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824" r:id="rId1"/>
  </p:sldMasterIdLst>
  <p:notesMasterIdLst>
    <p:notesMasterId r:id="rId7"/>
  </p:notesMasterIdLst>
  <p:sldIdLst>
    <p:sldId id="534" r:id="rId2"/>
    <p:sldId id="802" r:id="rId3"/>
    <p:sldId id="828" r:id="rId4"/>
    <p:sldId id="829" r:id="rId5"/>
    <p:sldId id="830" r:id="rId6"/>
  </p:sldIdLst>
  <p:sldSz cx="9144000" cy="6858000" type="screen4x3"/>
  <p:notesSz cx="7010400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172">
          <p15:clr>
            <a:srgbClr val="A4A3A4"/>
          </p15:clr>
        </p15:guide>
        <p15:guide id="2" pos="49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n Marburger" initials="DM" lastIdx="1" clrIdx="0"/>
  <p:cmAuthor id="2" name="kitty wilson" initials="kw" lastIdx="21" clrIdx="1"/>
  <p:cmAuthor id="3" name="kim welsh" initials="kw" lastIdx="7" clrIdx="2"/>
  <p:cmAuthor id="4" name="Ryan" initials="R" lastIdx="2" clrIdx="3"/>
  <p:cmAuthor id="5" name="Nicolas Ziebarth" initials="NZ" lastIdx="7" clrIdx="4"/>
  <p:cmAuthor id="6" name="Lauren Samuelson" initials="LS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33"/>
    <a:srgbClr val="00006E"/>
    <a:srgbClr val="198A46"/>
    <a:srgbClr val="0E5229"/>
    <a:srgbClr val="E41F07"/>
    <a:srgbClr val="C9D6E5"/>
    <a:srgbClr val="043333"/>
    <a:srgbClr val="22B35B"/>
    <a:srgbClr val="FFEAD5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3" autoAdjust="0"/>
    <p:restoredTop sz="83129" autoAdjust="0"/>
  </p:normalViewPr>
  <p:slideViewPr>
    <p:cSldViewPr snapToGrid="0">
      <p:cViewPr varScale="1">
        <p:scale>
          <a:sx n="94" d="100"/>
          <a:sy n="94" d="100"/>
        </p:scale>
        <p:origin x="1710" y="84"/>
      </p:cViewPr>
      <p:guideLst>
        <p:guide orient="horz" pos="3172"/>
        <p:guide pos="4969"/>
      </p:guideLst>
    </p:cSldViewPr>
  </p:slideViewPr>
  <p:outlineViewPr>
    <p:cViewPr>
      <p:scale>
        <a:sx n="33" d="100"/>
        <a:sy n="33" d="100"/>
      </p:scale>
      <p:origin x="0" y="31332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32" d="100"/>
        <a:sy n="132" d="100"/>
      </p:scale>
      <p:origin x="0" y="-29462"/>
    </p:cViewPr>
  </p:sorterViewPr>
  <p:notesViewPr>
    <p:cSldViewPr snapToGrid="0">
      <p:cViewPr>
        <p:scale>
          <a:sx n="80" d="100"/>
          <a:sy n="80" d="100"/>
        </p:scale>
        <p:origin x="-1368" y="-72"/>
      </p:cViewPr>
      <p:guideLst>
        <p:guide orient="horz" pos="2909"/>
        <p:guide pos="2208"/>
      </p:guideLst>
    </p:cSldViewPr>
  </p:notesViewPr>
  <p:gridSpacing cx="45720" cy="4572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387136"/>
            <a:ext cx="5608320" cy="41562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669"/>
            <a:ext cx="3037840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772669"/>
            <a:ext cx="3037840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F67D070-B369-4BEA-91A4-C0F09C415F4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49176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ts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ts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ts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ts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ts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F67D070-B369-4BEA-91A4-C0F09C415F4C}" type="slidenum">
              <a:rPr lang="en-US" smtClean="0"/>
              <a:pPr>
                <a:defRPr/>
              </a:pPr>
              <a:t>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3458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/>
              <a:t>In dollar terms, U.S. trade is huge, but as a percentage of GDP, it is smaller than that of many other countries. </a:t>
            </a:r>
          </a:p>
          <a:p>
            <a:endParaRPr lang="en-US" dirty="0"/>
          </a:p>
          <a:p>
            <a:r>
              <a:rPr lang="en-US" dirty="0"/>
              <a:t>Source: World Development Indicators, World Bank</a:t>
            </a:r>
          </a:p>
          <a:p>
            <a:r>
              <a:rPr lang="en-US" dirty="0"/>
              <a:t>http://databank.worldbank.org/ddp/home.do?Step=3&amp;id=4</a:t>
            </a:r>
          </a:p>
        </p:txBody>
      </p:sp>
    </p:spTree>
    <p:extLst>
      <p:ext uri="{BB962C8B-B14F-4D97-AF65-F5344CB8AC3E}">
        <p14:creationId xmlns:p14="http://schemas.microsoft.com/office/powerpoint/2010/main" val="8606733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78F9AE-F3D0-4E6D-24A6-45A33B062D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146463C1-DF41-8E6D-881A-9DFD46B4E1E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47C29526-1E90-EAAE-DF56-917DF82582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/>
              <a:t>In dollar terms, U.S. trade is huge, but as a percentage of GDP, it is smaller than that of many other countries. </a:t>
            </a:r>
          </a:p>
          <a:p>
            <a:endParaRPr lang="en-US" dirty="0"/>
          </a:p>
          <a:p>
            <a:r>
              <a:rPr lang="en-US" dirty="0"/>
              <a:t>Source: World Development Indicators, World Bank</a:t>
            </a:r>
          </a:p>
          <a:p>
            <a:r>
              <a:rPr lang="en-US" dirty="0"/>
              <a:t>http://databank.worldbank.org/ddp/home.do?Step=3&amp;id=4</a:t>
            </a:r>
          </a:p>
        </p:txBody>
      </p:sp>
    </p:spTree>
    <p:extLst>
      <p:ext uri="{BB962C8B-B14F-4D97-AF65-F5344CB8AC3E}">
        <p14:creationId xmlns:p14="http://schemas.microsoft.com/office/powerpoint/2010/main" val="33077804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AE904A-78E2-2EB0-34D2-B60E08828E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E1D1C10A-6CF5-B586-F066-5EC1B7DE363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09A02CB8-85E5-BD0B-1CA4-929E1D4422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/>
              <a:t>In dollar terms, U.S. trade is huge, but as a percentage of GDP, it is smaller than that of many other countries. </a:t>
            </a:r>
          </a:p>
          <a:p>
            <a:endParaRPr lang="en-US" dirty="0"/>
          </a:p>
          <a:p>
            <a:r>
              <a:rPr lang="en-US" dirty="0"/>
              <a:t>Source: World Development Indicators, World Bank</a:t>
            </a:r>
          </a:p>
          <a:p>
            <a:r>
              <a:rPr lang="en-US" dirty="0"/>
              <a:t>http://databank.worldbank.org/ddp/home.do?Step=3&amp;id=4</a:t>
            </a:r>
          </a:p>
        </p:txBody>
      </p:sp>
    </p:spTree>
    <p:extLst>
      <p:ext uri="{BB962C8B-B14F-4D97-AF65-F5344CB8AC3E}">
        <p14:creationId xmlns:p14="http://schemas.microsoft.com/office/powerpoint/2010/main" val="42848640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8364D2-2CAB-2DD3-284D-3117228A0E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0B3E8DD6-5A8D-5B42-B401-AC0B94C0E37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3C8E2FA2-27D0-280A-14E2-6F0B0686DF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/>
              <a:t>In dollar terms, U.S. trade is huge, but as a percentage of GDP, it is smaller than that of many other countries. </a:t>
            </a:r>
          </a:p>
          <a:p>
            <a:endParaRPr lang="en-US" dirty="0"/>
          </a:p>
          <a:p>
            <a:r>
              <a:rPr lang="en-US" dirty="0"/>
              <a:t>Source: World Development Indicators, World Bank</a:t>
            </a:r>
          </a:p>
          <a:p>
            <a:r>
              <a:rPr lang="en-US" dirty="0"/>
              <a:t>http://databank.worldbank.org/ddp/home.do?Step=3&amp;id=4</a:t>
            </a:r>
          </a:p>
        </p:txBody>
      </p:sp>
    </p:spTree>
    <p:extLst>
      <p:ext uri="{BB962C8B-B14F-4D97-AF65-F5344CB8AC3E}">
        <p14:creationId xmlns:p14="http://schemas.microsoft.com/office/powerpoint/2010/main" val="22996222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ver">
    <p:bg>
      <p:bgPr>
        <a:gradFill>
          <a:gsLst>
            <a:gs pos="100000">
              <a:srgbClr val="AD302A"/>
            </a:gs>
            <a:gs pos="0">
              <a:srgbClr val="A8523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28600" y="381000"/>
            <a:ext cx="3020080" cy="6096000"/>
          </a:xfrm>
          <a:prstGeom prst="rect">
            <a:avLst/>
          </a:prstGeom>
          <a:solidFill>
            <a:schemeClr val="bg1"/>
          </a:solidFill>
          <a:ln w="57150">
            <a:solidFill>
              <a:srgbClr val="2D552D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28600" y="5105400"/>
            <a:ext cx="3020080" cy="685279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n-US" sz="2400" dirty="0">
                <a:solidFill>
                  <a:srgbClr val="AD302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Presentation Slides</a:t>
            </a:r>
          </a:p>
        </p:txBody>
      </p:sp>
      <p:sp>
        <p:nvSpPr>
          <p:cNvPr id="28" name="Title 27"/>
          <p:cNvSpPr>
            <a:spLocks noGrp="1"/>
          </p:cNvSpPr>
          <p:nvPr>
            <p:ph type="title"/>
          </p:nvPr>
        </p:nvSpPr>
        <p:spPr>
          <a:xfrm>
            <a:off x="228600" y="2438400"/>
            <a:ext cx="2965361" cy="1765745"/>
          </a:xfrm>
          <a:noFill/>
          <a:ln>
            <a:noFill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marL="0" indent="0" algn="ctr">
              <a:defRPr lang="en-US" sz="2800" kern="0" spc="100" baseline="0" dirty="0">
                <a:solidFill>
                  <a:srgbClr val="131B1A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</a:lstStyle>
          <a:p>
            <a:pPr marL="342900" lvl="0" indent="-342900">
              <a:spcBef>
                <a:spcPct val="20000"/>
              </a:spcBef>
              <a:buClr>
                <a:srgbClr val="330066"/>
              </a:buClr>
              <a:buSzPct val="150000"/>
            </a:pPr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743214"/>
      </p:ext>
    </p:extLst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utline">
    <p:bg>
      <p:bgPr>
        <a:gradFill flip="none" rotWithShape="1">
          <a:gsLst>
            <a:gs pos="0">
              <a:srgbClr val="2D5B30"/>
            </a:gs>
            <a:gs pos="100000">
              <a:srgbClr val="3D6667"/>
            </a:gs>
            <a:gs pos="100000">
              <a:srgbClr val="9EC8E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Chapter Outline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533401" y="1219200"/>
            <a:ext cx="8161866" cy="4876800"/>
          </a:xfrm>
        </p:spPr>
        <p:txBody>
          <a:bodyPr/>
          <a:lstStyle>
            <a:lvl1pPr marL="0" indent="0" algn="ctr">
              <a:spcBef>
                <a:spcPts val="600"/>
              </a:spcBef>
              <a:spcAft>
                <a:spcPts val="1200"/>
              </a:spcAft>
              <a:defRPr sz="2800">
                <a:solidFill>
                  <a:srgbClr val="0067B3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266700" y="786245"/>
            <a:ext cx="8610600" cy="5715000"/>
          </a:xfrm>
          <a:prstGeom prst="round2DiagRect">
            <a:avLst/>
          </a:prstGeom>
          <a:solidFill>
            <a:schemeClr val="bg1"/>
          </a:solidFill>
          <a:ln>
            <a:solidFill>
              <a:srgbClr val="E4EDD7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10"/>
          <p:cNvSpPr>
            <a:spLocks noGrp="1"/>
          </p:cNvSpPr>
          <p:nvPr>
            <p:ph sz="quarter" idx="11" hasCustomPrompt="1"/>
          </p:nvPr>
        </p:nvSpPr>
        <p:spPr>
          <a:xfrm>
            <a:off x="4493726" y="1000897"/>
            <a:ext cx="3995366" cy="5265432"/>
          </a:xfrm>
          <a:prstGeom prst="rect">
            <a:avLst/>
          </a:prstGeom>
          <a:noFill/>
        </p:spPr>
        <p:txBody>
          <a:bodyPr anchor="ctr"/>
          <a:lstStyle>
            <a:lvl1pPr marL="0" indent="0" algn="ctr">
              <a:lnSpc>
                <a:spcPts val="24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rgbClr val="2E3639"/>
                </a:solidFill>
                <a:latin typeface="Arial Narrow" panose="020B0606020202030204" pitchFamily="34" charset="0"/>
              </a:defRPr>
            </a:lvl1pPr>
            <a:lvl2pPr marL="342900" indent="0" algn="ctr">
              <a:buNone/>
              <a:defRPr sz="2400"/>
            </a:lvl2pPr>
            <a:lvl3pPr marL="692150" indent="0" algn="ctr">
              <a:buFont typeface="Arial" panose="020B0604020202020204" pitchFamily="34" charset="0"/>
              <a:buNone/>
              <a:defRPr sz="2400"/>
            </a:lvl3pPr>
            <a:lvl4pPr marL="688975" indent="0" algn="ctr">
              <a:buNone/>
              <a:defRPr sz="2400"/>
            </a:lvl4pPr>
            <a:lvl5pPr marL="1027113" indent="0" algn="ctr">
              <a:buNone/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04971689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">
    <p:bg>
      <p:bgPr>
        <a:gradFill>
          <a:gsLst>
            <a:gs pos="100000">
              <a:srgbClr val="FCC425"/>
            </a:gs>
            <a:gs pos="0">
              <a:srgbClr val="FCC425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" y="230776"/>
            <a:ext cx="8760823" cy="840377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b="1">
                <a:solidFill>
                  <a:srgbClr val="006AA9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Round Same Side Corner Rectangle 2"/>
          <p:cNvSpPr/>
          <p:nvPr/>
        </p:nvSpPr>
        <p:spPr>
          <a:xfrm>
            <a:off x="182880" y="230270"/>
            <a:ext cx="8760823" cy="6475330"/>
          </a:xfrm>
          <a:prstGeom prst="round2Same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346785" y="1178729"/>
            <a:ext cx="8542002" cy="5290070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spcBef>
                <a:spcPts val="0"/>
              </a:spcBef>
              <a:defRPr/>
            </a:lvl1pPr>
            <a:lvl2pPr>
              <a:buClr>
                <a:srgbClr val="7C634D"/>
              </a:buClr>
              <a:defRPr/>
            </a:lvl2pPr>
            <a:lvl3pPr marL="1035050" indent="-342900">
              <a:buClr>
                <a:srgbClr val="7C634D"/>
              </a:buClr>
              <a:buSzPct val="100000"/>
              <a:buFont typeface="Arial" panose="020B0604020202020204" pitchFamily="34" charset="0"/>
              <a:buChar char="•"/>
              <a:defRPr/>
            </a:lvl3pPr>
            <a:lvl4pPr marL="1031875" indent="-342900">
              <a:buSzPct val="75000"/>
              <a:buFont typeface="Wingdings" panose="05000000000000000000" pitchFamily="2" charset="2"/>
              <a:buChar char="§"/>
              <a:defRPr/>
            </a:lvl4pPr>
            <a:lvl5pPr>
              <a:buClr>
                <a:srgbClr val="7C634D"/>
              </a:buCl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82880" y="1124940"/>
            <a:ext cx="8733364" cy="1111"/>
          </a:xfrm>
          <a:prstGeom prst="line">
            <a:avLst/>
          </a:prstGeom>
          <a:ln w="57150">
            <a:solidFill>
              <a:srgbClr val="AF563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1859989"/>
      </p:ext>
    </p:extLst>
  </p:cSld>
  <p:clrMapOvr>
    <a:masterClrMapping/>
  </p:clrMapOvr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bg>
      <p:bgPr>
        <a:gradFill>
          <a:gsLst>
            <a:gs pos="100000">
              <a:srgbClr val="D1AD63"/>
            </a:gs>
            <a:gs pos="0">
              <a:srgbClr val="DFD3AB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/>
          <p:cNvSpPr>
            <a:spLocks noGrp="1"/>
          </p:cNvSpPr>
          <p:nvPr>
            <p:ph type="title"/>
          </p:nvPr>
        </p:nvSpPr>
        <p:spPr bwMode="auto">
          <a:xfrm>
            <a:off x="480769" y="177112"/>
            <a:ext cx="8102108" cy="85900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457200" anchor="ctr"/>
          <a:lstStyle>
            <a:lvl1pPr marL="0" algn="l">
              <a:defRPr>
                <a:solidFill>
                  <a:srgbClr val="006AA9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Rectangle 2"/>
          <p:cNvSpPr/>
          <p:nvPr/>
        </p:nvSpPr>
        <p:spPr>
          <a:xfrm>
            <a:off x="80660" y="57663"/>
            <a:ext cx="8890317" cy="1046663"/>
          </a:xfrm>
          <a:custGeom>
            <a:avLst/>
            <a:gdLst>
              <a:gd name="connsiteX0" fmla="*/ 0 w 8890317"/>
              <a:gd name="connsiteY0" fmla="*/ 0 h 972522"/>
              <a:gd name="connsiteX1" fmla="*/ 8890317 w 8890317"/>
              <a:gd name="connsiteY1" fmla="*/ 0 h 972522"/>
              <a:gd name="connsiteX2" fmla="*/ 8890317 w 8890317"/>
              <a:gd name="connsiteY2" fmla="*/ 972522 h 972522"/>
              <a:gd name="connsiteX3" fmla="*/ 0 w 8890317"/>
              <a:gd name="connsiteY3" fmla="*/ 972522 h 972522"/>
              <a:gd name="connsiteX4" fmla="*/ 0 w 8890317"/>
              <a:gd name="connsiteY4" fmla="*/ 0 h 972522"/>
              <a:gd name="connsiteX0" fmla="*/ 0 w 8964458"/>
              <a:gd name="connsiteY0" fmla="*/ 0 h 984879"/>
              <a:gd name="connsiteX1" fmla="*/ 8964458 w 8964458"/>
              <a:gd name="connsiteY1" fmla="*/ 12357 h 984879"/>
              <a:gd name="connsiteX2" fmla="*/ 8964458 w 8964458"/>
              <a:gd name="connsiteY2" fmla="*/ 984879 h 984879"/>
              <a:gd name="connsiteX3" fmla="*/ 74141 w 8964458"/>
              <a:gd name="connsiteY3" fmla="*/ 984879 h 984879"/>
              <a:gd name="connsiteX4" fmla="*/ 0 w 8964458"/>
              <a:gd name="connsiteY4" fmla="*/ 0 h 984879"/>
              <a:gd name="connsiteX0" fmla="*/ 0 w 8964458"/>
              <a:gd name="connsiteY0" fmla="*/ 0 h 997236"/>
              <a:gd name="connsiteX1" fmla="*/ 8964458 w 8964458"/>
              <a:gd name="connsiteY1" fmla="*/ 12357 h 997236"/>
              <a:gd name="connsiteX2" fmla="*/ 8964458 w 8964458"/>
              <a:gd name="connsiteY2" fmla="*/ 984879 h 997236"/>
              <a:gd name="connsiteX3" fmla="*/ 160638 w 8964458"/>
              <a:gd name="connsiteY3" fmla="*/ 997236 h 997236"/>
              <a:gd name="connsiteX4" fmla="*/ 0 w 8964458"/>
              <a:gd name="connsiteY4" fmla="*/ 0 h 997236"/>
              <a:gd name="connsiteX0" fmla="*/ 0 w 8964458"/>
              <a:gd name="connsiteY0" fmla="*/ 49427 h 1046663"/>
              <a:gd name="connsiteX1" fmla="*/ 8655539 w 8964458"/>
              <a:gd name="connsiteY1" fmla="*/ 0 h 1046663"/>
              <a:gd name="connsiteX2" fmla="*/ 8964458 w 8964458"/>
              <a:gd name="connsiteY2" fmla="*/ 1034306 h 1046663"/>
              <a:gd name="connsiteX3" fmla="*/ 160638 w 8964458"/>
              <a:gd name="connsiteY3" fmla="*/ 1046663 h 1046663"/>
              <a:gd name="connsiteX4" fmla="*/ 0 w 8964458"/>
              <a:gd name="connsiteY4" fmla="*/ 49427 h 1046663"/>
              <a:gd name="connsiteX0" fmla="*/ 0 w 8890317"/>
              <a:gd name="connsiteY0" fmla="*/ 49427 h 1046663"/>
              <a:gd name="connsiteX1" fmla="*/ 8655539 w 8890317"/>
              <a:gd name="connsiteY1" fmla="*/ 0 h 1046663"/>
              <a:gd name="connsiteX2" fmla="*/ 8890317 w 8890317"/>
              <a:gd name="connsiteY2" fmla="*/ 1046663 h 1046663"/>
              <a:gd name="connsiteX3" fmla="*/ 160638 w 8890317"/>
              <a:gd name="connsiteY3" fmla="*/ 1046663 h 1046663"/>
              <a:gd name="connsiteX4" fmla="*/ 0 w 8890317"/>
              <a:gd name="connsiteY4" fmla="*/ 49427 h 10466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90317" h="1046663">
                <a:moveTo>
                  <a:pt x="0" y="49427"/>
                </a:moveTo>
                <a:lnTo>
                  <a:pt x="8655539" y="0"/>
                </a:lnTo>
                <a:lnTo>
                  <a:pt x="8890317" y="1046663"/>
                </a:lnTo>
                <a:lnTo>
                  <a:pt x="160638" y="1046663"/>
                </a:lnTo>
                <a:lnTo>
                  <a:pt x="0" y="4942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 flipH="1">
            <a:off x="0" y="119448"/>
            <a:ext cx="8734679" cy="0"/>
          </a:xfrm>
          <a:prstGeom prst="line">
            <a:avLst/>
          </a:prstGeom>
          <a:ln w="57150">
            <a:solidFill>
              <a:srgbClr val="E4EDD7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289637" y="1112108"/>
            <a:ext cx="8624103" cy="56005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204281" y="6712695"/>
            <a:ext cx="8709459" cy="0"/>
          </a:xfrm>
          <a:prstGeom prst="line">
            <a:avLst/>
          </a:prstGeom>
          <a:ln w="57150">
            <a:solidFill>
              <a:srgbClr val="E4EDD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8913740" y="1104327"/>
            <a:ext cx="1660" cy="5608368"/>
          </a:xfrm>
          <a:prstGeom prst="line">
            <a:avLst/>
          </a:prstGeom>
          <a:ln w="57150">
            <a:solidFill>
              <a:srgbClr val="E4EDD7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8" idx="0"/>
          </p:cNvCxnSpPr>
          <p:nvPr/>
        </p:nvCxnSpPr>
        <p:spPr>
          <a:xfrm>
            <a:off x="80660" y="107090"/>
            <a:ext cx="207318" cy="1005018"/>
          </a:xfrm>
          <a:prstGeom prst="line">
            <a:avLst/>
          </a:prstGeom>
          <a:ln w="57150">
            <a:solidFill>
              <a:srgbClr val="E4EDD7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18" idx="1"/>
          </p:cNvCxnSpPr>
          <p:nvPr/>
        </p:nvCxnSpPr>
        <p:spPr>
          <a:xfrm>
            <a:off x="8736199" y="57663"/>
            <a:ext cx="177541" cy="1054445"/>
          </a:xfrm>
          <a:prstGeom prst="line">
            <a:avLst/>
          </a:prstGeom>
          <a:ln w="57150">
            <a:solidFill>
              <a:srgbClr val="E4EDD7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478361" y="1219686"/>
            <a:ext cx="8326006" cy="5358824"/>
          </a:xfrm>
          <a:noFill/>
        </p:spPr>
        <p:txBody>
          <a:bodyPr/>
          <a:lstStyle>
            <a:lvl1pPr>
              <a:spcBef>
                <a:spcPts val="0"/>
              </a:spcBef>
              <a:defRPr/>
            </a:lvl1pPr>
            <a:lvl2pPr>
              <a:buClr>
                <a:srgbClr val="7C634D"/>
              </a:buClr>
              <a:defRPr/>
            </a:lvl2pPr>
            <a:lvl3pPr marL="1035050" indent="-342900">
              <a:buClr>
                <a:srgbClr val="7C634D"/>
              </a:buClr>
              <a:buSzPct val="100000"/>
              <a:buFont typeface="Arial" panose="020B0604020202020204" pitchFamily="34" charset="0"/>
              <a:buChar char="•"/>
              <a:defRPr/>
            </a:lvl3pPr>
            <a:lvl4pPr marL="1031875" indent="-342900">
              <a:buSzPct val="75000"/>
              <a:buFont typeface="Wingdings" panose="05000000000000000000" pitchFamily="2" charset="2"/>
              <a:buChar char="§"/>
              <a:defRPr/>
            </a:lvl4pPr>
            <a:lvl5pPr>
              <a:buClr>
                <a:srgbClr val="7C634D"/>
              </a:buCl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4" name="Straight Connector 3"/>
          <p:cNvCxnSpPr/>
          <p:nvPr/>
        </p:nvCxnSpPr>
        <p:spPr>
          <a:xfrm flipH="1">
            <a:off x="287978" y="1091970"/>
            <a:ext cx="1660" cy="5620725"/>
          </a:xfrm>
          <a:prstGeom prst="line">
            <a:avLst/>
          </a:prstGeom>
          <a:ln w="57150">
            <a:solidFill>
              <a:srgbClr val="E4EDD7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18" idx="3"/>
            <a:endCxn id="18" idx="2"/>
          </p:cNvCxnSpPr>
          <p:nvPr/>
        </p:nvCxnSpPr>
        <p:spPr>
          <a:xfrm>
            <a:off x="241298" y="1104326"/>
            <a:ext cx="8729679" cy="0"/>
          </a:xfrm>
          <a:prstGeom prst="line">
            <a:avLst/>
          </a:prstGeom>
          <a:ln w="57150">
            <a:solidFill>
              <a:srgbClr val="3D666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63BD288-F21D-463B-9901-79FCB97DFFB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89397" y="154547"/>
            <a:ext cx="8229153" cy="837642"/>
          </a:xfrm>
        </p:spPr>
        <p:txBody>
          <a:bodyPr anchor="ctr"/>
          <a:lstStyle>
            <a:lvl1pPr>
              <a:defRPr sz="2800" b="1">
                <a:solidFill>
                  <a:srgbClr val="A85232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E76AE4-A7ED-43A4-95FB-8A14FCA93ABF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77838" y="3597275"/>
            <a:ext cx="8375650" cy="12731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78195A07-9B7E-4189-974C-86E7F6B8EBE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97525" y="2316163"/>
            <a:ext cx="2316163" cy="2384425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435687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icker Question">
    <p:bg>
      <p:bgPr>
        <a:gradFill>
          <a:gsLst>
            <a:gs pos="100000">
              <a:srgbClr val="2D552D"/>
            </a:gs>
            <a:gs pos="0">
              <a:srgbClr val="AF563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289637" y="152400"/>
            <a:ext cx="8624103" cy="65602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 bwMode="auto">
          <a:xfrm>
            <a:off x="480769" y="177112"/>
            <a:ext cx="8102108" cy="85900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457200" anchor="ctr"/>
          <a:lstStyle>
            <a:lvl1pPr marL="0" algn="l">
              <a:defRPr>
                <a:solidFill>
                  <a:srgbClr val="A85232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4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478361" y="1219686"/>
            <a:ext cx="8326006" cy="5358824"/>
          </a:xfrm>
          <a:noFill/>
        </p:spPr>
        <p:txBody>
          <a:bodyPr/>
          <a:lstStyle>
            <a:lvl1pPr>
              <a:spcBef>
                <a:spcPts val="0"/>
              </a:spcBef>
              <a:defRPr/>
            </a:lvl1pPr>
            <a:lvl2pPr>
              <a:buClr>
                <a:srgbClr val="7C634D"/>
              </a:buClr>
              <a:defRPr/>
            </a:lvl2pPr>
            <a:lvl3pPr marL="1035050" indent="-342900">
              <a:buClr>
                <a:srgbClr val="7C634D"/>
              </a:buClr>
              <a:buSzPct val="100000"/>
              <a:buFont typeface="Arial" panose="020B0604020202020204" pitchFamily="34" charset="0"/>
              <a:buChar char="•"/>
              <a:defRPr/>
            </a:lvl3pPr>
            <a:lvl4pPr marL="1031875" indent="-342900">
              <a:buSzPct val="75000"/>
              <a:buFont typeface="Wingdings" panose="05000000000000000000" pitchFamily="2" charset="2"/>
              <a:buChar char="§"/>
              <a:defRPr/>
            </a:lvl4pPr>
            <a:lvl5pPr>
              <a:buClr>
                <a:srgbClr val="7C634D"/>
              </a:buCl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81F31F1D-08B2-40A5-8391-620701057F31}"/>
              </a:ext>
            </a:extLst>
          </p:cNvPr>
          <p:cNvSpPr>
            <a:spLocks noGrp="1"/>
          </p:cNvSpPr>
          <p:nvPr>
            <p:ph type="tbl" sz="quarter" idx="11"/>
          </p:nvPr>
        </p:nvSpPr>
        <p:spPr>
          <a:xfrm>
            <a:off x="5494338" y="2571750"/>
            <a:ext cx="2409825" cy="1563688"/>
          </a:xfrm>
        </p:spPr>
        <p:txBody>
          <a:bodyPr/>
          <a:lstStyle/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E3672E8-695A-48F3-8289-95239F15B21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905250" y="3362325"/>
            <a:ext cx="2114550" cy="1839913"/>
          </a:xfrm>
        </p:spPr>
        <p:txBody>
          <a:bodyPr/>
          <a:lstStyle/>
          <a:p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350CB6A-CE13-457E-92E6-0EE46A88B36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65200" y="3776663"/>
            <a:ext cx="7161213" cy="17113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51592905"/>
      </p:ext>
    </p:extLst>
  </p:cSld>
  <p:clrMapOvr>
    <a:masterClrMapping/>
  </p:clrMapOvr>
  <p:hf sldNum="0"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bg>
      <p:bgPr>
        <a:gradFill>
          <a:gsLst>
            <a:gs pos="100000">
              <a:srgbClr val="2D552D"/>
            </a:gs>
            <a:gs pos="0">
              <a:srgbClr val="131B1A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98531" y="148046"/>
            <a:ext cx="8764353" cy="6583680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A85232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6AA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804" y="148046"/>
            <a:ext cx="8133805" cy="762000"/>
          </a:xfrm>
          <a:noFill/>
        </p:spPr>
        <p:txBody>
          <a:bodyPr anchor="t"/>
          <a:lstStyle>
            <a:lvl1pPr algn="ctr">
              <a:defRPr sz="2800">
                <a:solidFill>
                  <a:srgbClr val="A85232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06CC7587-CED2-4171-9159-6CF29FA585E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383338" y="2667000"/>
            <a:ext cx="1479550" cy="1538288"/>
          </a:xfrm>
        </p:spPr>
        <p:txBody>
          <a:bodyPr/>
          <a:lstStyle/>
          <a:p>
            <a:endParaRPr lang="en-US"/>
          </a:p>
        </p:txBody>
      </p:sp>
      <p:sp>
        <p:nvSpPr>
          <p:cNvPr id="7" name="Table Placeholder 6">
            <a:extLst>
              <a:ext uri="{FF2B5EF4-FFF2-40B4-BE49-F238E27FC236}">
                <a16:creationId xmlns:a16="http://schemas.microsoft.com/office/drawing/2014/main" id="{7B9B2106-840B-44FB-894F-34F38628F34A}"/>
              </a:ext>
            </a:extLst>
          </p:cNvPr>
          <p:cNvSpPr>
            <a:spLocks noGrp="1"/>
          </p:cNvSpPr>
          <p:nvPr>
            <p:ph type="tbl" sz="quarter" idx="11"/>
          </p:nvPr>
        </p:nvSpPr>
        <p:spPr>
          <a:xfrm>
            <a:off x="3657600" y="4751388"/>
            <a:ext cx="4281488" cy="153828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0CEF2FE5-4BD0-4C8F-A281-0CBB29B6C76F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820738" y="1709738"/>
            <a:ext cx="4794250" cy="24955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61975760"/>
      </p:ext>
    </p:extLst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estions">
    <p:bg>
      <p:bgPr>
        <a:gradFill>
          <a:gsLst>
            <a:gs pos="100000">
              <a:srgbClr val="006AA9"/>
            </a:gs>
            <a:gs pos="0">
              <a:srgbClr val="3D666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evel 8"/>
          <p:cNvSpPr/>
          <p:nvPr/>
        </p:nvSpPr>
        <p:spPr>
          <a:xfrm>
            <a:off x="0" y="0"/>
            <a:ext cx="9144000" cy="6858000"/>
          </a:xfrm>
          <a:prstGeom prst="bevel">
            <a:avLst/>
          </a:prstGeom>
          <a:gradFill>
            <a:gsLst>
              <a:gs pos="100000">
                <a:srgbClr val="7C634D"/>
              </a:gs>
              <a:gs pos="0">
                <a:srgbClr val="9E263D"/>
              </a:gs>
            </a:gsLst>
            <a:lin ang="5400000" scaled="1"/>
          </a:gra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2347784" y="2260933"/>
            <a:ext cx="5074992" cy="0"/>
          </a:xfrm>
          <a:prstGeom prst="line">
            <a:avLst/>
          </a:prstGeom>
          <a:ln w="5715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838200" y="838200"/>
            <a:ext cx="7467600" cy="5181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/>
          </p:nvPr>
        </p:nvSpPr>
        <p:spPr>
          <a:xfrm>
            <a:off x="1646704" y="2640071"/>
            <a:ext cx="5776071" cy="2752200"/>
          </a:xfr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lnSpc>
                <a:spcPts val="2800"/>
              </a:lnSpc>
              <a:spcAft>
                <a:spcPts val="1800"/>
              </a:spcAft>
              <a:defRPr lang="en-US" sz="2800" b="1" smtClean="0">
                <a:solidFill>
                  <a:srgbClr val="0067B3"/>
                </a:solidFill>
                <a:latin typeface="Arial Narrow" panose="020B0606020202030204" pitchFamily="34" charset="0"/>
              </a:defRPr>
            </a:lvl1pPr>
            <a:lvl2pPr>
              <a:defRPr lang="en-US" smtClean="0">
                <a:solidFill>
                  <a:schemeClr val="bg1"/>
                </a:solidFill>
              </a:defRPr>
            </a:lvl2pPr>
            <a:lvl3pPr>
              <a:defRPr lang="en-US" sz="2400" smtClean="0">
                <a:solidFill>
                  <a:schemeClr val="bg1"/>
                </a:solidFill>
              </a:defRPr>
            </a:lvl3pPr>
            <a:lvl4pPr>
              <a:defRPr lang="en-US" smtClean="0">
                <a:solidFill>
                  <a:schemeClr val="bg1"/>
                </a:solidFill>
              </a:defRPr>
            </a:lvl4pPr>
            <a:lvl5pPr>
              <a:defRPr lang="en-US">
                <a:solidFill>
                  <a:schemeClr val="bg1"/>
                </a:solidFill>
              </a:defRPr>
            </a:lvl5pPr>
          </a:lstStyle>
          <a:p>
            <a:pPr lvl="0" algn="ctr">
              <a:lnSpc>
                <a:spcPts val="24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</a:pPr>
            <a:r>
              <a:rPr lang="en-US"/>
              <a:t>Edit Master text styles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557474" y="1774219"/>
            <a:ext cx="5174586" cy="486714"/>
          </a:xfrm>
        </p:spPr>
        <p:txBody>
          <a:bodyPr/>
          <a:lstStyle>
            <a:lvl1pPr algn="l">
              <a:defRPr>
                <a:solidFill>
                  <a:srgbClr val="0067B3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8835" y="1605556"/>
            <a:ext cx="1164437" cy="1310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1383974"/>
      </p:ext>
    </p:extLst>
  </p:cSld>
  <p:clrMapOvr>
    <a:masterClrMapping/>
  </p:clrMapOvr>
  <p:hf sldNum="0"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Title and Content">
    <p:bg>
      <p:bgPr>
        <a:gradFill>
          <a:gsLst>
            <a:gs pos="100000">
              <a:srgbClr val="D1AD63"/>
            </a:gs>
            <a:gs pos="0">
              <a:srgbClr val="DFD3AB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/>
          <p:cNvSpPr>
            <a:spLocks noGrp="1"/>
          </p:cNvSpPr>
          <p:nvPr>
            <p:ph type="title"/>
          </p:nvPr>
        </p:nvSpPr>
        <p:spPr bwMode="auto">
          <a:xfrm>
            <a:off x="480769" y="177112"/>
            <a:ext cx="8102108" cy="85900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457200" anchor="ctr"/>
          <a:lstStyle>
            <a:lvl1pPr marL="0" algn="l">
              <a:defRPr>
                <a:solidFill>
                  <a:srgbClr val="006AA9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Rectangle 2"/>
          <p:cNvSpPr/>
          <p:nvPr/>
        </p:nvSpPr>
        <p:spPr>
          <a:xfrm>
            <a:off x="80660" y="57663"/>
            <a:ext cx="8890317" cy="1046663"/>
          </a:xfrm>
          <a:custGeom>
            <a:avLst/>
            <a:gdLst>
              <a:gd name="connsiteX0" fmla="*/ 0 w 8890317"/>
              <a:gd name="connsiteY0" fmla="*/ 0 h 972522"/>
              <a:gd name="connsiteX1" fmla="*/ 8890317 w 8890317"/>
              <a:gd name="connsiteY1" fmla="*/ 0 h 972522"/>
              <a:gd name="connsiteX2" fmla="*/ 8890317 w 8890317"/>
              <a:gd name="connsiteY2" fmla="*/ 972522 h 972522"/>
              <a:gd name="connsiteX3" fmla="*/ 0 w 8890317"/>
              <a:gd name="connsiteY3" fmla="*/ 972522 h 972522"/>
              <a:gd name="connsiteX4" fmla="*/ 0 w 8890317"/>
              <a:gd name="connsiteY4" fmla="*/ 0 h 972522"/>
              <a:gd name="connsiteX0" fmla="*/ 0 w 8964458"/>
              <a:gd name="connsiteY0" fmla="*/ 0 h 984879"/>
              <a:gd name="connsiteX1" fmla="*/ 8964458 w 8964458"/>
              <a:gd name="connsiteY1" fmla="*/ 12357 h 984879"/>
              <a:gd name="connsiteX2" fmla="*/ 8964458 w 8964458"/>
              <a:gd name="connsiteY2" fmla="*/ 984879 h 984879"/>
              <a:gd name="connsiteX3" fmla="*/ 74141 w 8964458"/>
              <a:gd name="connsiteY3" fmla="*/ 984879 h 984879"/>
              <a:gd name="connsiteX4" fmla="*/ 0 w 8964458"/>
              <a:gd name="connsiteY4" fmla="*/ 0 h 984879"/>
              <a:gd name="connsiteX0" fmla="*/ 0 w 8964458"/>
              <a:gd name="connsiteY0" fmla="*/ 0 h 997236"/>
              <a:gd name="connsiteX1" fmla="*/ 8964458 w 8964458"/>
              <a:gd name="connsiteY1" fmla="*/ 12357 h 997236"/>
              <a:gd name="connsiteX2" fmla="*/ 8964458 w 8964458"/>
              <a:gd name="connsiteY2" fmla="*/ 984879 h 997236"/>
              <a:gd name="connsiteX3" fmla="*/ 160638 w 8964458"/>
              <a:gd name="connsiteY3" fmla="*/ 997236 h 997236"/>
              <a:gd name="connsiteX4" fmla="*/ 0 w 8964458"/>
              <a:gd name="connsiteY4" fmla="*/ 0 h 997236"/>
              <a:gd name="connsiteX0" fmla="*/ 0 w 8964458"/>
              <a:gd name="connsiteY0" fmla="*/ 49427 h 1046663"/>
              <a:gd name="connsiteX1" fmla="*/ 8655539 w 8964458"/>
              <a:gd name="connsiteY1" fmla="*/ 0 h 1046663"/>
              <a:gd name="connsiteX2" fmla="*/ 8964458 w 8964458"/>
              <a:gd name="connsiteY2" fmla="*/ 1034306 h 1046663"/>
              <a:gd name="connsiteX3" fmla="*/ 160638 w 8964458"/>
              <a:gd name="connsiteY3" fmla="*/ 1046663 h 1046663"/>
              <a:gd name="connsiteX4" fmla="*/ 0 w 8964458"/>
              <a:gd name="connsiteY4" fmla="*/ 49427 h 1046663"/>
              <a:gd name="connsiteX0" fmla="*/ 0 w 8890317"/>
              <a:gd name="connsiteY0" fmla="*/ 49427 h 1046663"/>
              <a:gd name="connsiteX1" fmla="*/ 8655539 w 8890317"/>
              <a:gd name="connsiteY1" fmla="*/ 0 h 1046663"/>
              <a:gd name="connsiteX2" fmla="*/ 8890317 w 8890317"/>
              <a:gd name="connsiteY2" fmla="*/ 1046663 h 1046663"/>
              <a:gd name="connsiteX3" fmla="*/ 160638 w 8890317"/>
              <a:gd name="connsiteY3" fmla="*/ 1046663 h 1046663"/>
              <a:gd name="connsiteX4" fmla="*/ 0 w 8890317"/>
              <a:gd name="connsiteY4" fmla="*/ 49427 h 10466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90317" h="1046663">
                <a:moveTo>
                  <a:pt x="0" y="49427"/>
                </a:moveTo>
                <a:lnTo>
                  <a:pt x="8655539" y="0"/>
                </a:lnTo>
                <a:lnTo>
                  <a:pt x="8890317" y="1046663"/>
                </a:lnTo>
                <a:lnTo>
                  <a:pt x="160638" y="1046663"/>
                </a:lnTo>
                <a:lnTo>
                  <a:pt x="0" y="4942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 flipH="1">
            <a:off x="0" y="119448"/>
            <a:ext cx="8734679" cy="0"/>
          </a:xfrm>
          <a:prstGeom prst="line">
            <a:avLst/>
          </a:prstGeom>
          <a:ln w="57150">
            <a:solidFill>
              <a:srgbClr val="E4EDD7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289637" y="1112108"/>
            <a:ext cx="8624103" cy="56005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204281" y="6712695"/>
            <a:ext cx="8709459" cy="0"/>
          </a:xfrm>
          <a:prstGeom prst="line">
            <a:avLst/>
          </a:prstGeom>
          <a:ln w="57150">
            <a:solidFill>
              <a:srgbClr val="E4EDD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8913740" y="1104327"/>
            <a:ext cx="1660" cy="5608368"/>
          </a:xfrm>
          <a:prstGeom prst="line">
            <a:avLst/>
          </a:prstGeom>
          <a:ln w="57150">
            <a:solidFill>
              <a:srgbClr val="E4EDD7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8" idx="0"/>
          </p:cNvCxnSpPr>
          <p:nvPr/>
        </p:nvCxnSpPr>
        <p:spPr>
          <a:xfrm>
            <a:off x="80660" y="107090"/>
            <a:ext cx="207318" cy="1005018"/>
          </a:xfrm>
          <a:prstGeom prst="line">
            <a:avLst/>
          </a:prstGeom>
          <a:ln w="57150">
            <a:solidFill>
              <a:srgbClr val="E4EDD7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18" idx="1"/>
          </p:cNvCxnSpPr>
          <p:nvPr/>
        </p:nvCxnSpPr>
        <p:spPr>
          <a:xfrm>
            <a:off x="8736199" y="57663"/>
            <a:ext cx="177541" cy="1054445"/>
          </a:xfrm>
          <a:prstGeom prst="line">
            <a:avLst/>
          </a:prstGeom>
          <a:ln w="57150">
            <a:solidFill>
              <a:srgbClr val="E4EDD7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478361" y="1219686"/>
            <a:ext cx="8326006" cy="5358824"/>
          </a:xfrm>
          <a:noFill/>
        </p:spPr>
        <p:txBody>
          <a:bodyPr/>
          <a:lstStyle>
            <a:lvl1pPr>
              <a:spcBef>
                <a:spcPts val="0"/>
              </a:spcBef>
              <a:defRPr/>
            </a:lvl1pPr>
            <a:lvl2pPr>
              <a:buClr>
                <a:srgbClr val="7C634D"/>
              </a:buClr>
              <a:defRPr/>
            </a:lvl2pPr>
            <a:lvl3pPr marL="1035050" indent="-342900">
              <a:buClr>
                <a:srgbClr val="7C634D"/>
              </a:buClr>
              <a:buSzPct val="100000"/>
              <a:buFont typeface="Arial" panose="020B0604020202020204" pitchFamily="34" charset="0"/>
              <a:buChar char="•"/>
              <a:defRPr/>
            </a:lvl3pPr>
            <a:lvl4pPr marL="1031875" indent="-342900">
              <a:buSzPct val="75000"/>
              <a:buFont typeface="Wingdings" panose="05000000000000000000" pitchFamily="2" charset="2"/>
              <a:buChar char="§"/>
              <a:defRPr/>
            </a:lvl4pPr>
            <a:lvl5pPr>
              <a:buClr>
                <a:srgbClr val="7C634D"/>
              </a:buCl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4" name="Straight Connector 3"/>
          <p:cNvCxnSpPr/>
          <p:nvPr/>
        </p:nvCxnSpPr>
        <p:spPr>
          <a:xfrm flipH="1">
            <a:off x="287978" y="1091970"/>
            <a:ext cx="1660" cy="5620725"/>
          </a:xfrm>
          <a:prstGeom prst="line">
            <a:avLst/>
          </a:prstGeom>
          <a:ln w="57150">
            <a:solidFill>
              <a:srgbClr val="E4EDD7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18" idx="3"/>
            <a:endCxn id="18" idx="2"/>
          </p:cNvCxnSpPr>
          <p:nvPr/>
        </p:nvCxnSpPr>
        <p:spPr>
          <a:xfrm>
            <a:off x="241298" y="1104326"/>
            <a:ext cx="8729679" cy="0"/>
          </a:xfrm>
          <a:prstGeom prst="line">
            <a:avLst/>
          </a:prstGeom>
          <a:ln w="57150">
            <a:solidFill>
              <a:srgbClr val="3D666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63BD288-F21D-463B-9901-79FCB97DFFB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89397" y="154547"/>
            <a:ext cx="8229153" cy="837642"/>
          </a:xfrm>
        </p:spPr>
        <p:txBody>
          <a:bodyPr anchor="ctr"/>
          <a:lstStyle>
            <a:lvl1pPr>
              <a:defRPr sz="2800" b="1">
                <a:solidFill>
                  <a:srgbClr val="A85232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17EC5B-4762-4EA8-ABB2-B5B1ED99BA88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368988" y="3498591"/>
            <a:ext cx="8047037" cy="13319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DBEB7CF2-9EC2-4C25-929A-CBC222D3AB2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016500" y="2068513"/>
            <a:ext cx="3084513" cy="2120900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2345999F-8240-4D2F-99CE-2E0461C081DA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66725" y="5160963"/>
            <a:ext cx="8337550" cy="129063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50842337"/>
      </p:ext>
    </p:extLst>
  </p:cSld>
  <p:clrMapOvr>
    <a:masterClrMapping/>
  </p:clrMapOvr>
  <p:hf sldNum="0"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Only">
    <p:bg>
      <p:bgPr>
        <a:gradFill>
          <a:gsLst>
            <a:gs pos="100000">
              <a:srgbClr val="2D552D"/>
            </a:gs>
            <a:gs pos="0">
              <a:srgbClr val="131B1A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98531" y="148046"/>
            <a:ext cx="8764353" cy="6583680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A85232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6AA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804" y="148046"/>
            <a:ext cx="8133805" cy="762000"/>
          </a:xfrm>
          <a:noFill/>
        </p:spPr>
        <p:txBody>
          <a:bodyPr anchor="t"/>
          <a:lstStyle>
            <a:lvl1pPr algn="ctr">
              <a:defRPr sz="2800">
                <a:solidFill>
                  <a:srgbClr val="A85232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6BE56779-7CCE-4940-AD7F-3D1BCE6ECAB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367213" y="2503488"/>
            <a:ext cx="2597150" cy="17780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E918A9-253B-4218-942C-C1504EE999C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143000" y="1262063"/>
            <a:ext cx="1801813" cy="630237"/>
          </a:xfrm>
        </p:spPr>
        <p:txBody>
          <a:bodyPr/>
          <a:lstStyle/>
          <a:p>
            <a:pPr lvl="0"/>
            <a:endParaRPr lang="en-IN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344A040-1C31-4CAA-9456-68352FE4BC6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381125" y="2349500"/>
            <a:ext cx="2249488" cy="762000"/>
          </a:xfrm>
        </p:spPr>
        <p:txBody>
          <a:bodyPr/>
          <a:lstStyle/>
          <a:p>
            <a:pPr lvl="0"/>
            <a:endParaRPr lang="en-IN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9B9C993C-0355-4946-811C-64550AD6BFD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901825" y="3611563"/>
            <a:ext cx="1957388" cy="669925"/>
          </a:xfrm>
        </p:spPr>
        <p:txBody>
          <a:bodyPr/>
          <a:lstStyle/>
          <a:p>
            <a:pPr lvl="0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60818432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Bef>
                <a:spcPts val="0"/>
              </a:spcBef>
            </a:pPr>
            <a:r>
              <a:rPr lang="en-US" dirty="0"/>
              <a:t>Click to edit Master text style</a:t>
            </a:r>
          </a:p>
          <a:p>
            <a:pPr lvl="1">
              <a:buClr>
                <a:srgbClr val="7C634D"/>
              </a:buClr>
            </a:pPr>
            <a:r>
              <a:rPr lang="en-US" dirty="0"/>
              <a:t>Second level</a:t>
            </a:r>
          </a:p>
          <a:p>
            <a:pPr lvl="2">
              <a:buSzPct val="75000"/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lvl="4">
              <a:buClr>
                <a:srgbClr val="7C634D"/>
              </a:buClr>
            </a:pPr>
            <a:r>
              <a:rPr lang="en-US" dirty="0"/>
              <a:t>Fourth Level</a:t>
            </a:r>
          </a:p>
        </p:txBody>
      </p:sp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914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CA7BE932-3FA3-4689-9B4F-7AF646CC85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38" y="6305550"/>
            <a:ext cx="74803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700" b="1" dirty="0">
                <a:solidFill>
                  <a:srgbClr val="198A46"/>
                </a:solidFill>
                <a:cs typeface="+mn-cs"/>
              </a:rPr>
              <a:t>CHAPTER 3</a:t>
            </a:r>
            <a:r>
              <a:rPr lang="en-US" sz="1700" dirty="0">
                <a:solidFill>
                  <a:srgbClr val="198A46"/>
                </a:solidFill>
                <a:cs typeface="+mn-cs"/>
              </a:rPr>
              <a:t>  </a:t>
            </a:r>
            <a:r>
              <a:rPr lang="en-US" sz="2100" dirty="0">
                <a:solidFill>
                  <a:srgbClr val="198A46"/>
                </a:solidFill>
                <a:cs typeface="+mn-cs"/>
              </a:rPr>
              <a:t>National Income</a:t>
            </a: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20290441-3196-447C-9BF3-1C87E3CF2A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38" y="6305550"/>
            <a:ext cx="74803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700" b="1" dirty="0">
                <a:solidFill>
                  <a:srgbClr val="198A46"/>
                </a:solidFill>
                <a:cs typeface="+mn-cs"/>
              </a:rPr>
              <a:t>CHAPTER 1</a:t>
            </a:r>
            <a:r>
              <a:rPr lang="en-US" sz="1700" dirty="0">
                <a:solidFill>
                  <a:srgbClr val="198A46"/>
                </a:solidFill>
                <a:cs typeface="+mn-cs"/>
              </a:rPr>
              <a:t> </a:t>
            </a:r>
            <a:r>
              <a:rPr lang="en-US" sz="2100" dirty="0">
                <a:solidFill>
                  <a:srgbClr val="198A46"/>
                </a:solidFill>
                <a:cs typeface="+mn-cs"/>
              </a:rPr>
              <a:t>The Science of Macroeconomics</a:t>
            </a:r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85CD2DAF-516C-4DBF-ABAC-18CB353BB62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22238" y="6305550"/>
            <a:ext cx="74803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700" b="1" dirty="0">
                <a:solidFill>
                  <a:srgbClr val="198A46"/>
                </a:solidFill>
                <a:cs typeface="+mn-cs"/>
              </a:rPr>
              <a:t>CHAPTER 2</a:t>
            </a:r>
            <a:r>
              <a:rPr lang="en-US" sz="1700" dirty="0">
                <a:solidFill>
                  <a:srgbClr val="198A46"/>
                </a:solidFill>
                <a:cs typeface="+mn-cs"/>
              </a:rPr>
              <a:t> </a:t>
            </a:r>
            <a:r>
              <a:rPr lang="en-US" sz="2100" dirty="0">
                <a:solidFill>
                  <a:srgbClr val="198A46"/>
                </a:solidFill>
                <a:cs typeface="+mn-cs"/>
              </a:rPr>
              <a:t>The Data of Macroeconomics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E8E3AC1-3731-7C49-23E1-E6620C875E46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63500" y="63500"/>
            <a:ext cx="1903413" cy="16764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10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NONCONFIDENTIAL // EXTERNAL</a:t>
            </a:r>
          </a:p>
        </p:txBody>
      </p:sp>
    </p:spTree>
    <p:extLst>
      <p:ext uri="{BB962C8B-B14F-4D97-AF65-F5344CB8AC3E}">
        <p14:creationId xmlns:p14="http://schemas.microsoft.com/office/powerpoint/2010/main" val="3737173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5" r:id="rId1"/>
    <p:sldLayoutId id="2147483826" r:id="rId2"/>
    <p:sldLayoutId id="2147483827" r:id="rId3"/>
    <p:sldLayoutId id="2147483828" r:id="rId4"/>
    <p:sldLayoutId id="2147483829" r:id="rId5"/>
    <p:sldLayoutId id="2147483830" r:id="rId6"/>
    <p:sldLayoutId id="2147483831" r:id="rId7"/>
    <p:sldLayoutId id="2147483838" r:id="rId8"/>
    <p:sldLayoutId id="2147483851" r:id="rId9"/>
  </p:sldLayoutIdLst>
  <p:transition>
    <p:wipe dir="r"/>
  </p:transition>
  <p:hf sldNum="0"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lang="en-US" sz="2800" b="1" kern="1200">
          <a:solidFill>
            <a:srgbClr val="0067B3"/>
          </a:solidFill>
          <a:latin typeface="Arial Narrow" panose="020B0606020202030204" pitchFamily="34" charset="0"/>
          <a:ea typeface="+mj-ea"/>
          <a:cs typeface="Arial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330066"/>
          </a:solidFill>
          <a:latin typeface="Arial" pitchFamily="34" charset="0"/>
          <a:cs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330066"/>
          </a:solidFill>
          <a:latin typeface="Arial" pitchFamily="34" charset="0"/>
          <a:cs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330066"/>
          </a:solidFill>
          <a:latin typeface="Arial" pitchFamily="34" charset="0"/>
          <a:cs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330066"/>
          </a:solidFill>
          <a:latin typeface="Arial" pitchFamily="34" charset="0"/>
          <a:cs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330066"/>
          </a:solidFill>
          <a:latin typeface="Arial" pitchFamily="34" charset="0"/>
          <a:cs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330066"/>
          </a:solidFill>
          <a:latin typeface="Arial" pitchFamily="34" charset="0"/>
          <a:cs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330066"/>
          </a:solidFill>
          <a:latin typeface="Arial" pitchFamily="34" charset="0"/>
          <a:cs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330066"/>
          </a:solidFill>
          <a:latin typeface="Arial" pitchFamily="34" charset="0"/>
          <a:cs typeface="Arial" pitchFamily="34" charset="0"/>
        </a:defRPr>
      </a:lvl9pPr>
    </p:titleStyle>
    <p:bodyStyle>
      <a:lvl1pPr marL="0" indent="0" algn="l" rtl="0" eaLnBrk="1" fontAlgn="base" hangingPunct="1">
        <a:spcBef>
          <a:spcPct val="20000"/>
        </a:spcBef>
        <a:spcAft>
          <a:spcPct val="0"/>
        </a:spcAft>
        <a:buClr>
          <a:srgbClr val="330066"/>
        </a:buClr>
        <a:buSzPct val="150000"/>
        <a:buNone/>
        <a:defRPr lang="en-US" sz="2400" dirty="0" smtClean="0">
          <a:solidFill>
            <a:srgbClr val="000000"/>
          </a:solidFill>
          <a:latin typeface="Arial"/>
          <a:ea typeface="+mn-ea"/>
          <a:cs typeface="+mn-cs"/>
        </a:defRPr>
      </a:lvl1pPr>
      <a:lvl2pPr marL="685800" indent="-342900" algn="l" rtl="0" eaLnBrk="1" fontAlgn="base" hangingPunct="1">
        <a:spcBef>
          <a:spcPct val="20000"/>
        </a:spcBef>
        <a:spcAft>
          <a:spcPct val="0"/>
        </a:spcAft>
        <a:buClr>
          <a:srgbClr val="0067B3"/>
        </a:buClr>
        <a:buSzPct val="100000"/>
        <a:buFont typeface="Wingdings" panose="05000000000000000000" pitchFamily="2" charset="2"/>
        <a:buChar char="§"/>
        <a:defRPr lang="en-US" sz="2400" dirty="0" smtClean="0">
          <a:solidFill>
            <a:srgbClr val="000000"/>
          </a:solidFill>
          <a:latin typeface="Arial"/>
          <a:ea typeface="+mn-ea"/>
          <a:cs typeface="+mn-cs"/>
        </a:defRPr>
      </a:lvl2pPr>
      <a:lvl3pPr marL="1035050" indent="-342900" algn="l" rtl="0" eaLnBrk="1" fontAlgn="base" hangingPunct="1">
        <a:spcBef>
          <a:spcPct val="20000"/>
        </a:spcBef>
        <a:spcAft>
          <a:spcPct val="0"/>
        </a:spcAft>
        <a:buClr>
          <a:srgbClr val="7C634D"/>
        </a:buClr>
        <a:buSzPct val="150000"/>
        <a:buFont typeface="Arial" panose="020B0604020202020204" pitchFamily="34" charset="0"/>
        <a:buChar char="•"/>
        <a:defRPr lang="en-US" sz="2300" kern="120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031875" indent="-342900" algn="l" rtl="0" eaLnBrk="1" fontAlgn="base" hangingPunct="1">
        <a:spcBef>
          <a:spcPct val="20000"/>
        </a:spcBef>
        <a:spcAft>
          <a:spcPct val="0"/>
        </a:spcAft>
        <a:buClr>
          <a:srgbClr val="7C634D"/>
        </a:buClr>
        <a:buSzPct val="100000"/>
        <a:buFont typeface="Arial" panose="020B0604020202020204" pitchFamily="34" charset="0"/>
        <a:buChar char="•"/>
        <a:defRPr lang="en-US" sz="2400" kern="120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370013" indent="-342900" algn="l" rtl="0" eaLnBrk="1" fontAlgn="base" hangingPunct="1">
        <a:spcBef>
          <a:spcPct val="20000"/>
        </a:spcBef>
        <a:spcAft>
          <a:spcPct val="0"/>
        </a:spcAft>
        <a:buClr>
          <a:srgbClr val="0067B3"/>
        </a:buClr>
        <a:buSzPct val="75000"/>
        <a:buFont typeface="Wingdings" panose="05000000000000000000" pitchFamily="2" charset="2"/>
        <a:buChar char="§"/>
        <a:defRPr lang="en-US" sz="2400" kern="120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lang="en-US" sz="4000" dirty="0">
                <a:solidFill>
                  <a:srgbClr val="C00000"/>
                </a:solidFill>
                <a:latin typeface="Arial Black" panose="020B0A04020102020204" pitchFamily="34" charset="0"/>
              </a:rPr>
              <a:t>New Data and a New Interpretation of Recent U.S. Productivity Growth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466725" y="3767959"/>
            <a:ext cx="8337550" cy="2683641"/>
          </a:xfrm>
        </p:spPr>
        <p:txBody>
          <a:bodyPr/>
          <a:lstStyle/>
          <a:p>
            <a:pPr algn="ctr"/>
            <a:r>
              <a:rPr lang="en-US" sz="3200" dirty="0">
                <a:latin typeface="Arial Black" panose="020B0A04020102020204" pitchFamily="34" charset="0"/>
              </a:rPr>
              <a:t>Robert J. Gordon</a:t>
            </a:r>
          </a:p>
          <a:p>
            <a:pPr algn="ctr"/>
            <a:r>
              <a:rPr lang="en-US" sz="3200" dirty="0">
                <a:latin typeface="Arial Black" panose="020B0A04020102020204" pitchFamily="34" charset="0"/>
              </a:rPr>
              <a:t>Academic Advisory Council, </a:t>
            </a:r>
          </a:p>
          <a:p>
            <a:pPr algn="ctr"/>
            <a:r>
              <a:rPr lang="en-US" sz="3200" dirty="0">
                <a:latin typeface="Arial Black" panose="020B0A04020102020204" pitchFamily="34" charset="0"/>
              </a:rPr>
              <a:t>Chicago Fed,</a:t>
            </a:r>
          </a:p>
          <a:p>
            <a:pPr algn="ctr"/>
            <a:r>
              <a:rPr lang="en-US" sz="3200" dirty="0">
                <a:latin typeface="Arial Black" panose="020B0A04020102020204" pitchFamily="34" charset="0"/>
              </a:rPr>
              <a:t> October 10, 2025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6692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43F181D-551A-485F-A887-367A3BBE8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0485" y="304800"/>
            <a:ext cx="8027123" cy="828261"/>
          </a:xfrm>
        </p:spPr>
        <p:txBody>
          <a:bodyPr/>
          <a:lstStyle/>
          <a:p>
            <a:r>
              <a:rPr lang="en-US" dirty="0">
                <a:latin typeface="Arial Black" panose="020B0A04020102020204" pitchFamily="34" charset="0"/>
              </a:rPr>
              <a:t>U.S. Business Sector Labor Productivity Growth, 20-Quarter Moving Average of </a:t>
            </a:r>
            <a:r>
              <a:rPr lang="en-US" dirty="0" err="1">
                <a:latin typeface="Arial Black" panose="020B0A04020102020204" pitchFamily="34" charset="0"/>
              </a:rPr>
              <a:t>Qrtly</a:t>
            </a:r>
            <a:r>
              <a:rPr lang="en-US" dirty="0">
                <a:latin typeface="Arial Black" panose="020B0A04020102020204" pitchFamily="34" charset="0"/>
              </a:rPr>
              <a:t> Annualized  Changes, 1950-2025</a:t>
            </a:r>
            <a:br>
              <a:rPr lang="en-US" dirty="0">
                <a:latin typeface="Arial Black" panose="020B0A04020102020204" pitchFamily="34" charset="0"/>
              </a:rPr>
            </a:br>
            <a:endParaRPr lang="en-US" dirty="0">
              <a:latin typeface="Arial Black" panose="020B0A040201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CCED4E3-4156-8845-124E-2CB6FE7317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846" y="1610401"/>
            <a:ext cx="7772400" cy="5075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1621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CF2A01-F714-CAA2-3F37-DD45DDA3D8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36E5B2E-0F51-D604-4253-E1CE40FE2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0485" y="304800"/>
            <a:ext cx="8027123" cy="828261"/>
          </a:xfrm>
        </p:spPr>
        <p:txBody>
          <a:bodyPr/>
          <a:lstStyle/>
          <a:p>
            <a:r>
              <a:rPr lang="en-US" dirty="0">
                <a:latin typeface="Arial Black" panose="020B0A04020102020204" pitchFamily="34" charset="0"/>
              </a:rPr>
              <a:t>U.S. Business Sector Labor Productivity Growth, 4-Quarter Moving Average of Quarterly Annualized Changes, 2005-25</a:t>
            </a:r>
            <a:br>
              <a:rPr lang="en-US" dirty="0">
                <a:latin typeface="Arial Black" panose="020B0A04020102020204" pitchFamily="34" charset="0"/>
              </a:rPr>
            </a:br>
            <a:endParaRPr lang="en-US" dirty="0">
              <a:latin typeface="Arial Black" panose="020B0A040201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9F5B126-69EB-B4E3-38A7-BE59942C5D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846" y="1614080"/>
            <a:ext cx="7772400" cy="5068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5293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99C7F7-414E-F205-0190-FC0BC44DCC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62B6F7F-BAB8-8C3C-EEFD-F526E2914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0485" y="304800"/>
            <a:ext cx="8027123" cy="828261"/>
          </a:xfrm>
        </p:spPr>
        <p:txBody>
          <a:bodyPr/>
          <a:lstStyle/>
          <a:p>
            <a:r>
              <a:rPr lang="en-US" dirty="0">
                <a:latin typeface="Arial Black" panose="020B0A04020102020204" pitchFamily="34" charset="0"/>
              </a:rPr>
              <a:t>U.S. Business Sector Labor Productivity Growth Over Intervals, 1950-2025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A54062D-4E69-3589-7E23-5116CE927A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846" y="2112630"/>
            <a:ext cx="7772400" cy="4144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210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A8E5E3-B453-4D80-5CBE-5B87DCD738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A2D5731-3976-7721-5A0A-566A5598A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0485" y="304800"/>
            <a:ext cx="8027123" cy="828261"/>
          </a:xfrm>
        </p:spPr>
        <p:txBody>
          <a:bodyPr/>
          <a:lstStyle/>
          <a:p>
            <a:r>
              <a:rPr lang="en-US" dirty="0">
                <a:latin typeface="Arial Black" panose="020B0A04020102020204" pitchFamily="34" charset="0"/>
              </a:rPr>
              <a:t>U.S. Business Sector Labor Productivity Growth Over Intervals, 1950-2025, New Data, Gordon-Sayed Reinterpretation</a:t>
            </a:r>
            <a:br>
              <a:rPr lang="en-US" dirty="0">
                <a:latin typeface="Arial Black" panose="020B0A04020102020204" pitchFamily="34" charset="0"/>
              </a:rPr>
            </a:br>
            <a:endParaRPr lang="en-US" dirty="0">
              <a:latin typeface="Arial Black" panose="020B0A040201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F645997-BE3F-8555-0EB9-B609AD0C86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5208" y="1832214"/>
            <a:ext cx="7772400" cy="4144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9363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Template">
  <a:themeElements>
    <a:clrScheme name="Siegle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" id="{FA3B88C8-922C-4696-B2FB-A6EA8F51BB86}" vid="{137859DA-54B3-48D7-89F4-0E7990852981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b51c2f0d-b3ff-4d77-9838-7b0e82bdd7ab}" enabled="1" method="Privileged" siteId="{b397c653-5b19-463f-b9fc-af658ded9128}" contentBits="1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97705</TotalTime>
  <Words>336</Words>
  <Application>Microsoft Office PowerPoint</Application>
  <PresentationFormat>On-screen Show (4:3)</PresentationFormat>
  <Paragraphs>26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Arial Black</vt:lpstr>
      <vt:lpstr>Arial Narrow</vt:lpstr>
      <vt:lpstr>Calibri</vt:lpstr>
      <vt:lpstr>Wingdings</vt:lpstr>
      <vt:lpstr>Template</vt:lpstr>
      <vt:lpstr>PowerPoint Presentation</vt:lpstr>
      <vt:lpstr>U.S. Business Sector Labor Productivity Growth, 20-Quarter Moving Average of Qrtly Annualized  Changes, 1950-2025 </vt:lpstr>
      <vt:lpstr>U.S. Business Sector Labor Productivity Growth, 4-Quarter Moving Average of Quarterly Annualized Changes, 2005-25 </vt:lpstr>
      <vt:lpstr>U.S. Business Sector Labor Productivity Growth Over Intervals, 1950-2025 </vt:lpstr>
      <vt:lpstr>U.S. Business Sector Labor Productivity Growth Over Intervals, 1950-2025, New Data, Gordon-Sayed Reinterpretation </vt:lpstr>
    </vt:vector>
  </TitlesOfParts>
  <Company>UNLV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2 The Data of Macroeconomics</dc:title>
  <dc:creator>Mankiw</dc:creator>
  <cp:lastModifiedBy>Spadavecchia, Maria T</cp:lastModifiedBy>
  <cp:revision>778</cp:revision>
  <cp:lastPrinted>2025-10-08T14:24:50Z</cp:lastPrinted>
  <dcterms:created xsi:type="dcterms:W3CDTF">2006-04-29T00:50:43Z</dcterms:created>
  <dcterms:modified xsi:type="dcterms:W3CDTF">2025-10-09T16:18:12Z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HeaderLocations">
    <vt:lpwstr>Template:3</vt:lpwstr>
  </property>
  <property fmtid="{D5CDD505-2E9C-101B-9397-08002B2CF9AE}" pid="3" name="ClassificationContentMarkingHeaderText">
    <vt:lpwstr>NONCONFIDENTIAL // EXTERNAL</vt:lpwstr>
  </property>
</Properties>
</file>