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sldIdLst>
    <p:sldId id="276" r:id="rId2"/>
    <p:sldId id="257" r:id="rId3"/>
    <p:sldId id="258" r:id="rId4"/>
    <p:sldId id="259" r:id="rId5"/>
    <p:sldId id="260" r:id="rId6"/>
    <p:sldId id="261" r:id="rId7"/>
    <p:sldId id="262" r:id="rId8"/>
    <p:sldId id="9098" r:id="rId9"/>
    <p:sldId id="9099" r:id="rId10"/>
    <p:sldId id="266" r:id="rId11"/>
    <p:sldId id="267" r:id="rId12"/>
    <p:sldId id="352" r:id="rId13"/>
    <p:sldId id="268" r:id="rId14"/>
    <p:sldId id="269" r:id="rId15"/>
    <p:sldId id="270" r:id="rId16"/>
    <p:sldId id="271" r:id="rId17"/>
    <p:sldId id="272" r:id="rId18"/>
    <p:sldId id="9100" r:id="rId19"/>
    <p:sldId id="274" r:id="rId20"/>
    <p:sldId id="9097" r:id="rId21"/>
    <p:sldId id="275" r:id="rId22"/>
  </p:sldIdLst>
  <p:sldSz cx="12192000" cy="6858000"/>
  <p:notesSz cx="6858000" cy="9144000"/>
  <p:embeddedFontLst>
    <p:embeddedFont>
      <p:font typeface="Amiri" panose="020B0604020202020204" charset="-78"/>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Condensed" panose="02000000000000000000"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2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336"/>
    <a:srgbClr val="000000"/>
    <a:srgbClr val="374C9B"/>
    <a:srgbClr val="F67F4C"/>
    <a:srgbClr val="FDD98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6" autoAdjust="0"/>
    <p:restoredTop sz="81148" autoAdjust="0"/>
  </p:normalViewPr>
  <p:slideViewPr>
    <p:cSldViewPr snapToGrid="0">
      <p:cViewPr varScale="1">
        <p:scale>
          <a:sx n="95" d="100"/>
          <a:sy n="95"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8002A-3DE1-45B3-A9CC-A8BDB0662F55}" type="datetimeFigureOut">
              <a:rPr lang="en-US" smtClean="0"/>
              <a:t>10/8/2025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F6CA59-8125-4ACE-AE1F-4D287032A36C}" type="slidenum">
              <a:rPr lang="en-US" smtClean="0"/>
              <a:t>‹#›</a:t>
            </a:fld>
            <a:endParaRPr lang="en-US"/>
          </a:p>
        </p:txBody>
      </p:sp>
    </p:spTree>
    <p:extLst>
      <p:ext uri="{BB962C8B-B14F-4D97-AF65-F5344CB8AC3E}">
        <p14:creationId xmlns:p14="http://schemas.microsoft.com/office/powerpoint/2010/main" val="2219501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panose="020F0502020204030204" pitchFamily="34" charset="0"/>
                <a:ea typeface="Aptos" panose="020F0502020204030204" pitchFamily="34" charset="0"/>
                <a:cs typeface="Times New Roman" panose="02020603050405020304" pitchFamily="18" charset="0"/>
              </a:rPr>
              <a:t>Job growth has slowed sharply.  3-month average in August was about 30,000, down from 200,000 early in 2024.  It is unclear how much reflects reduced labor demand versus lower labor supply with the sharp reduction in immigration this year.  </a:t>
            </a:r>
          </a:p>
          <a:p>
            <a:pPr marL="0" marR="0">
              <a:lnSpc>
                <a:spcPct val="115000"/>
              </a:lnSpc>
              <a:spcBef>
                <a:spcPts val="0"/>
              </a:spcBef>
              <a:spcAft>
                <a:spcPts val="800"/>
              </a:spcAft>
            </a:pPr>
            <a:endParaRPr lang="en-US" sz="1800" kern="100" dirty="0">
              <a:effectLst/>
              <a:latin typeface="Aptos" panose="020F0502020204030204" pitchFamily="34" charset="0"/>
              <a:ea typeface="Aptos"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F0502020204030204" pitchFamily="34" charset="0"/>
                <a:ea typeface="Aptos" panose="020F0502020204030204" pitchFamily="34" charset="0"/>
                <a:cs typeface="Times New Roman" panose="02020603050405020304" pitchFamily="18" charset="0"/>
              </a:rPr>
              <a:t>There is a lot of uncertainty over the breakeven jobs growth rate.  We’ve seen estimates for the current breakeven rate in the zero to 100,000 range.  Many estimates in 2024 were in the 150,000 to 175,000 range.</a:t>
            </a:r>
          </a:p>
          <a:p>
            <a:pPr marL="0" marR="0">
              <a:lnSpc>
                <a:spcPct val="115000"/>
              </a:lnSpc>
              <a:spcBef>
                <a:spcPts val="0"/>
              </a:spcBef>
              <a:spcAft>
                <a:spcPts val="800"/>
              </a:spcAft>
            </a:pPr>
            <a:endParaRPr lang="en-US" sz="1800" kern="100" dirty="0">
              <a:effectLst/>
              <a:latin typeface="Aptos" panose="020F0502020204030204" pitchFamily="34" charset="0"/>
              <a:ea typeface="Aptos" panose="020F0502020204030204" pitchFamily="34" charset="0"/>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panose="020F0502020204030204" pitchFamily="34" charset="0"/>
                <a:ea typeface="Aptos" panose="020F0502020204030204" pitchFamily="34" charset="0"/>
                <a:cs typeface="Times New Roman" panose="02020603050405020304" pitchFamily="18" charset="0"/>
              </a:rPr>
              <a:t>In contrast to the jobs data, the unemployment rate has only ticked up this year, and is currently near most estimates of the natural rate. </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2</a:t>
            </a:fld>
            <a:endParaRPr lang="en-US"/>
          </a:p>
        </p:txBody>
      </p:sp>
    </p:spTree>
    <p:extLst>
      <p:ext uri="{BB962C8B-B14F-4D97-AF65-F5344CB8AC3E}">
        <p14:creationId xmlns:p14="http://schemas.microsoft.com/office/powerpoint/2010/main" val="3568182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Imports are at pre-surge levels. (Nominal imports of goods and services are graphed here.  But the picture for real goods imports looks about the same.)</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11</a:t>
            </a:fld>
            <a:endParaRPr lang="en-US"/>
          </a:p>
        </p:txBody>
      </p:sp>
    </p:spTree>
    <p:extLst>
      <p:ext uri="{BB962C8B-B14F-4D97-AF65-F5344CB8AC3E}">
        <p14:creationId xmlns:p14="http://schemas.microsoft.com/office/powerpoint/2010/main" val="723685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7518"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Foreign economic growth is not robust, but looks to be a touch stronger than was expected earlier in the year.</a:t>
            </a:r>
          </a:p>
          <a:p>
            <a:pPr defTabSz="967518">
              <a:defRPr/>
            </a:pPr>
            <a:endParaRPr lang="en-US" baseline="0" dirty="0"/>
          </a:p>
        </p:txBody>
      </p:sp>
      <p:sp>
        <p:nvSpPr>
          <p:cNvPr id="4" name="Slide Number Placeholder 3"/>
          <p:cNvSpPr>
            <a:spLocks noGrp="1"/>
          </p:cNvSpPr>
          <p:nvPr>
            <p:ph type="sldNum" sz="quarter" idx="5"/>
          </p:nvPr>
        </p:nvSpPr>
        <p:spPr/>
        <p:txBody>
          <a:bodyPr/>
          <a:lstStyle/>
          <a:p>
            <a:fld id="{EBF6CA59-8125-4ACE-AE1F-4D287032A36C}" type="slidenum">
              <a:rPr lang="en-US" smtClean="0"/>
              <a:t>12</a:t>
            </a:fld>
            <a:endParaRPr lang="en-US"/>
          </a:p>
        </p:txBody>
      </p:sp>
    </p:spTree>
    <p:extLst>
      <p:ext uri="{BB962C8B-B14F-4D97-AF65-F5344CB8AC3E}">
        <p14:creationId xmlns:p14="http://schemas.microsoft.com/office/powerpoint/2010/main" val="4172586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12-month changes in both total and core inflation have been flat since spring of 2024.  Latest reading on core is 2.9 percent.</a:t>
            </a:r>
          </a:p>
        </p:txBody>
      </p:sp>
      <p:sp>
        <p:nvSpPr>
          <p:cNvPr id="4" name="Slide Number Placeholder 3"/>
          <p:cNvSpPr>
            <a:spLocks noGrp="1"/>
          </p:cNvSpPr>
          <p:nvPr>
            <p:ph type="sldNum" sz="quarter" idx="5"/>
          </p:nvPr>
        </p:nvSpPr>
        <p:spPr/>
        <p:txBody>
          <a:bodyPr/>
          <a:lstStyle/>
          <a:p>
            <a:fld id="{EBF6CA59-8125-4ACE-AE1F-4D287032A36C}" type="slidenum">
              <a:rPr lang="en-US" smtClean="0"/>
              <a:t>13</a:t>
            </a:fld>
            <a:endParaRPr lang="en-US"/>
          </a:p>
        </p:txBody>
      </p:sp>
    </p:spTree>
    <p:extLst>
      <p:ext uri="{BB962C8B-B14F-4D97-AF65-F5344CB8AC3E}">
        <p14:creationId xmlns:p14="http://schemas.microsoft.com/office/powerpoint/2010/main" val="37115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Tariffs have shown through to boost goods prices noticeably, even though it appears many firms are absorbing a good deal of tariff costs in margins. It is unclear how much more passthrough we will see.  </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The recent readings on service prices have been elevated.  </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Recall the respective shares in core:  commodities ~25%; housing ~18%; services ex housing ~58%.</a:t>
            </a:r>
          </a:p>
          <a:p>
            <a:endParaRPr lang="en-US" dirty="0"/>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14</a:t>
            </a:fld>
            <a:endParaRPr lang="en-US"/>
          </a:p>
        </p:txBody>
      </p:sp>
    </p:spTree>
    <p:extLst>
      <p:ext uri="{BB962C8B-B14F-4D97-AF65-F5344CB8AC3E}">
        <p14:creationId xmlns:p14="http://schemas.microsoft.com/office/powerpoint/2010/main" val="1004939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Household inflation expectations (left) are still elevated. </a:t>
            </a: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 </a:t>
            </a:r>
          </a:p>
          <a:p>
            <a:r>
              <a:rPr lang="en-US" sz="1800" dirty="0">
                <a:effectLst/>
                <a:latin typeface="Aptos"/>
                <a:ea typeface="Aptos"/>
                <a:cs typeface="Times New Roman" panose="02020603050405020304" pitchFamily="18" charset="0"/>
              </a:rPr>
              <a:t>Financial market inflation compensation (right) is a bit elevated in the near term, but long-term appears to be well anchored at a level consistent with the Fed’s 2 percent PCE inflation target.</a:t>
            </a:r>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15</a:t>
            </a:fld>
            <a:endParaRPr lang="en-US"/>
          </a:p>
        </p:txBody>
      </p:sp>
    </p:spTree>
    <p:extLst>
      <p:ext uri="{BB962C8B-B14F-4D97-AF65-F5344CB8AC3E}">
        <p14:creationId xmlns:p14="http://schemas.microsoft.com/office/powerpoint/2010/main" val="2487326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Treasury rates have been bouncing sideways for 2 years, while spreads of private bonds to treasuries have fallen noticeably over that time (and are now low).  </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Bank lending standards are still tightening modestly.</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Equity prices have been on the rise.</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The dollar has depreciated noticeably this year.</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16</a:t>
            </a:fld>
            <a:endParaRPr lang="en-US"/>
          </a:p>
        </p:txBody>
      </p:sp>
    </p:spTree>
    <p:extLst>
      <p:ext uri="{BB962C8B-B14F-4D97-AF65-F5344CB8AC3E}">
        <p14:creationId xmlns:p14="http://schemas.microsoft.com/office/powerpoint/2010/main" val="271009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This is the Board of Governors Financial Conditions Impulse on Growth Index.  This index weights up a number of financial variables – (fed funds, 10-year Treasury, mortgage rate, BBB bond rate, equity prices, housing prices, dollar) by how their current and lagged </a:t>
            </a:r>
            <a:r>
              <a:rPr lang="en-US" sz="1800" u="sng" kern="100" dirty="0">
                <a:effectLst/>
                <a:latin typeface="Aptos"/>
                <a:ea typeface="Aptos"/>
                <a:cs typeface="Times New Roman" panose="02020603050405020304" pitchFamily="18" charset="0"/>
              </a:rPr>
              <a:t>changes</a:t>
            </a:r>
            <a:r>
              <a:rPr lang="en-US" sz="1800" kern="100" dirty="0">
                <a:effectLst/>
                <a:latin typeface="Aptos"/>
                <a:ea typeface="Aptos"/>
                <a:cs typeface="Times New Roman" panose="02020603050405020304" pitchFamily="18" charset="0"/>
              </a:rPr>
              <a:t> effect the GDP </a:t>
            </a:r>
            <a:r>
              <a:rPr lang="en-US" sz="1800" u="sng" kern="100" dirty="0">
                <a:effectLst/>
                <a:latin typeface="Aptos"/>
                <a:ea typeface="Aptos"/>
                <a:cs typeface="Times New Roman" panose="02020603050405020304" pitchFamily="18" charset="0"/>
              </a:rPr>
              <a:t>growth</a:t>
            </a:r>
            <a:r>
              <a:rPr lang="en-US" sz="1800" kern="100" dirty="0">
                <a:effectLst/>
                <a:latin typeface="Aptos"/>
                <a:ea typeface="Aptos"/>
                <a:cs typeface="Times New Roman" panose="02020603050405020304" pitchFamily="18" charset="0"/>
              </a:rPr>
              <a:t> forecast over the next year according to the FRB/US and other Board models.  (</a:t>
            </a:r>
            <a:r>
              <a:rPr lang="en-US" sz="1800" kern="100" dirty="0" err="1">
                <a:effectLst/>
                <a:latin typeface="Aptos"/>
                <a:ea typeface="Aptos"/>
                <a:cs typeface="Times New Roman" panose="02020603050405020304" pitchFamily="18" charset="0"/>
              </a:rPr>
              <a:t>eg</a:t>
            </a:r>
            <a:r>
              <a:rPr lang="en-US" sz="1800" kern="100" dirty="0">
                <a:effectLst/>
                <a:latin typeface="Aptos"/>
                <a:ea typeface="Aptos"/>
                <a:cs typeface="Times New Roman" panose="02020603050405020304" pitchFamily="18" charset="0"/>
              </a:rPr>
              <a:t> a value of 1 says current and lagged values of these financial variables are a 1 percentage point drag on GDP growth over the next year.)</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This index suggest a current financial conditions will provide a boost of nearly 1 percentage point to GDP growth over the next year.  Note that higher equity prices are the major factor boosting growth in the index.</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17</a:t>
            </a:fld>
            <a:endParaRPr lang="en-US"/>
          </a:p>
        </p:txBody>
      </p:sp>
    </p:spTree>
    <p:extLst>
      <p:ext uri="{BB962C8B-B14F-4D97-AF65-F5344CB8AC3E}">
        <p14:creationId xmlns:p14="http://schemas.microsoft.com/office/powerpoint/2010/main" val="168957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Market participants are expecting two more rate cuts in 2025; the same as the median FOMC SEP projection.  Markets then have a bit faster pace of rates cuts in 2026 and 2027 than the median SEP.  (Note the date ticks are beginning of year)</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18</a:t>
            </a:fld>
            <a:endParaRPr lang="en-US"/>
          </a:p>
        </p:txBody>
      </p:sp>
    </p:spTree>
    <p:extLst>
      <p:ext uri="{BB962C8B-B14F-4D97-AF65-F5344CB8AC3E}">
        <p14:creationId xmlns:p14="http://schemas.microsoft.com/office/powerpoint/2010/main" val="3769755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The medium SEP expects two more rate cuts in 2025.  But a substantial number of FOMC participants see only 1 or no more further cuts.</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The dot plot shows a wide range of expectations for the funds rate over 2026-28.  Although we cannot link the dots, much of this dispersion could be due to the wide range of estimates for the long run neutral rate. </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19</a:t>
            </a:fld>
            <a:endParaRPr lang="en-US"/>
          </a:p>
        </p:txBody>
      </p:sp>
    </p:spTree>
    <p:extLst>
      <p:ext uri="{BB962C8B-B14F-4D97-AF65-F5344CB8AC3E}">
        <p14:creationId xmlns:p14="http://schemas.microsoft.com/office/powerpoint/2010/main" val="4507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The median SEP forecast looks for growth near trend over the projection period.  (This is a small upward revision from June.) The unemployment rate is expected to tick up in the near term and then slowly edge back down to neutral.  Inflation is projected to be well above target this year, and then get back close to target by the end of 2027.  </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20</a:t>
            </a:fld>
            <a:endParaRPr lang="en-US"/>
          </a:p>
        </p:txBody>
      </p:sp>
    </p:spTree>
    <p:extLst>
      <p:ext uri="{BB962C8B-B14F-4D97-AF65-F5344CB8AC3E}">
        <p14:creationId xmlns:p14="http://schemas.microsoft.com/office/powerpoint/2010/main" val="77018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In addition to the flat unemployment rate, job openings per unemployed workers are near one; about where they were in late 2017 when the unemployment rate was also around 4-1/4 percent.  This also suggests a labor market near balance.</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But labor market churn is low – hiring, quit, and layoff rates all are at low levels.  The low level of churn may make it “feel” like a softer market.</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3</a:t>
            </a:fld>
            <a:endParaRPr lang="en-US"/>
          </a:p>
        </p:txBody>
      </p:sp>
    </p:spTree>
    <p:extLst>
      <p:ext uri="{BB962C8B-B14F-4D97-AF65-F5344CB8AC3E}">
        <p14:creationId xmlns:p14="http://schemas.microsoft.com/office/powerpoint/2010/main" val="4138821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Market participants expect that Fed balance sheet reductions are near their end. </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21</a:t>
            </a:fld>
            <a:endParaRPr lang="en-US"/>
          </a:p>
        </p:txBody>
      </p:sp>
    </p:spTree>
    <p:extLst>
      <p:ext uri="{BB962C8B-B14F-4D97-AF65-F5344CB8AC3E}">
        <p14:creationId xmlns:p14="http://schemas.microsoft.com/office/powerpoint/2010/main" val="2202902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Labor supply has been affected by large swings in population growth due to the sharp increase in net immigration in 2022-24 and then the sharp decline this year.  This graph shows CBOs estimates and forward-looking assumptions made in early September.</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4</a:t>
            </a:fld>
            <a:endParaRPr lang="en-US"/>
          </a:p>
        </p:txBody>
      </p:sp>
    </p:spTree>
    <p:extLst>
      <p:ext uri="{BB962C8B-B14F-4D97-AF65-F5344CB8AC3E}">
        <p14:creationId xmlns:p14="http://schemas.microsoft.com/office/powerpoint/2010/main" val="3362709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Productivity growth has been a bright spot, exceeding its pre-pandemic trend by almost ½ percentage point (annual rate).  It’s too early to definitely tell the source, but there is some concentration in tech heavy sectors, suggesting a role for AI.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a:ea typeface="Aptos"/>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(Note these data have not been updated to include the recently announced preliminary revisions to payroll employment or the annual revisions to the NIPA.) </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5</a:t>
            </a:fld>
            <a:endParaRPr lang="en-US"/>
          </a:p>
        </p:txBody>
      </p:sp>
    </p:spTree>
    <p:extLst>
      <p:ext uri="{BB962C8B-B14F-4D97-AF65-F5344CB8AC3E}">
        <p14:creationId xmlns:p14="http://schemas.microsoft.com/office/powerpoint/2010/main" val="3731251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Consumer spending looks to be bouncing back after sluggishness early in the year.  Motor vehicle sales have been bouncing sideways, with some boost of late from purchases of EVs ahead of ending tax credits.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a:ea typeface="Aptos"/>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The rebound in spending is happening despite a continued low level of consumer sentiment.</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6</a:t>
            </a:fld>
            <a:endParaRPr lang="en-US"/>
          </a:p>
        </p:txBody>
      </p:sp>
    </p:spTree>
    <p:extLst>
      <p:ext uri="{BB962C8B-B14F-4D97-AF65-F5344CB8AC3E}">
        <p14:creationId xmlns:p14="http://schemas.microsoft.com/office/powerpoint/2010/main" val="48334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Single family housing construction has been running at a low level in recent months.  (Recall the pre-pandemic single family starts were quite low by historical standards.)  </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Multifamily construction is up from recent lows and running in the upper end of its pre-pandemic range.  </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Housing affordability is low, despite some decline in mortgage rates over the past year.</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7</a:t>
            </a:fld>
            <a:endParaRPr lang="en-US"/>
          </a:p>
        </p:txBody>
      </p:sp>
    </p:spTree>
    <p:extLst>
      <p:ext uri="{BB962C8B-B14F-4D97-AF65-F5344CB8AC3E}">
        <p14:creationId xmlns:p14="http://schemas.microsoft.com/office/powerpoint/2010/main" val="61332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Real business fixed investment rose at a strong 8-1/2 percent annual rate in 2025:H1.  Some of this was due to a huge increase in spending on imported equipment in Q1, but even in Q2 equipment purchases grew a good deal.</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Businesses appear to be investing heavily in technology, as spending on information processing equipment and intellectual property have been robust.   </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Spending on nonresidential structures has been falling, with only data centers showing notable growth.  </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pPr marL="0" marR="0">
              <a:lnSpc>
                <a:spcPct val="115000"/>
              </a:lnSpc>
              <a:spcBef>
                <a:spcPts val="0"/>
              </a:spcBef>
              <a:spcAft>
                <a:spcPts val="800"/>
              </a:spcAft>
            </a:pPr>
            <a:r>
              <a:rPr lang="en-US" sz="1800" kern="100" dirty="0">
                <a:effectLst/>
                <a:latin typeface="Aptos"/>
                <a:ea typeface="Aptos"/>
                <a:cs typeface="Times New Roman" panose="02020603050405020304" pitchFamily="18" charset="0"/>
              </a:rPr>
              <a:t>Recall the shares:  Equipment ~40%; intellectual property ~40%; structures ~ 20%.  </a:t>
            </a:r>
          </a:p>
          <a:p>
            <a:pPr marL="0" marR="0">
              <a:lnSpc>
                <a:spcPct val="115000"/>
              </a:lnSpc>
              <a:spcBef>
                <a:spcPts val="0"/>
              </a:spcBef>
              <a:spcAft>
                <a:spcPts val="800"/>
              </a:spcAft>
            </a:pPr>
            <a:endParaRPr lang="en-US" sz="1800" kern="100" dirty="0">
              <a:effectLst/>
              <a:latin typeface="Aptos"/>
              <a:ea typeface="Aptos"/>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8</a:t>
            </a:fld>
            <a:endParaRPr lang="en-US"/>
          </a:p>
        </p:txBody>
      </p:sp>
    </p:spTree>
    <p:extLst>
      <p:ext uri="{BB962C8B-B14F-4D97-AF65-F5344CB8AC3E}">
        <p14:creationId xmlns:p14="http://schemas.microsoft.com/office/powerpoint/2010/main" val="1355620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In contrast to the latest consumption and investment data, the purchasing managers indexes are sluggish, with steady, modest declines in manufacturing and little change in the service sector activity. </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9</a:t>
            </a:fld>
            <a:endParaRPr lang="en-US"/>
          </a:p>
        </p:txBody>
      </p:sp>
    </p:spTree>
    <p:extLst>
      <p:ext uri="{BB962C8B-B14F-4D97-AF65-F5344CB8AC3E}">
        <p14:creationId xmlns:p14="http://schemas.microsoft.com/office/powerpoint/2010/main" val="365559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The collected tariff rate has jumped to over 10 percent.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a:ea typeface="Aptos"/>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Still the collected rate is running far short of estimates of statutory rates (as estimated by the Yale Budget Lab).  The wedge reflects a combination of shipping lags, payment lags, stockpiling in duty free zones, misreporting – things that should go away over time --  as well as substitution from high tariff goods/countries to lower duty ones (or US sourcing) – which could get bigger.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a:ea typeface="Aptos"/>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a:ea typeface="Aptos"/>
                <a:cs typeface="Times New Roman" panose="02020603050405020304" pitchFamily="18" charset="0"/>
              </a:rPr>
              <a:t>Note, too that USMCA compliance has increased, as many importers had not earlier bothered to register some items for compliance as there were no real cost savings for doing so at pre-2025 tariff rates.</a:t>
            </a:r>
          </a:p>
          <a:p>
            <a:endParaRPr lang="en-US" dirty="0"/>
          </a:p>
        </p:txBody>
      </p:sp>
      <p:sp>
        <p:nvSpPr>
          <p:cNvPr id="4" name="Slide Number Placeholder 3"/>
          <p:cNvSpPr>
            <a:spLocks noGrp="1"/>
          </p:cNvSpPr>
          <p:nvPr>
            <p:ph type="sldNum" sz="quarter" idx="5"/>
          </p:nvPr>
        </p:nvSpPr>
        <p:spPr/>
        <p:txBody>
          <a:bodyPr/>
          <a:lstStyle/>
          <a:p>
            <a:fld id="{EBF6CA59-8125-4ACE-AE1F-4D287032A36C}" type="slidenum">
              <a:rPr lang="en-US" smtClean="0"/>
              <a:t>10</a:t>
            </a:fld>
            <a:endParaRPr lang="en-US"/>
          </a:p>
        </p:txBody>
      </p:sp>
    </p:spTree>
    <p:extLst>
      <p:ext uri="{BB962C8B-B14F-4D97-AF65-F5344CB8AC3E}">
        <p14:creationId xmlns:p14="http://schemas.microsoft.com/office/powerpoint/2010/main" val="18724073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8A18E2-BBF6-4D4F-8053-FBB55F6948BE}"/>
              </a:ext>
            </a:extLst>
          </p:cNvPr>
          <p:cNvSpPr txBox="1"/>
          <p:nvPr userDrawn="1"/>
        </p:nvSpPr>
        <p:spPr>
          <a:xfrm>
            <a:off x="1378191" y="5835141"/>
            <a:ext cx="5680744" cy="295466"/>
          </a:xfrm>
          <a:prstGeom prst="rect">
            <a:avLst/>
          </a:prstGeom>
          <a:noFill/>
        </p:spPr>
        <p:txBody>
          <a:bodyPr wrap="square" lIns="0" tIns="0" rIns="0" bIns="0" rtlCol="0">
            <a:spAutoFit/>
          </a:bodyPr>
          <a:lstStyle/>
          <a:p>
            <a:pPr>
              <a:lnSpc>
                <a:spcPct val="80000"/>
              </a:lnSpc>
            </a:pPr>
            <a:r>
              <a:rPr lang="en-US" sz="1200" b="0" i="1" kern="1200" spc="0" baseline="0" dirty="0">
                <a:ln>
                  <a:noFill/>
                </a:ln>
                <a:solidFill>
                  <a:srgbClr val="6C8F98"/>
                </a:solidFill>
                <a:effectLst/>
                <a:latin typeface="Amiri" panose="00000500000000000000" pitchFamily="2" charset="-78"/>
                <a:ea typeface="Amiri" panose="00000500000000000000" pitchFamily="2" charset="-78"/>
                <a:cs typeface="Amiri" panose="00000500000000000000" pitchFamily="2" charset="-78"/>
              </a:rPr>
              <a:t>The views expressed here do not necessarily reflect the views of the Federal Reserve Bank of Chicago or the Federal Reserve System.</a:t>
            </a:r>
            <a:endParaRPr lang="en-US" sz="1200" dirty="0">
              <a:solidFill>
                <a:srgbClr val="6C8F98"/>
              </a:solidFill>
              <a:effectLst/>
              <a:latin typeface="Amiri" panose="00000500000000000000" pitchFamily="2" charset="-78"/>
              <a:ea typeface="Amiri" panose="00000500000000000000" pitchFamily="2" charset="-78"/>
              <a:cs typeface="Amiri" panose="00000500000000000000" pitchFamily="2" charset="-78"/>
            </a:endParaRPr>
          </a:p>
        </p:txBody>
      </p:sp>
      <p:sp>
        <p:nvSpPr>
          <p:cNvPr id="7" name="Rectangle 6">
            <a:extLst>
              <a:ext uri="{FF2B5EF4-FFF2-40B4-BE49-F238E27FC236}">
                <a16:creationId xmlns:a16="http://schemas.microsoft.com/office/drawing/2014/main" id="{C1F647FF-1E63-43C9-B4F7-EA64CC9CA90D}"/>
              </a:ext>
            </a:extLst>
          </p:cNvPr>
          <p:cNvSpPr/>
          <p:nvPr userDrawn="1"/>
        </p:nvSpPr>
        <p:spPr bwMode="auto">
          <a:xfrm>
            <a:off x="0" y="6729592"/>
            <a:ext cx="12192000" cy="139571"/>
          </a:xfrm>
          <a:prstGeom prst="rect">
            <a:avLst/>
          </a:prstGeom>
          <a:solidFill>
            <a:srgbClr val="6C8F98"/>
          </a:solidFill>
          <a:ln>
            <a:noFill/>
          </a:ln>
        </p:spPr>
        <p:txBody>
          <a:bodyPr lIns="0" tIns="0" rIns="0" bIns="0" rtlCol="0" anchor="ctr"/>
          <a:lstStyle/>
          <a:p>
            <a:pPr algn="ctr"/>
            <a:endParaRPr lang="en-US" sz="1800"/>
          </a:p>
        </p:txBody>
      </p:sp>
      <p:sp>
        <p:nvSpPr>
          <p:cNvPr id="27" name="Rectangle 26">
            <a:extLst>
              <a:ext uri="{FF2B5EF4-FFF2-40B4-BE49-F238E27FC236}">
                <a16:creationId xmlns:a16="http://schemas.microsoft.com/office/drawing/2014/main" id="{F5CA605A-2775-414F-953A-86704FF9809E}"/>
              </a:ext>
            </a:extLst>
          </p:cNvPr>
          <p:cNvSpPr/>
          <p:nvPr userDrawn="1"/>
        </p:nvSpPr>
        <p:spPr>
          <a:xfrm>
            <a:off x="1219200" y="990600"/>
            <a:ext cx="7924800" cy="27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2" name="TextBox 1"/>
          <p:cNvSpPr txBox="1"/>
          <p:nvPr userDrawn="1"/>
        </p:nvSpPr>
        <p:spPr>
          <a:xfrm>
            <a:off x="1" y="0"/>
            <a:ext cx="3017212" cy="369332"/>
          </a:xfrm>
          <a:prstGeom prst="rect">
            <a:avLst/>
          </a:prstGeom>
          <a:solidFill>
            <a:schemeClr val="bg1"/>
          </a:solidFill>
        </p:spPr>
        <p:txBody>
          <a:bodyPr wrap="square" rtlCol="0">
            <a:spAutoFit/>
          </a:bodyPr>
          <a:lstStyle/>
          <a:p>
            <a:endParaRPr lang="en-US" sz="1800" dirty="0"/>
          </a:p>
        </p:txBody>
      </p:sp>
      <p:sp>
        <p:nvSpPr>
          <p:cNvPr id="28" name="TextBox 27"/>
          <p:cNvSpPr txBox="1"/>
          <p:nvPr userDrawn="1"/>
        </p:nvSpPr>
        <p:spPr>
          <a:xfrm>
            <a:off x="141626" y="6299908"/>
            <a:ext cx="3017212" cy="369332"/>
          </a:xfrm>
          <a:prstGeom prst="rect">
            <a:avLst/>
          </a:prstGeom>
          <a:solidFill>
            <a:schemeClr val="bg1"/>
          </a:solidFill>
        </p:spPr>
        <p:txBody>
          <a:bodyPr wrap="square" rtlCol="0">
            <a:spAutoFit/>
          </a:bodyPr>
          <a:lstStyle/>
          <a:p>
            <a:endParaRPr lang="en-US" sz="1800" dirty="0"/>
          </a:p>
        </p:txBody>
      </p:sp>
      <p:sp>
        <p:nvSpPr>
          <p:cNvPr id="31" name="Rectangle 30">
            <a:extLst>
              <a:ext uri="{FF2B5EF4-FFF2-40B4-BE49-F238E27FC236}">
                <a16:creationId xmlns:a16="http://schemas.microsoft.com/office/drawing/2014/main" id="{F5CA605A-2775-414F-953A-86704FF9809E}"/>
              </a:ext>
            </a:extLst>
          </p:cNvPr>
          <p:cNvSpPr/>
          <p:nvPr userDrawn="1"/>
        </p:nvSpPr>
        <p:spPr>
          <a:xfrm>
            <a:off x="1219200" y="990600"/>
            <a:ext cx="8778240" cy="27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32" name="TextBox 31"/>
          <p:cNvSpPr txBox="1"/>
          <p:nvPr userDrawn="1"/>
        </p:nvSpPr>
        <p:spPr>
          <a:xfrm>
            <a:off x="1" y="0"/>
            <a:ext cx="3017212" cy="369332"/>
          </a:xfrm>
          <a:prstGeom prst="rect">
            <a:avLst/>
          </a:prstGeom>
          <a:solidFill>
            <a:schemeClr val="bg1"/>
          </a:solidFill>
        </p:spPr>
        <p:txBody>
          <a:bodyPr wrap="square" rtlCol="0">
            <a:spAutoFit/>
          </a:bodyPr>
          <a:lstStyle/>
          <a:p>
            <a:endParaRPr lang="en-US" sz="1800" dirty="0"/>
          </a:p>
        </p:txBody>
      </p:sp>
      <p:sp>
        <p:nvSpPr>
          <p:cNvPr id="33" name="TextBox 32"/>
          <p:cNvSpPr txBox="1"/>
          <p:nvPr userDrawn="1"/>
        </p:nvSpPr>
        <p:spPr>
          <a:xfrm>
            <a:off x="141626" y="6299908"/>
            <a:ext cx="3017212" cy="369332"/>
          </a:xfrm>
          <a:prstGeom prst="rect">
            <a:avLst/>
          </a:prstGeom>
          <a:solidFill>
            <a:schemeClr val="bg1"/>
          </a:solidFill>
        </p:spPr>
        <p:txBody>
          <a:bodyPr wrap="square" rtlCol="0">
            <a:spAutoFit/>
          </a:bodyPr>
          <a:lstStyle/>
          <a:p>
            <a:endParaRPr lang="en-US" sz="1800" dirty="0"/>
          </a:p>
        </p:txBody>
      </p:sp>
      <p:sp>
        <p:nvSpPr>
          <p:cNvPr id="35" name="Text Placeholder 11"/>
          <p:cNvSpPr>
            <a:spLocks noGrp="1"/>
          </p:cNvSpPr>
          <p:nvPr>
            <p:ph type="body" sz="quarter" idx="10" hasCustomPrompt="1"/>
          </p:nvPr>
        </p:nvSpPr>
        <p:spPr>
          <a:xfrm>
            <a:off x="1219200" y="1168258"/>
            <a:ext cx="7924800" cy="585535"/>
          </a:xfrm>
          <a:prstGeom prst="rect">
            <a:avLst/>
          </a:prstGeom>
        </p:spPr>
        <p:txBody>
          <a:bodyPr/>
          <a:lstStyle>
            <a:lvl1pPr marL="0" indent="0" algn="l" defTabSz="914400" rtl="0" eaLnBrk="1" fontAlgn="auto" latinLnBrk="0" hangingPunct="1">
              <a:lnSpc>
                <a:spcPct val="90000"/>
              </a:lnSpc>
              <a:spcBef>
                <a:spcPct val="0"/>
              </a:spcBef>
              <a:spcAft>
                <a:spcPts val="0"/>
              </a:spcAft>
              <a:buNone/>
              <a:defRPr lang="en-US" sz="4400" b="1" kern="1200" dirty="0">
                <a:solidFill>
                  <a:schemeClr val="tx1"/>
                </a:solidFill>
                <a:latin typeface="+mj-lt"/>
                <a:ea typeface="+mj-ea"/>
                <a:cs typeface="Times New Roman" pitchFamily="18" charset="0"/>
              </a:defRPr>
            </a:lvl1pPr>
          </a:lstStyle>
          <a:p>
            <a:pPr lvl="0"/>
            <a:r>
              <a:rPr lang="en-US" dirty="0"/>
              <a:t>[Title Line 1]</a:t>
            </a:r>
          </a:p>
        </p:txBody>
      </p:sp>
      <p:sp>
        <p:nvSpPr>
          <p:cNvPr id="36" name="Text Placeholder 14"/>
          <p:cNvSpPr>
            <a:spLocks noGrp="1"/>
          </p:cNvSpPr>
          <p:nvPr>
            <p:ph type="body" sz="quarter" idx="11" hasCustomPrompt="1"/>
          </p:nvPr>
        </p:nvSpPr>
        <p:spPr>
          <a:xfrm>
            <a:off x="1219200" y="2882184"/>
            <a:ext cx="9144000" cy="36576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400" kern="1200" dirty="0">
                <a:solidFill>
                  <a:schemeClr val="tx1"/>
                </a:solidFill>
                <a:latin typeface="+mj-lt"/>
                <a:ea typeface="+mn-ea"/>
                <a:cs typeface="Times New Roman" pitchFamily="18" charset="0"/>
              </a:defRPr>
            </a:lvl1pPr>
          </a:lstStyle>
          <a:p>
            <a:pPr lvl="0"/>
            <a:r>
              <a:rPr lang="en-US" dirty="0"/>
              <a:t>[Event name]</a:t>
            </a:r>
          </a:p>
        </p:txBody>
      </p:sp>
      <p:sp>
        <p:nvSpPr>
          <p:cNvPr id="37" name="Text Placeholder 19"/>
          <p:cNvSpPr>
            <a:spLocks noGrp="1"/>
          </p:cNvSpPr>
          <p:nvPr>
            <p:ph type="body" sz="quarter" idx="12" hasCustomPrompt="1"/>
          </p:nvPr>
        </p:nvSpPr>
        <p:spPr>
          <a:xfrm>
            <a:off x="1219197" y="4535055"/>
            <a:ext cx="7315200" cy="281608"/>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000" b="1" i="0" kern="1200" dirty="0" smtClean="0">
                <a:solidFill>
                  <a:schemeClr val="tx1"/>
                </a:solidFill>
                <a:latin typeface="+mj-lt"/>
                <a:ea typeface="+mn-ea"/>
                <a:cs typeface="Times New Roman" pitchFamily="18" charset="0"/>
              </a:defRPr>
            </a:lvl1pPr>
          </a:lstStyle>
          <a:p>
            <a:pPr lvl="0"/>
            <a:r>
              <a:rPr lang="en-US" dirty="0"/>
              <a:t>[Presenter]</a:t>
            </a:r>
          </a:p>
        </p:txBody>
      </p:sp>
      <p:sp>
        <p:nvSpPr>
          <p:cNvPr id="38" name="Text Placeholder 24"/>
          <p:cNvSpPr>
            <a:spLocks noGrp="1"/>
          </p:cNvSpPr>
          <p:nvPr>
            <p:ph type="body" sz="quarter" idx="13" hasCustomPrompt="1"/>
          </p:nvPr>
        </p:nvSpPr>
        <p:spPr>
          <a:xfrm>
            <a:off x="1219200" y="4848576"/>
            <a:ext cx="73152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000" i="1" kern="1200" dirty="0">
                <a:solidFill>
                  <a:schemeClr val="tx1"/>
                </a:solidFill>
                <a:latin typeface="+mj-lt"/>
                <a:ea typeface="+mn-ea"/>
                <a:cs typeface="Times New Roman" pitchFamily="18" charset="0"/>
              </a:defRPr>
            </a:lvl1pPr>
          </a:lstStyle>
          <a:p>
            <a:pPr lvl="0"/>
            <a:r>
              <a:rPr lang="en-US" dirty="0"/>
              <a:t>[Title]</a:t>
            </a:r>
          </a:p>
        </p:txBody>
      </p:sp>
      <p:sp>
        <p:nvSpPr>
          <p:cNvPr id="4" name="Text Placeholder 3"/>
          <p:cNvSpPr>
            <a:spLocks noGrp="1"/>
          </p:cNvSpPr>
          <p:nvPr>
            <p:ph type="body" sz="quarter" idx="15" hasCustomPrompt="1"/>
          </p:nvPr>
        </p:nvSpPr>
        <p:spPr>
          <a:xfrm>
            <a:off x="1219200" y="1761147"/>
            <a:ext cx="7924800" cy="654555"/>
          </a:xfrm>
          <a:prstGeom prst="rect">
            <a:avLst/>
          </a:prstGeom>
        </p:spPr>
        <p:txBody>
          <a:bodyPr/>
          <a:lstStyle>
            <a:lvl1pPr marL="0" indent="0">
              <a:buNone/>
              <a:defRPr lang="en-US" sz="4400" b="1" kern="1200" dirty="0">
                <a:solidFill>
                  <a:schemeClr val="tx1"/>
                </a:solidFill>
                <a:latin typeface="+mj-lt"/>
                <a:ea typeface="+mj-ea"/>
                <a:cs typeface="Times New Roman" pitchFamily="18" charset="0"/>
              </a:defRPr>
            </a:lvl1pPr>
          </a:lstStyle>
          <a:p>
            <a:pPr marL="0" lvl="0" indent="0" algn="l" defTabSz="914400" rtl="0" eaLnBrk="1" fontAlgn="auto" latinLnBrk="0" hangingPunct="1">
              <a:lnSpc>
                <a:spcPct val="90000"/>
              </a:lnSpc>
              <a:spcBef>
                <a:spcPct val="0"/>
              </a:spcBef>
              <a:spcAft>
                <a:spcPts val="0"/>
              </a:spcAft>
              <a:buFont typeface="Arial" panose="020B0604020202020204" pitchFamily="34" charset="0"/>
              <a:buNone/>
            </a:pPr>
            <a:r>
              <a:rPr lang="en-US" dirty="0"/>
              <a:t>[Title Line 2]</a:t>
            </a:r>
          </a:p>
        </p:txBody>
      </p:sp>
      <p:sp>
        <p:nvSpPr>
          <p:cNvPr id="9" name="Text Placeholder 8"/>
          <p:cNvSpPr>
            <a:spLocks noGrp="1"/>
          </p:cNvSpPr>
          <p:nvPr>
            <p:ph type="body" sz="quarter" idx="16" hasCustomPrompt="1"/>
          </p:nvPr>
        </p:nvSpPr>
        <p:spPr>
          <a:xfrm>
            <a:off x="1219197" y="3256273"/>
            <a:ext cx="9144000" cy="364264"/>
          </a:xfrm>
          <a:prstGeom prst="rect">
            <a:avLst/>
          </a:prstGeom>
        </p:spPr>
        <p:txBody>
          <a:bodyPr/>
          <a:lstStyle>
            <a:lvl1pPr marL="0" indent="0">
              <a:buNone/>
              <a:defRPr lang="en-US" sz="2400" kern="1200" dirty="0">
                <a:solidFill>
                  <a:schemeClr val="tx1"/>
                </a:solidFill>
                <a:latin typeface="+mj-lt"/>
                <a:ea typeface="+mn-ea"/>
                <a:cs typeface="Times New Roman" pitchFamily="18" charset="0"/>
              </a:defRPr>
            </a:lvl1p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dirty="0"/>
              <a:t>[Location]</a:t>
            </a:r>
          </a:p>
        </p:txBody>
      </p:sp>
      <p:sp>
        <p:nvSpPr>
          <p:cNvPr id="11" name="Text Placeholder 10"/>
          <p:cNvSpPr>
            <a:spLocks noGrp="1"/>
          </p:cNvSpPr>
          <p:nvPr>
            <p:ph type="body" sz="quarter" idx="17" hasCustomPrompt="1"/>
          </p:nvPr>
        </p:nvSpPr>
        <p:spPr>
          <a:xfrm>
            <a:off x="1219197" y="3621161"/>
            <a:ext cx="4876800" cy="365760"/>
          </a:xfrm>
          <a:prstGeom prst="rect">
            <a:avLst/>
          </a:prstGeom>
        </p:spPr>
        <p:txBody>
          <a:bodyPr/>
          <a:lstStyle>
            <a:lvl1pPr marL="0" indent="0">
              <a:buNone/>
              <a:defRPr lang="en-US" sz="2400" kern="1200" dirty="0">
                <a:solidFill>
                  <a:schemeClr val="tx1"/>
                </a:solidFill>
                <a:latin typeface="+mj-lt"/>
                <a:ea typeface="+mn-ea"/>
                <a:cs typeface="Times New Roman" pitchFamily="18" charset="0"/>
              </a:defRPr>
            </a:lvl1pPr>
            <a:lvl5pPr>
              <a:defRPr/>
            </a:lvl5p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dirty="0"/>
              <a:t>[Date]</a:t>
            </a:r>
          </a:p>
        </p:txBody>
      </p:sp>
      <p:sp>
        <p:nvSpPr>
          <p:cNvPr id="3" name="TextBox 2"/>
          <p:cNvSpPr txBox="1"/>
          <p:nvPr userDrawn="1"/>
        </p:nvSpPr>
        <p:spPr>
          <a:xfrm>
            <a:off x="1219197" y="5153909"/>
            <a:ext cx="7315200" cy="400110"/>
          </a:xfrm>
          <a:prstGeom prst="rect">
            <a:avLst/>
          </a:prstGeom>
          <a:noFill/>
        </p:spPr>
        <p:txBody>
          <a:bodyPr wrap="square" rtlCol="0">
            <a:spAutoFit/>
          </a:body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sz="2000" kern="1200" dirty="0">
                <a:solidFill>
                  <a:schemeClr val="tx1"/>
                </a:solidFill>
                <a:latin typeface="+mj-lt"/>
                <a:ea typeface="+mn-ea"/>
                <a:cs typeface="Times New Roman" pitchFamily="18" charset="0"/>
              </a:rPr>
              <a:t>Federal Reserve Bank of Chicago</a:t>
            </a:r>
          </a:p>
        </p:txBody>
      </p:sp>
      <p:pic>
        <p:nvPicPr>
          <p:cNvPr id="19" name="Picture 18" descr="Logo&#10;&#10;Description automatically generated">
            <a:extLst>
              <a:ext uri="{FF2B5EF4-FFF2-40B4-BE49-F238E27FC236}">
                <a16:creationId xmlns:a16="http://schemas.microsoft.com/office/drawing/2014/main" id="{EF247738-674F-473B-9C4C-C692DECFA77B}"/>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0363197" y="105249"/>
            <a:ext cx="1548896" cy="1548896"/>
          </a:xfrm>
          <a:prstGeom prst="rect">
            <a:avLst/>
          </a:prstGeom>
        </p:spPr>
      </p:pic>
    </p:spTree>
    <p:extLst>
      <p:ext uri="{BB962C8B-B14F-4D97-AF65-F5344CB8AC3E}">
        <p14:creationId xmlns:p14="http://schemas.microsoft.com/office/powerpoint/2010/main" val="10306546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8" name="Chart Placeholder 11"/>
          <p:cNvSpPr>
            <a:spLocks noGrp="1"/>
          </p:cNvSpPr>
          <p:nvPr>
            <p:ph type="chart" sz="quarter" idx="14"/>
          </p:nvPr>
        </p:nvSpPr>
        <p:spPr>
          <a:xfrm>
            <a:off x="1219200" y="1143000"/>
            <a:ext cx="4876800" cy="2651760"/>
          </a:xfrm>
          <a:prstGeom prst="rect">
            <a:avLst/>
          </a:prstGeom>
        </p:spPr>
        <p:txBody>
          <a:bodyPr/>
          <a:lstStyle/>
          <a:p>
            <a:endParaRPr lang="en-US"/>
          </a:p>
        </p:txBody>
      </p:sp>
      <p:sp>
        <p:nvSpPr>
          <p:cNvPr id="15" name="Chart Placeholder 11"/>
          <p:cNvSpPr>
            <a:spLocks noGrp="1"/>
          </p:cNvSpPr>
          <p:nvPr>
            <p:ph type="chart" sz="quarter" idx="16"/>
          </p:nvPr>
        </p:nvSpPr>
        <p:spPr>
          <a:xfrm>
            <a:off x="6096000" y="1143000"/>
            <a:ext cx="4876800" cy="2651760"/>
          </a:xfrm>
          <a:prstGeom prst="rect">
            <a:avLst/>
          </a:prstGeom>
        </p:spPr>
        <p:txBody>
          <a:bodyPr/>
          <a:lstStyle/>
          <a:p>
            <a:endParaRPr lang="en-US" dirty="0"/>
          </a:p>
        </p:txBody>
      </p:sp>
      <p:sp>
        <p:nvSpPr>
          <p:cNvPr id="18" name="Rectangle 17"/>
          <p:cNvSpPr/>
          <p:nvPr userDrawn="1"/>
        </p:nvSpPr>
        <p:spPr>
          <a:xfrm>
            <a:off x="1219200" y="990600"/>
            <a:ext cx="97536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217213" y="496093"/>
            <a:ext cx="10814304" cy="512064"/>
          </a:xfrm>
        </p:spPr>
        <p:txBody>
          <a:bodyPr>
            <a:noAutofit/>
          </a:bodyPr>
          <a:lstStyle>
            <a:lvl1pPr>
              <a:defRPr sz="3400" baseline="0"/>
            </a:lvl1pPr>
          </a:lstStyle>
          <a:p>
            <a:r>
              <a:rPr lang="en-US" dirty="0"/>
              <a:t>Slide Title</a:t>
            </a:r>
          </a:p>
        </p:txBody>
      </p:sp>
      <p:sp>
        <p:nvSpPr>
          <p:cNvPr id="10" name="Chart Placeholder 11"/>
          <p:cNvSpPr>
            <a:spLocks noGrp="1"/>
          </p:cNvSpPr>
          <p:nvPr>
            <p:ph type="chart" sz="quarter" idx="17"/>
          </p:nvPr>
        </p:nvSpPr>
        <p:spPr>
          <a:xfrm>
            <a:off x="1219200" y="3794760"/>
            <a:ext cx="4876800" cy="2651760"/>
          </a:xfrm>
          <a:prstGeom prst="rect">
            <a:avLst/>
          </a:prstGeom>
        </p:spPr>
        <p:txBody>
          <a:bodyPr/>
          <a:lstStyle/>
          <a:p>
            <a:endParaRPr lang="en-US"/>
          </a:p>
        </p:txBody>
      </p:sp>
      <p:sp>
        <p:nvSpPr>
          <p:cNvPr id="11" name="Chart Placeholder 11"/>
          <p:cNvSpPr>
            <a:spLocks noGrp="1"/>
          </p:cNvSpPr>
          <p:nvPr>
            <p:ph type="chart" sz="quarter" idx="18"/>
          </p:nvPr>
        </p:nvSpPr>
        <p:spPr>
          <a:xfrm>
            <a:off x="6096000" y="3794760"/>
            <a:ext cx="4876800" cy="2651760"/>
          </a:xfrm>
          <a:prstGeom prst="rect">
            <a:avLst/>
          </a:prstGeom>
        </p:spPr>
        <p:txBody>
          <a:bodyPr/>
          <a:lstStyle/>
          <a:p>
            <a:endParaRPr lang="en-US" dirty="0"/>
          </a:p>
        </p:txBody>
      </p:sp>
    </p:spTree>
    <p:extLst>
      <p:ext uri="{BB962C8B-B14F-4D97-AF65-F5344CB8AC3E}">
        <p14:creationId xmlns:p14="http://schemas.microsoft.com/office/powerpoint/2010/main" val="1681664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y-stacked">
    <p:spTree>
      <p:nvGrpSpPr>
        <p:cNvPr id="1" name=""/>
        <p:cNvGrpSpPr/>
        <p:nvPr/>
      </p:nvGrpSpPr>
      <p:grpSpPr>
        <a:xfrm>
          <a:off x="0" y="0"/>
          <a:ext cx="0" cy="0"/>
          <a:chOff x="0" y="0"/>
          <a:chExt cx="0" cy="0"/>
        </a:xfrm>
      </p:grpSpPr>
      <p:sp>
        <p:nvSpPr>
          <p:cNvPr id="8" name="Chart Placeholder 11"/>
          <p:cNvSpPr>
            <a:spLocks noGrp="1"/>
          </p:cNvSpPr>
          <p:nvPr>
            <p:ph type="chart" sz="quarter" idx="14"/>
          </p:nvPr>
        </p:nvSpPr>
        <p:spPr>
          <a:xfrm>
            <a:off x="1219200" y="1143000"/>
            <a:ext cx="4876800" cy="5303520"/>
          </a:xfrm>
          <a:prstGeom prst="rect">
            <a:avLst/>
          </a:prstGeom>
        </p:spPr>
        <p:txBody>
          <a:bodyPr/>
          <a:lstStyle/>
          <a:p>
            <a:endParaRPr lang="en-US"/>
          </a:p>
        </p:txBody>
      </p:sp>
      <p:sp>
        <p:nvSpPr>
          <p:cNvPr id="18" name="Rectangle 17"/>
          <p:cNvSpPr/>
          <p:nvPr userDrawn="1"/>
        </p:nvSpPr>
        <p:spPr>
          <a:xfrm>
            <a:off x="1219200" y="990600"/>
            <a:ext cx="97536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217213" y="496093"/>
            <a:ext cx="10814304" cy="512064"/>
          </a:xfrm>
        </p:spPr>
        <p:txBody>
          <a:bodyPr>
            <a:noAutofit/>
          </a:bodyPr>
          <a:lstStyle>
            <a:lvl1pPr>
              <a:defRPr sz="3400" baseline="0"/>
            </a:lvl1pPr>
          </a:lstStyle>
          <a:p>
            <a:r>
              <a:rPr lang="en-US" dirty="0"/>
              <a:t>Slide Title</a:t>
            </a:r>
          </a:p>
        </p:txBody>
      </p:sp>
      <p:sp>
        <p:nvSpPr>
          <p:cNvPr id="7" name="Chart Placeholder 11"/>
          <p:cNvSpPr>
            <a:spLocks noGrp="1"/>
          </p:cNvSpPr>
          <p:nvPr>
            <p:ph type="chart" sz="quarter" idx="16"/>
          </p:nvPr>
        </p:nvSpPr>
        <p:spPr>
          <a:xfrm>
            <a:off x="6096000" y="1143000"/>
            <a:ext cx="4876800" cy="2651760"/>
          </a:xfrm>
          <a:prstGeom prst="rect">
            <a:avLst/>
          </a:prstGeom>
        </p:spPr>
        <p:txBody>
          <a:bodyPr/>
          <a:lstStyle/>
          <a:p>
            <a:endParaRPr lang="en-US" dirty="0"/>
          </a:p>
        </p:txBody>
      </p:sp>
      <p:sp>
        <p:nvSpPr>
          <p:cNvPr id="9" name="Chart Placeholder 11"/>
          <p:cNvSpPr>
            <a:spLocks noGrp="1"/>
          </p:cNvSpPr>
          <p:nvPr>
            <p:ph type="chart" sz="quarter" idx="18"/>
          </p:nvPr>
        </p:nvSpPr>
        <p:spPr>
          <a:xfrm>
            <a:off x="6096000" y="3794760"/>
            <a:ext cx="4876800" cy="2651760"/>
          </a:xfrm>
          <a:prstGeom prst="rect">
            <a:avLst/>
          </a:prstGeom>
        </p:spPr>
        <p:txBody>
          <a:bodyPr/>
          <a:lstStyle/>
          <a:p>
            <a:endParaRPr lang="en-US" dirty="0"/>
          </a:p>
        </p:txBody>
      </p:sp>
    </p:spTree>
    <p:extLst>
      <p:ext uri="{BB962C8B-B14F-4D97-AF65-F5344CB8AC3E}">
        <p14:creationId xmlns:p14="http://schemas.microsoft.com/office/powerpoint/2010/main" val="662820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cked">
    <p:spTree>
      <p:nvGrpSpPr>
        <p:cNvPr id="1" name=""/>
        <p:cNvGrpSpPr/>
        <p:nvPr/>
      </p:nvGrpSpPr>
      <p:grpSpPr>
        <a:xfrm>
          <a:off x="0" y="0"/>
          <a:ext cx="0" cy="0"/>
          <a:chOff x="0" y="0"/>
          <a:chExt cx="0" cy="0"/>
        </a:xfrm>
      </p:grpSpPr>
      <p:sp>
        <p:nvSpPr>
          <p:cNvPr id="8" name="Chart Placeholder 11"/>
          <p:cNvSpPr>
            <a:spLocks noGrp="1"/>
          </p:cNvSpPr>
          <p:nvPr>
            <p:ph type="chart" sz="quarter" idx="14"/>
          </p:nvPr>
        </p:nvSpPr>
        <p:spPr>
          <a:xfrm>
            <a:off x="1219200" y="1143000"/>
            <a:ext cx="9753600" cy="2487168"/>
          </a:xfrm>
          <a:prstGeom prst="rect">
            <a:avLst/>
          </a:prstGeom>
        </p:spPr>
        <p:txBody>
          <a:bodyPr/>
          <a:lstStyle/>
          <a:p>
            <a:endParaRPr lang="en-US"/>
          </a:p>
        </p:txBody>
      </p:sp>
      <p:sp>
        <p:nvSpPr>
          <p:cNvPr id="13" name="Chart Placeholder 11"/>
          <p:cNvSpPr>
            <a:spLocks noGrp="1"/>
          </p:cNvSpPr>
          <p:nvPr>
            <p:ph type="chart" sz="quarter" idx="15"/>
          </p:nvPr>
        </p:nvSpPr>
        <p:spPr>
          <a:xfrm>
            <a:off x="1219200" y="3814888"/>
            <a:ext cx="9753600" cy="2487168"/>
          </a:xfrm>
          <a:prstGeom prst="rect">
            <a:avLst/>
          </a:prstGeom>
        </p:spPr>
        <p:txBody>
          <a:bodyPr/>
          <a:lstStyle/>
          <a:p>
            <a:endParaRPr lang="en-US"/>
          </a:p>
        </p:txBody>
      </p:sp>
      <p:sp>
        <p:nvSpPr>
          <p:cNvPr id="18" name="Rectangle 17"/>
          <p:cNvSpPr/>
          <p:nvPr userDrawn="1"/>
        </p:nvSpPr>
        <p:spPr>
          <a:xfrm>
            <a:off x="1219200" y="990600"/>
            <a:ext cx="97536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217213" y="496093"/>
            <a:ext cx="10814304" cy="512064"/>
          </a:xfrm>
        </p:spPr>
        <p:txBody>
          <a:bodyPr>
            <a:noAutofit/>
          </a:bodyPr>
          <a:lstStyle>
            <a:lvl1pPr>
              <a:defRPr sz="3400" baseline="0"/>
            </a:lvl1pPr>
          </a:lstStyle>
          <a:p>
            <a:r>
              <a:rPr lang="en-US" dirty="0"/>
              <a:t>Slide Title</a:t>
            </a:r>
          </a:p>
        </p:txBody>
      </p:sp>
    </p:spTree>
    <p:extLst>
      <p:ext uri="{BB962C8B-B14F-4D97-AF65-F5344CB8AC3E}">
        <p14:creationId xmlns:p14="http://schemas.microsoft.com/office/powerpoint/2010/main" val="3569530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r">
    <p:spTree>
      <p:nvGrpSpPr>
        <p:cNvPr id="1" name=""/>
        <p:cNvGrpSpPr/>
        <p:nvPr/>
      </p:nvGrpSpPr>
      <p:grpSpPr>
        <a:xfrm>
          <a:off x="0" y="0"/>
          <a:ext cx="0" cy="0"/>
          <a:chOff x="0" y="0"/>
          <a:chExt cx="0" cy="0"/>
        </a:xfrm>
      </p:grpSpPr>
      <p:sp>
        <p:nvSpPr>
          <p:cNvPr id="2" name="Title 1"/>
          <p:cNvSpPr>
            <a:spLocks noGrp="1"/>
          </p:cNvSpPr>
          <p:nvPr>
            <p:ph type="title"/>
          </p:nvPr>
        </p:nvSpPr>
        <p:spPr>
          <a:xfrm>
            <a:off x="1219200" y="1456892"/>
            <a:ext cx="10972800" cy="1143000"/>
          </a:xfrm>
        </p:spPr>
        <p:txBody>
          <a:bodyPr/>
          <a:lstStyle/>
          <a:p>
            <a:r>
              <a:rPr lang="en-US"/>
              <a:t>Click to edit Master title style</a:t>
            </a:r>
          </a:p>
        </p:txBody>
      </p:sp>
      <p:sp>
        <p:nvSpPr>
          <p:cNvPr id="3" name="Rectangle 2"/>
          <p:cNvSpPr/>
          <p:nvPr userDrawn="1"/>
        </p:nvSpPr>
        <p:spPr>
          <a:xfrm>
            <a:off x="1219200" y="990600"/>
            <a:ext cx="97536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06728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B23E72F-23E1-438E-81D4-89D5E3F25E11}"/>
              </a:ext>
            </a:extLst>
          </p:cNvPr>
          <p:cNvSpPr txBox="1"/>
          <p:nvPr userDrawn="1"/>
        </p:nvSpPr>
        <p:spPr>
          <a:xfrm>
            <a:off x="3251199" y="4944630"/>
            <a:ext cx="5689600" cy="523220"/>
          </a:xfrm>
          <a:prstGeom prst="rect">
            <a:avLst/>
          </a:prstGeom>
          <a:noFill/>
        </p:spPr>
        <p:txBody>
          <a:bodyPr wrap="square" rtlCol="0">
            <a:spAutoFit/>
          </a:bodyPr>
          <a:lstStyle/>
          <a:p>
            <a:pPr algn="ctr"/>
            <a:r>
              <a:rPr lang="en-US" sz="2800" dirty="0">
                <a:solidFill>
                  <a:schemeClr val="tx2"/>
                </a:solidFill>
                <a:latin typeface="+mj-lt"/>
              </a:rPr>
              <a:t>www.chicagofed.org</a:t>
            </a:r>
          </a:p>
        </p:txBody>
      </p:sp>
      <p:sp>
        <p:nvSpPr>
          <p:cNvPr id="8" name="TextBox 7">
            <a:extLst>
              <a:ext uri="{FF2B5EF4-FFF2-40B4-BE49-F238E27FC236}">
                <a16:creationId xmlns:a16="http://schemas.microsoft.com/office/drawing/2014/main" id="{FAAAD228-7966-42D8-9304-124B5561F227}"/>
              </a:ext>
            </a:extLst>
          </p:cNvPr>
          <p:cNvSpPr txBox="1"/>
          <p:nvPr userDrawn="1"/>
        </p:nvSpPr>
        <p:spPr>
          <a:xfrm>
            <a:off x="1" y="6438290"/>
            <a:ext cx="12192000" cy="369332"/>
          </a:xfrm>
          <a:prstGeom prst="rect">
            <a:avLst/>
          </a:prstGeom>
          <a:solidFill>
            <a:schemeClr val="bg1"/>
          </a:solidFill>
        </p:spPr>
        <p:txBody>
          <a:bodyPr wrap="square" rtlCol="0">
            <a:spAutoFit/>
          </a:bodyPr>
          <a:lstStyle/>
          <a:p>
            <a:endParaRPr lang="en-US" sz="1800" dirty="0"/>
          </a:p>
        </p:txBody>
      </p:sp>
      <p:sp>
        <p:nvSpPr>
          <p:cNvPr id="9" name="TextBox 8"/>
          <p:cNvSpPr txBox="1"/>
          <p:nvPr userDrawn="1"/>
        </p:nvSpPr>
        <p:spPr>
          <a:xfrm>
            <a:off x="1" y="0"/>
            <a:ext cx="3017212" cy="369332"/>
          </a:xfrm>
          <a:prstGeom prst="rect">
            <a:avLst/>
          </a:prstGeom>
          <a:solidFill>
            <a:schemeClr val="bg1"/>
          </a:solidFill>
        </p:spPr>
        <p:txBody>
          <a:bodyPr wrap="square" rtlCol="0">
            <a:spAutoFit/>
          </a:bodyPr>
          <a:lstStyle/>
          <a:p>
            <a:endParaRPr lang="en-US" sz="1800" dirty="0"/>
          </a:p>
        </p:txBody>
      </p:sp>
      <p:pic>
        <p:nvPicPr>
          <p:cNvPr id="10" name="Picture 9" descr="Logo&#10;&#10;Description automatically generated">
            <a:extLst>
              <a:ext uri="{FF2B5EF4-FFF2-40B4-BE49-F238E27FC236}">
                <a16:creationId xmlns:a16="http://schemas.microsoft.com/office/drawing/2014/main" id="{FC24ED99-25FF-468A-AAF9-55FA14AD5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9678" y="1496819"/>
            <a:ext cx="3212641" cy="3212641"/>
          </a:xfrm>
          <a:prstGeom prst="rect">
            <a:avLst/>
          </a:prstGeom>
        </p:spPr>
      </p:pic>
    </p:spTree>
    <p:extLst>
      <p:ext uri="{BB962C8B-B14F-4D97-AF65-F5344CB8AC3E}">
        <p14:creationId xmlns:p14="http://schemas.microsoft.com/office/powerpoint/2010/main" val="245728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ual Author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8A18E2-BBF6-4D4F-8053-FBB55F6948BE}"/>
              </a:ext>
            </a:extLst>
          </p:cNvPr>
          <p:cNvSpPr txBox="1"/>
          <p:nvPr userDrawn="1"/>
        </p:nvSpPr>
        <p:spPr>
          <a:xfrm>
            <a:off x="1378191" y="5835141"/>
            <a:ext cx="6799069" cy="304699"/>
          </a:xfrm>
          <a:prstGeom prst="rect">
            <a:avLst/>
          </a:prstGeom>
          <a:noFill/>
        </p:spPr>
        <p:txBody>
          <a:bodyPr wrap="square" lIns="0" tIns="0" rIns="0" bIns="0" rtlCol="0">
            <a:spAutoFit/>
          </a:bodyPr>
          <a:lstStyle/>
          <a:p>
            <a:pPr>
              <a:lnSpc>
                <a:spcPct val="80000"/>
              </a:lnSpc>
            </a:pPr>
            <a:r>
              <a:rPr lang="en-US" sz="1200" b="0" i="1" kern="1200" spc="0" baseline="0" dirty="0">
                <a:ln>
                  <a:noFill/>
                </a:ln>
                <a:solidFill>
                  <a:srgbClr val="6C8F98"/>
                </a:solidFill>
                <a:effectLst/>
                <a:latin typeface="Amiri" panose="00000500000000000000" pitchFamily="2" charset="-78"/>
                <a:ea typeface="Amiri" panose="00000500000000000000" pitchFamily="2" charset="-78"/>
                <a:cs typeface="Amiri" panose="00000500000000000000" pitchFamily="2" charset="-78"/>
              </a:rPr>
              <a:t>The views expressed here do not necessarily reflect the views of the Federal Reserve Bank of Chicago or the Federal Reserve System.</a:t>
            </a:r>
            <a:endParaRPr lang="en-US" sz="1200" dirty="0">
              <a:solidFill>
                <a:srgbClr val="6C8F98"/>
              </a:solidFill>
              <a:effectLst/>
              <a:latin typeface="Amiri" panose="00000500000000000000" pitchFamily="2" charset="-78"/>
              <a:ea typeface="Amiri" panose="00000500000000000000" pitchFamily="2" charset="-78"/>
              <a:cs typeface="Amiri" panose="00000500000000000000" pitchFamily="2" charset="-78"/>
            </a:endParaRPr>
          </a:p>
        </p:txBody>
      </p:sp>
      <p:sp>
        <p:nvSpPr>
          <p:cNvPr id="9" name="TextBox 8"/>
          <p:cNvSpPr txBox="1"/>
          <p:nvPr userDrawn="1"/>
        </p:nvSpPr>
        <p:spPr>
          <a:xfrm>
            <a:off x="1" y="0"/>
            <a:ext cx="3017212" cy="369332"/>
          </a:xfrm>
          <a:prstGeom prst="rect">
            <a:avLst/>
          </a:prstGeom>
          <a:solidFill>
            <a:schemeClr val="bg1"/>
          </a:solidFill>
        </p:spPr>
        <p:txBody>
          <a:bodyPr wrap="square" rtlCol="0">
            <a:spAutoFit/>
          </a:bodyPr>
          <a:lstStyle/>
          <a:p>
            <a:endParaRPr lang="en-US" sz="1800" dirty="0"/>
          </a:p>
        </p:txBody>
      </p:sp>
      <p:sp>
        <p:nvSpPr>
          <p:cNvPr id="10" name="TextBox 9"/>
          <p:cNvSpPr txBox="1"/>
          <p:nvPr userDrawn="1"/>
        </p:nvSpPr>
        <p:spPr>
          <a:xfrm>
            <a:off x="141626" y="6299908"/>
            <a:ext cx="3017212" cy="369332"/>
          </a:xfrm>
          <a:prstGeom prst="rect">
            <a:avLst/>
          </a:prstGeom>
          <a:solidFill>
            <a:schemeClr val="bg1"/>
          </a:solidFill>
        </p:spPr>
        <p:txBody>
          <a:bodyPr wrap="square" rtlCol="0">
            <a:spAutoFit/>
          </a:bodyPr>
          <a:lstStyle/>
          <a:p>
            <a:endParaRPr lang="en-US" sz="1800" dirty="0"/>
          </a:p>
        </p:txBody>
      </p:sp>
      <p:sp>
        <p:nvSpPr>
          <p:cNvPr id="17" name="Text Placeholder 19"/>
          <p:cNvSpPr>
            <a:spLocks noGrp="1"/>
          </p:cNvSpPr>
          <p:nvPr>
            <p:ph type="body" sz="quarter" idx="12" hasCustomPrompt="1"/>
          </p:nvPr>
        </p:nvSpPr>
        <p:spPr>
          <a:xfrm>
            <a:off x="1219200" y="4545200"/>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000" b="1" i="0" kern="1200" dirty="0" smtClean="0">
                <a:solidFill>
                  <a:schemeClr val="tx1"/>
                </a:solidFill>
                <a:latin typeface="+mj-lt"/>
                <a:ea typeface="+mn-ea"/>
                <a:cs typeface="Times New Roman" pitchFamily="18" charset="0"/>
              </a:defRPr>
            </a:lvl1pPr>
          </a:lstStyle>
          <a:p>
            <a:pPr lvl="0"/>
            <a:r>
              <a:rPr lang="en-US" dirty="0"/>
              <a:t>[Presenter 1]</a:t>
            </a:r>
          </a:p>
        </p:txBody>
      </p:sp>
      <p:sp>
        <p:nvSpPr>
          <p:cNvPr id="18" name="Text Placeholder 24"/>
          <p:cNvSpPr>
            <a:spLocks noGrp="1"/>
          </p:cNvSpPr>
          <p:nvPr>
            <p:ph type="body" sz="quarter" idx="13" hasCustomPrompt="1"/>
          </p:nvPr>
        </p:nvSpPr>
        <p:spPr>
          <a:xfrm>
            <a:off x="1218100" y="4854016"/>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1600" i="1" kern="1200" dirty="0">
                <a:solidFill>
                  <a:schemeClr val="tx1"/>
                </a:solidFill>
                <a:latin typeface="+mj-lt"/>
                <a:ea typeface="+mn-ea"/>
                <a:cs typeface="Times New Roman" pitchFamily="18" charset="0"/>
              </a:defRPr>
            </a:lvl1pPr>
          </a:lstStyle>
          <a:p>
            <a:pPr lvl="0"/>
            <a:r>
              <a:rPr lang="en-US" dirty="0"/>
              <a:t>[Title]</a:t>
            </a:r>
          </a:p>
        </p:txBody>
      </p:sp>
      <p:sp>
        <p:nvSpPr>
          <p:cNvPr id="19" name="Text Placeholder 28"/>
          <p:cNvSpPr>
            <a:spLocks noGrp="1"/>
          </p:cNvSpPr>
          <p:nvPr>
            <p:ph type="body" sz="quarter" idx="14" hasCustomPrompt="1"/>
          </p:nvPr>
        </p:nvSpPr>
        <p:spPr>
          <a:xfrm>
            <a:off x="1218100" y="5086654"/>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1600" kern="1200" dirty="0">
                <a:solidFill>
                  <a:schemeClr val="tx1"/>
                </a:solidFill>
                <a:latin typeface="+mj-lt"/>
                <a:ea typeface="+mn-ea"/>
                <a:cs typeface="Times New Roman" pitchFamily="18" charset="0"/>
              </a:defRPr>
            </a:lvl1pPr>
          </a:lstStyle>
          <a:p>
            <a:pPr lvl="0"/>
            <a:r>
              <a:rPr lang="en-US" dirty="0"/>
              <a:t>Federal Reserve Bank of Chicago</a:t>
            </a:r>
          </a:p>
        </p:txBody>
      </p:sp>
      <p:sp>
        <p:nvSpPr>
          <p:cNvPr id="20" name="Text Placeholder 19"/>
          <p:cNvSpPr>
            <a:spLocks noGrp="1"/>
          </p:cNvSpPr>
          <p:nvPr>
            <p:ph type="body" sz="quarter" idx="15" hasCustomPrompt="1"/>
          </p:nvPr>
        </p:nvSpPr>
        <p:spPr>
          <a:xfrm>
            <a:off x="6400800" y="4537509"/>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000" b="1" i="0" kern="1200" dirty="0" smtClean="0">
                <a:solidFill>
                  <a:schemeClr val="tx1"/>
                </a:solidFill>
                <a:latin typeface="+mj-lt"/>
                <a:ea typeface="+mn-ea"/>
                <a:cs typeface="Times New Roman" pitchFamily="18" charset="0"/>
              </a:defRPr>
            </a:lvl1pPr>
          </a:lstStyle>
          <a:p>
            <a:pPr lvl="0"/>
            <a:r>
              <a:rPr lang="en-US" dirty="0"/>
              <a:t>[Presenter 1]</a:t>
            </a:r>
          </a:p>
        </p:txBody>
      </p:sp>
      <p:sp>
        <p:nvSpPr>
          <p:cNvPr id="21" name="Text Placeholder 24"/>
          <p:cNvSpPr>
            <a:spLocks noGrp="1"/>
          </p:cNvSpPr>
          <p:nvPr>
            <p:ph type="body" sz="quarter" idx="16" hasCustomPrompt="1"/>
          </p:nvPr>
        </p:nvSpPr>
        <p:spPr>
          <a:xfrm>
            <a:off x="6399700" y="4846325"/>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1600" i="1" kern="1200" dirty="0">
                <a:solidFill>
                  <a:schemeClr val="tx1"/>
                </a:solidFill>
                <a:latin typeface="+mj-lt"/>
                <a:ea typeface="+mn-ea"/>
                <a:cs typeface="Times New Roman" pitchFamily="18" charset="0"/>
              </a:defRPr>
            </a:lvl1pPr>
          </a:lstStyle>
          <a:p>
            <a:pPr lvl="0"/>
            <a:r>
              <a:rPr lang="en-US" dirty="0"/>
              <a:t>[Title]</a:t>
            </a:r>
          </a:p>
        </p:txBody>
      </p:sp>
      <p:sp>
        <p:nvSpPr>
          <p:cNvPr id="22" name="Text Placeholder 28"/>
          <p:cNvSpPr>
            <a:spLocks noGrp="1"/>
          </p:cNvSpPr>
          <p:nvPr>
            <p:ph type="body" sz="quarter" idx="17" hasCustomPrompt="1"/>
          </p:nvPr>
        </p:nvSpPr>
        <p:spPr>
          <a:xfrm>
            <a:off x="6399700" y="5078963"/>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1600" kern="1200" dirty="0">
                <a:solidFill>
                  <a:schemeClr val="tx1"/>
                </a:solidFill>
                <a:latin typeface="+mj-lt"/>
                <a:ea typeface="+mn-ea"/>
                <a:cs typeface="Times New Roman" pitchFamily="18" charset="0"/>
              </a:defRPr>
            </a:lvl1pPr>
          </a:lstStyle>
          <a:p>
            <a:pPr lvl="0"/>
            <a:r>
              <a:rPr lang="en-US" dirty="0"/>
              <a:t>Federal Reserve Bank of Chicago</a:t>
            </a:r>
          </a:p>
        </p:txBody>
      </p:sp>
      <p:sp>
        <p:nvSpPr>
          <p:cNvPr id="15" name="Text Placeholder 11"/>
          <p:cNvSpPr>
            <a:spLocks noGrp="1"/>
          </p:cNvSpPr>
          <p:nvPr>
            <p:ph type="body" sz="quarter" idx="10" hasCustomPrompt="1"/>
          </p:nvPr>
        </p:nvSpPr>
        <p:spPr>
          <a:xfrm>
            <a:off x="1219200" y="1168258"/>
            <a:ext cx="7924800" cy="585535"/>
          </a:xfrm>
          <a:prstGeom prst="rect">
            <a:avLst/>
          </a:prstGeom>
        </p:spPr>
        <p:txBody>
          <a:bodyPr/>
          <a:lstStyle>
            <a:lvl1pPr marL="0" indent="0" algn="l" defTabSz="914400" rtl="0" eaLnBrk="1" fontAlgn="auto" latinLnBrk="0" hangingPunct="1">
              <a:lnSpc>
                <a:spcPct val="90000"/>
              </a:lnSpc>
              <a:spcBef>
                <a:spcPct val="0"/>
              </a:spcBef>
              <a:spcAft>
                <a:spcPts val="0"/>
              </a:spcAft>
              <a:buNone/>
              <a:defRPr lang="en-US" sz="4400" b="1" kern="1200" dirty="0">
                <a:solidFill>
                  <a:schemeClr val="tx1"/>
                </a:solidFill>
                <a:latin typeface="+mj-lt"/>
                <a:ea typeface="+mj-ea"/>
                <a:cs typeface="Times New Roman" pitchFamily="18" charset="0"/>
              </a:defRPr>
            </a:lvl1pPr>
          </a:lstStyle>
          <a:p>
            <a:pPr lvl="0"/>
            <a:r>
              <a:rPr lang="en-US" dirty="0"/>
              <a:t>[Title Line 1]</a:t>
            </a:r>
          </a:p>
        </p:txBody>
      </p:sp>
      <p:sp>
        <p:nvSpPr>
          <p:cNvPr id="16" name="Text Placeholder 14"/>
          <p:cNvSpPr>
            <a:spLocks noGrp="1"/>
          </p:cNvSpPr>
          <p:nvPr>
            <p:ph type="body" sz="quarter" idx="11" hasCustomPrompt="1"/>
          </p:nvPr>
        </p:nvSpPr>
        <p:spPr>
          <a:xfrm>
            <a:off x="1219200" y="2882184"/>
            <a:ext cx="9144000" cy="36576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400" kern="1200" dirty="0">
                <a:solidFill>
                  <a:schemeClr val="tx1"/>
                </a:solidFill>
                <a:latin typeface="+mj-lt"/>
                <a:ea typeface="+mn-ea"/>
                <a:cs typeface="Times New Roman" pitchFamily="18" charset="0"/>
              </a:defRPr>
            </a:lvl1pPr>
          </a:lstStyle>
          <a:p>
            <a:pPr lvl="0"/>
            <a:r>
              <a:rPr lang="en-US" dirty="0"/>
              <a:t>[Event name]</a:t>
            </a:r>
          </a:p>
        </p:txBody>
      </p:sp>
      <p:sp>
        <p:nvSpPr>
          <p:cNvPr id="23" name="Text Placeholder 3"/>
          <p:cNvSpPr>
            <a:spLocks noGrp="1"/>
          </p:cNvSpPr>
          <p:nvPr>
            <p:ph type="body" sz="quarter" idx="18" hasCustomPrompt="1"/>
          </p:nvPr>
        </p:nvSpPr>
        <p:spPr>
          <a:xfrm>
            <a:off x="1219200" y="1761147"/>
            <a:ext cx="7924800" cy="654555"/>
          </a:xfrm>
          <a:prstGeom prst="rect">
            <a:avLst/>
          </a:prstGeom>
        </p:spPr>
        <p:txBody>
          <a:bodyPr/>
          <a:lstStyle>
            <a:lvl1pPr marL="0" indent="0">
              <a:buNone/>
              <a:defRPr lang="en-US" sz="4400" b="1" kern="1200" dirty="0">
                <a:solidFill>
                  <a:schemeClr val="tx1"/>
                </a:solidFill>
                <a:latin typeface="+mj-lt"/>
                <a:ea typeface="+mj-ea"/>
                <a:cs typeface="Times New Roman" pitchFamily="18" charset="0"/>
              </a:defRPr>
            </a:lvl1pPr>
          </a:lstStyle>
          <a:p>
            <a:pPr marL="0" lvl="0" indent="0" algn="l" defTabSz="914400" rtl="0" eaLnBrk="1" fontAlgn="auto" latinLnBrk="0" hangingPunct="1">
              <a:lnSpc>
                <a:spcPct val="90000"/>
              </a:lnSpc>
              <a:spcBef>
                <a:spcPct val="0"/>
              </a:spcBef>
              <a:spcAft>
                <a:spcPts val="0"/>
              </a:spcAft>
              <a:buFont typeface="Arial" panose="020B0604020202020204" pitchFamily="34" charset="0"/>
              <a:buNone/>
            </a:pPr>
            <a:r>
              <a:rPr lang="en-US" dirty="0"/>
              <a:t>[Title Line 2]</a:t>
            </a:r>
          </a:p>
        </p:txBody>
      </p:sp>
      <p:sp>
        <p:nvSpPr>
          <p:cNvPr id="24" name="Text Placeholder 8"/>
          <p:cNvSpPr>
            <a:spLocks noGrp="1"/>
          </p:cNvSpPr>
          <p:nvPr>
            <p:ph type="body" sz="quarter" idx="19" hasCustomPrompt="1"/>
          </p:nvPr>
        </p:nvSpPr>
        <p:spPr>
          <a:xfrm>
            <a:off x="1219197" y="3256273"/>
            <a:ext cx="9144000" cy="364264"/>
          </a:xfrm>
          <a:prstGeom prst="rect">
            <a:avLst/>
          </a:prstGeom>
        </p:spPr>
        <p:txBody>
          <a:bodyPr/>
          <a:lstStyle>
            <a:lvl1pPr marL="0" indent="0">
              <a:buNone/>
              <a:defRPr lang="en-US" sz="2400" kern="1200" dirty="0">
                <a:solidFill>
                  <a:schemeClr val="tx1"/>
                </a:solidFill>
                <a:latin typeface="+mj-lt"/>
                <a:ea typeface="+mn-ea"/>
                <a:cs typeface="Times New Roman" pitchFamily="18" charset="0"/>
              </a:defRPr>
            </a:lvl1p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dirty="0"/>
              <a:t>[Location]</a:t>
            </a:r>
          </a:p>
        </p:txBody>
      </p:sp>
      <p:sp>
        <p:nvSpPr>
          <p:cNvPr id="25" name="Text Placeholder 10"/>
          <p:cNvSpPr>
            <a:spLocks noGrp="1"/>
          </p:cNvSpPr>
          <p:nvPr>
            <p:ph type="body" sz="quarter" idx="20" hasCustomPrompt="1"/>
          </p:nvPr>
        </p:nvSpPr>
        <p:spPr>
          <a:xfrm>
            <a:off x="1219197" y="3621161"/>
            <a:ext cx="4876800" cy="365760"/>
          </a:xfrm>
          <a:prstGeom prst="rect">
            <a:avLst/>
          </a:prstGeom>
        </p:spPr>
        <p:txBody>
          <a:bodyPr/>
          <a:lstStyle>
            <a:lvl1pPr marL="0" indent="0">
              <a:buNone/>
              <a:defRPr lang="en-US" sz="2400" kern="1200" dirty="0">
                <a:solidFill>
                  <a:schemeClr val="tx1"/>
                </a:solidFill>
                <a:latin typeface="+mj-lt"/>
                <a:ea typeface="+mn-ea"/>
                <a:cs typeface="Times New Roman" pitchFamily="18" charset="0"/>
              </a:defRPr>
            </a:lvl1pPr>
            <a:lvl5pPr>
              <a:defRPr/>
            </a:lvl5p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dirty="0"/>
              <a:t>[Date]</a:t>
            </a:r>
          </a:p>
        </p:txBody>
      </p:sp>
      <p:sp>
        <p:nvSpPr>
          <p:cNvPr id="26" name="Rectangle 25">
            <a:extLst>
              <a:ext uri="{FF2B5EF4-FFF2-40B4-BE49-F238E27FC236}">
                <a16:creationId xmlns:a16="http://schemas.microsoft.com/office/drawing/2014/main" id="{F5CA605A-2775-414F-953A-86704FF9809E}"/>
              </a:ext>
            </a:extLst>
          </p:cNvPr>
          <p:cNvSpPr/>
          <p:nvPr userDrawn="1"/>
        </p:nvSpPr>
        <p:spPr>
          <a:xfrm>
            <a:off x="1219200" y="990600"/>
            <a:ext cx="8778240" cy="27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pic>
        <p:nvPicPr>
          <p:cNvPr id="28" name="Picture 27" descr="Logo&#10;&#10;Description automatically generated">
            <a:extLst>
              <a:ext uri="{FF2B5EF4-FFF2-40B4-BE49-F238E27FC236}">
                <a16:creationId xmlns:a16="http://schemas.microsoft.com/office/drawing/2014/main" id="{EF247738-674F-473B-9C4C-C692DECFA77B}"/>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0363197" y="105249"/>
            <a:ext cx="1548896" cy="1548896"/>
          </a:xfrm>
          <a:prstGeom prst="rect">
            <a:avLst/>
          </a:prstGeom>
        </p:spPr>
      </p:pic>
    </p:spTree>
    <p:extLst>
      <p:ext uri="{BB962C8B-B14F-4D97-AF65-F5344CB8AC3E}">
        <p14:creationId xmlns:p14="http://schemas.microsoft.com/office/powerpoint/2010/main" val="422682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l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DDD842-372F-494E-827A-08B281256C47}"/>
              </a:ext>
            </a:extLst>
          </p:cNvPr>
          <p:cNvSpPr/>
          <p:nvPr userDrawn="1"/>
        </p:nvSpPr>
        <p:spPr>
          <a:xfrm>
            <a:off x="9489689" y="6402938"/>
            <a:ext cx="2592659" cy="318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Rectangle 6">
            <a:extLst>
              <a:ext uri="{FF2B5EF4-FFF2-40B4-BE49-F238E27FC236}">
                <a16:creationId xmlns:a16="http://schemas.microsoft.com/office/drawing/2014/main" id="{C1F647FF-1E63-43C9-B4F7-EA64CC9CA90D}"/>
              </a:ext>
            </a:extLst>
          </p:cNvPr>
          <p:cNvSpPr/>
          <p:nvPr userDrawn="1"/>
        </p:nvSpPr>
        <p:spPr bwMode="auto">
          <a:xfrm>
            <a:off x="0" y="6729592"/>
            <a:ext cx="12192000" cy="139571"/>
          </a:xfrm>
          <a:prstGeom prst="rect">
            <a:avLst/>
          </a:prstGeom>
          <a:solidFill>
            <a:srgbClr val="6C8F98"/>
          </a:solidFill>
          <a:ln>
            <a:noFill/>
          </a:ln>
        </p:spPr>
        <p:txBody>
          <a:bodyPr lIns="0" tIns="0" rIns="0" bIns="0" rtlCol="0" anchor="ctr"/>
          <a:lstStyle/>
          <a:p>
            <a:pPr algn="ctr"/>
            <a:endParaRPr lang="en-US" sz="1800"/>
          </a:p>
        </p:txBody>
      </p:sp>
      <p:sp>
        <p:nvSpPr>
          <p:cNvPr id="24" name="Rectangle 23">
            <a:extLst>
              <a:ext uri="{FF2B5EF4-FFF2-40B4-BE49-F238E27FC236}">
                <a16:creationId xmlns:a16="http://schemas.microsoft.com/office/drawing/2014/main" id="{2AA2967A-0FC9-4B68-93D0-CF1B94FF7DC7}"/>
              </a:ext>
            </a:extLst>
          </p:cNvPr>
          <p:cNvSpPr/>
          <p:nvPr userDrawn="1"/>
        </p:nvSpPr>
        <p:spPr bwMode="auto">
          <a:xfrm flipV="1">
            <a:off x="1" y="6276347"/>
            <a:ext cx="2419351" cy="434820"/>
          </a:xfrm>
          <a:prstGeom prst="rect">
            <a:avLst/>
          </a:prstGeom>
          <a:solidFill>
            <a:schemeClr val="bg1"/>
          </a:solidFill>
          <a:ln>
            <a:noFill/>
          </a:ln>
        </p:spPr>
        <p:txBody>
          <a:bodyPr lIns="0" tIns="0" rIns="0" bIns="0" rtlCol="0" anchor="ctr"/>
          <a:lstStyle/>
          <a:p>
            <a:pPr algn="ctr"/>
            <a:endParaRPr lang="en-US" sz="1351">
              <a:solidFill>
                <a:schemeClr val="bg1"/>
              </a:solidFill>
            </a:endParaRPr>
          </a:p>
        </p:txBody>
      </p:sp>
      <p:sp>
        <p:nvSpPr>
          <p:cNvPr id="27" name="Rectangle 26">
            <a:extLst>
              <a:ext uri="{FF2B5EF4-FFF2-40B4-BE49-F238E27FC236}">
                <a16:creationId xmlns:a16="http://schemas.microsoft.com/office/drawing/2014/main" id="{2AA2967A-0FC9-4B68-93D0-CF1B94FF7DC7}"/>
              </a:ext>
            </a:extLst>
          </p:cNvPr>
          <p:cNvSpPr/>
          <p:nvPr userDrawn="1"/>
        </p:nvSpPr>
        <p:spPr bwMode="auto">
          <a:xfrm flipV="1">
            <a:off x="7162251" y="6251918"/>
            <a:ext cx="2419351" cy="434820"/>
          </a:xfrm>
          <a:prstGeom prst="rect">
            <a:avLst/>
          </a:prstGeom>
          <a:solidFill>
            <a:schemeClr val="bg1"/>
          </a:solidFill>
          <a:ln>
            <a:noFill/>
          </a:ln>
        </p:spPr>
        <p:txBody>
          <a:bodyPr lIns="0" tIns="0" rIns="0" bIns="0" rtlCol="0" anchor="ctr"/>
          <a:lstStyle/>
          <a:p>
            <a:pPr algn="ctr"/>
            <a:endParaRPr lang="en-US" sz="1351">
              <a:solidFill>
                <a:schemeClr val="bg1"/>
              </a:solidFill>
            </a:endParaRPr>
          </a:p>
        </p:txBody>
      </p:sp>
      <p:sp>
        <p:nvSpPr>
          <p:cNvPr id="15" name="TextBox 14">
            <a:extLst>
              <a:ext uri="{FF2B5EF4-FFF2-40B4-BE49-F238E27FC236}">
                <a16:creationId xmlns:a16="http://schemas.microsoft.com/office/drawing/2014/main" id="{718A18E2-BBF6-4D4F-8053-FBB55F6948BE}"/>
              </a:ext>
            </a:extLst>
          </p:cNvPr>
          <p:cNvSpPr txBox="1"/>
          <p:nvPr userDrawn="1"/>
        </p:nvSpPr>
        <p:spPr>
          <a:xfrm>
            <a:off x="1378191" y="5835141"/>
            <a:ext cx="6799069" cy="304699"/>
          </a:xfrm>
          <a:prstGeom prst="rect">
            <a:avLst/>
          </a:prstGeom>
          <a:noFill/>
        </p:spPr>
        <p:txBody>
          <a:bodyPr wrap="square" lIns="0" tIns="0" rIns="0" bIns="0" rtlCol="0">
            <a:spAutoFit/>
          </a:bodyPr>
          <a:lstStyle/>
          <a:p>
            <a:pPr>
              <a:lnSpc>
                <a:spcPct val="80000"/>
              </a:lnSpc>
            </a:pPr>
            <a:r>
              <a:rPr lang="en-US" sz="1200" b="0" i="1" kern="1200" spc="0" baseline="0" dirty="0">
                <a:ln>
                  <a:noFill/>
                </a:ln>
                <a:solidFill>
                  <a:srgbClr val="6C8F98"/>
                </a:solidFill>
                <a:effectLst/>
                <a:latin typeface="Amiri" panose="00000500000000000000" pitchFamily="2" charset="-78"/>
                <a:ea typeface="Amiri" panose="00000500000000000000" pitchFamily="2" charset="-78"/>
                <a:cs typeface="Amiri" panose="00000500000000000000" pitchFamily="2" charset="-78"/>
              </a:rPr>
              <a:t>The views expressed here do not necessarily reflect the views of the Federal Reserve Bank of Chicago or the Federal Reserve System.</a:t>
            </a:r>
            <a:endParaRPr lang="en-US" sz="1200" dirty="0">
              <a:solidFill>
                <a:srgbClr val="6C8F98"/>
              </a:solidFill>
              <a:effectLst/>
              <a:latin typeface="Amiri" panose="00000500000000000000" pitchFamily="2" charset="-78"/>
              <a:ea typeface="Amiri" panose="00000500000000000000" pitchFamily="2" charset="-78"/>
              <a:cs typeface="Amiri" panose="00000500000000000000" pitchFamily="2" charset="-78"/>
            </a:endParaRPr>
          </a:p>
        </p:txBody>
      </p:sp>
      <p:sp>
        <p:nvSpPr>
          <p:cNvPr id="28" name="Rectangle 27">
            <a:extLst>
              <a:ext uri="{FF2B5EF4-FFF2-40B4-BE49-F238E27FC236}">
                <a16:creationId xmlns:a16="http://schemas.microsoft.com/office/drawing/2014/main" id="{F5CA605A-2775-414F-953A-86704FF9809E}"/>
              </a:ext>
            </a:extLst>
          </p:cNvPr>
          <p:cNvSpPr/>
          <p:nvPr userDrawn="1"/>
        </p:nvSpPr>
        <p:spPr>
          <a:xfrm>
            <a:off x="1219200" y="990600"/>
            <a:ext cx="7924800" cy="27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29" name="TextBox 28"/>
          <p:cNvSpPr txBox="1"/>
          <p:nvPr userDrawn="1"/>
        </p:nvSpPr>
        <p:spPr>
          <a:xfrm>
            <a:off x="1" y="0"/>
            <a:ext cx="3017212" cy="369332"/>
          </a:xfrm>
          <a:prstGeom prst="rect">
            <a:avLst/>
          </a:prstGeom>
          <a:solidFill>
            <a:schemeClr val="bg1"/>
          </a:solidFill>
        </p:spPr>
        <p:txBody>
          <a:bodyPr wrap="square" rtlCol="0">
            <a:spAutoFit/>
          </a:bodyPr>
          <a:lstStyle/>
          <a:p>
            <a:endParaRPr lang="en-US" sz="1800" dirty="0"/>
          </a:p>
        </p:txBody>
      </p:sp>
      <p:sp>
        <p:nvSpPr>
          <p:cNvPr id="16" name="Text Placeholder 11"/>
          <p:cNvSpPr>
            <a:spLocks noGrp="1"/>
          </p:cNvSpPr>
          <p:nvPr>
            <p:ph type="body" sz="quarter" idx="10" hasCustomPrompt="1"/>
          </p:nvPr>
        </p:nvSpPr>
        <p:spPr>
          <a:xfrm>
            <a:off x="1219200" y="1168258"/>
            <a:ext cx="7924800" cy="585535"/>
          </a:xfrm>
          <a:prstGeom prst="rect">
            <a:avLst/>
          </a:prstGeom>
        </p:spPr>
        <p:txBody>
          <a:bodyPr/>
          <a:lstStyle>
            <a:lvl1pPr marL="0" indent="0" algn="l" defTabSz="914400" rtl="0" eaLnBrk="1" fontAlgn="auto" latinLnBrk="0" hangingPunct="1">
              <a:lnSpc>
                <a:spcPct val="90000"/>
              </a:lnSpc>
              <a:spcBef>
                <a:spcPct val="0"/>
              </a:spcBef>
              <a:spcAft>
                <a:spcPts val="0"/>
              </a:spcAft>
              <a:buNone/>
              <a:defRPr lang="en-US" sz="4400" b="1" kern="1200" dirty="0">
                <a:solidFill>
                  <a:schemeClr val="tx1"/>
                </a:solidFill>
                <a:latin typeface="+mj-lt"/>
                <a:ea typeface="+mj-ea"/>
                <a:cs typeface="Times New Roman" pitchFamily="18" charset="0"/>
              </a:defRPr>
            </a:lvl1pPr>
          </a:lstStyle>
          <a:p>
            <a:pPr lvl="0"/>
            <a:r>
              <a:rPr lang="en-US" dirty="0"/>
              <a:t>[Title Line 1]</a:t>
            </a:r>
          </a:p>
        </p:txBody>
      </p:sp>
      <p:sp>
        <p:nvSpPr>
          <p:cNvPr id="17" name="Text Placeholder 14"/>
          <p:cNvSpPr>
            <a:spLocks noGrp="1"/>
          </p:cNvSpPr>
          <p:nvPr>
            <p:ph type="body" sz="quarter" idx="11" hasCustomPrompt="1"/>
          </p:nvPr>
        </p:nvSpPr>
        <p:spPr>
          <a:xfrm>
            <a:off x="1219200" y="2882184"/>
            <a:ext cx="9144000" cy="36576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400" kern="1200" dirty="0">
                <a:solidFill>
                  <a:schemeClr val="tx1"/>
                </a:solidFill>
                <a:latin typeface="+mj-lt"/>
                <a:ea typeface="+mn-ea"/>
                <a:cs typeface="Times New Roman" pitchFamily="18" charset="0"/>
              </a:defRPr>
            </a:lvl1pPr>
          </a:lstStyle>
          <a:p>
            <a:pPr lvl="0"/>
            <a:r>
              <a:rPr lang="en-US" dirty="0"/>
              <a:t>[Event name]</a:t>
            </a:r>
          </a:p>
        </p:txBody>
      </p:sp>
      <p:sp>
        <p:nvSpPr>
          <p:cNvPr id="18" name="Text Placeholder 19"/>
          <p:cNvSpPr>
            <a:spLocks noGrp="1"/>
          </p:cNvSpPr>
          <p:nvPr>
            <p:ph type="body" sz="quarter" idx="12" hasCustomPrompt="1"/>
          </p:nvPr>
        </p:nvSpPr>
        <p:spPr>
          <a:xfrm>
            <a:off x="1219197" y="4535055"/>
            <a:ext cx="7315200" cy="281608"/>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000" b="1" i="0" kern="1200" dirty="0" smtClean="0">
                <a:solidFill>
                  <a:schemeClr val="tx1"/>
                </a:solidFill>
                <a:latin typeface="+mj-lt"/>
                <a:ea typeface="+mn-ea"/>
                <a:cs typeface="Times New Roman" pitchFamily="18" charset="0"/>
              </a:defRPr>
            </a:lvl1pPr>
          </a:lstStyle>
          <a:p>
            <a:pPr lvl="0"/>
            <a:r>
              <a:rPr lang="en-US" dirty="0"/>
              <a:t>[Presenter]</a:t>
            </a:r>
          </a:p>
        </p:txBody>
      </p:sp>
      <p:sp>
        <p:nvSpPr>
          <p:cNvPr id="19" name="Text Placeholder 24"/>
          <p:cNvSpPr>
            <a:spLocks noGrp="1"/>
          </p:cNvSpPr>
          <p:nvPr>
            <p:ph type="body" sz="quarter" idx="13" hasCustomPrompt="1"/>
          </p:nvPr>
        </p:nvSpPr>
        <p:spPr>
          <a:xfrm>
            <a:off x="1219200" y="4848576"/>
            <a:ext cx="73152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000" i="1" kern="1200" dirty="0">
                <a:solidFill>
                  <a:schemeClr val="tx1"/>
                </a:solidFill>
                <a:latin typeface="+mj-lt"/>
                <a:ea typeface="+mn-ea"/>
                <a:cs typeface="Times New Roman" pitchFamily="18" charset="0"/>
              </a:defRPr>
            </a:lvl1pPr>
          </a:lstStyle>
          <a:p>
            <a:pPr lvl="0"/>
            <a:r>
              <a:rPr lang="en-US" dirty="0"/>
              <a:t>[Title]</a:t>
            </a:r>
          </a:p>
        </p:txBody>
      </p:sp>
      <p:sp>
        <p:nvSpPr>
          <p:cNvPr id="21" name="Text Placeholder 3"/>
          <p:cNvSpPr>
            <a:spLocks noGrp="1"/>
          </p:cNvSpPr>
          <p:nvPr>
            <p:ph type="body" sz="quarter" idx="15" hasCustomPrompt="1"/>
          </p:nvPr>
        </p:nvSpPr>
        <p:spPr>
          <a:xfrm>
            <a:off x="1219200" y="1761147"/>
            <a:ext cx="7924800" cy="654555"/>
          </a:xfrm>
          <a:prstGeom prst="rect">
            <a:avLst/>
          </a:prstGeom>
        </p:spPr>
        <p:txBody>
          <a:bodyPr/>
          <a:lstStyle>
            <a:lvl1pPr marL="0" indent="0">
              <a:buNone/>
              <a:defRPr lang="en-US" sz="4400" b="1" kern="1200" dirty="0">
                <a:solidFill>
                  <a:schemeClr val="tx1"/>
                </a:solidFill>
                <a:latin typeface="+mj-lt"/>
                <a:ea typeface="+mj-ea"/>
                <a:cs typeface="Times New Roman" pitchFamily="18" charset="0"/>
              </a:defRPr>
            </a:lvl1pPr>
          </a:lstStyle>
          <a:p>
            <a:pPr marL="0" lvl="0" indent="0" algn="l" defTabSz="914400" rtl="0" eaLnBrk="1" fontAlgn="auto" latinLnBrk="0" hangingPunct="1">
              <a:lnSpc>
                <a:spcPct val="90000"/>
              </a:lnSpc>
              <a:spcBef>
                <a:spcPct val="0"/>
              </a:spcBef>
              <a:spcAft>
                <a:spcPts val="0"/>
              </a:spcAft>
              <a:buFont typeface="Arial" panose="020B0604020202020204" pitchFamily="34" charset="0"/>
              <a:buNone/>
            </a:pPr>
            <a:r>
              <a:rPr lang="en-US" dirty="0"/>
              <a:t>[Title Line 2]</a:t>
            </a:r>
          </a:p>
        </p:txBody>
      </p:sp>
      <p:sp>
        <p:nvSpPr>
          <p:cNvPr id="22" name="Text Placeholder 8"/>
          <p:cNvSpPr>
            <a:spLocks noGrp="1"/>
          </p:cNvSpPr>
          <p:nvPr>
            <p:ph type="body" sz="quarter" idx="16" hasCustomPrompt="1"/>
          </p:nvPr>
        </p:nvSpPr>
        <p:spPr>
          <a:xfrm>
            <a:off x="1219197" y="3256273"/>
            <a:ext cx="9144000" cy="364264"/>
          </a:xfrm>
          <a:prstGeom prst="rect">
            <a:avLst/>
          </a:prstGeom>
        </p:spPr>
        <p:txBody>
          <a:bodyPr/>
          <a:lstStyle>
            <a:lvl1pPr marL="0" indent="0">
              <a:buNone/>
              <a:defRPr lang="en-US" sz="2400" kern="1200" dirty="0">
                <a:solidFill>
                  <a:schemeClr val="tx1"/>
                </a:solidFill>
                <a:latin typeface="+mj-lt"/>
                <a:ea typeface="+mn-ea"/>
                <a:cs typeface="Times New Roman" pitchFamily="18" charset="0"/>
              </a:defRPr>
            </a:lvl1p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dirty="0"/>
              <a:t>[Location]</a:t>
            </a:r>
          </a:p>
        </p:txBody>
      </p:sp>
      <p:sp>
        <p:nvSpPr>
          <p:cNvPr id="23" name="Text Placeholder 10"/>
          <p:cNvSpPr>
            <a:spLocks noGrp="1"/>
          </p:cNvSpPr>
          <p:nvPr>
            <p:ph type="body" sz="quarter" idx="17" hasCustomPrompt="1"/>
          </p:nvPr>
        </p:nvSpPr>
        <p:spPr>
          <a:xfrm>
            <a:off x="1219197" y="3621161"/>
            <a:ext cx="4876800" cy="365760"/>
          </a:xfrm>
          <a:prstGeom prst="rect">
            <a:avLst/>
          </a:prstGeom>
        </p:spPr>
        <p:txBody>
          <a:bodyPr/>
          <a:lstStyle>
            <a:lvl1pPr marL="0" indent="0">
              <a:buNone/>
              <a:defRPr lang="en-US" sz="2400" kern="1200" dirty="0">
                <a:solidFill>
                  <a:schemeClr val="tx1"/>
                </a:solidFill>
                <a:latin typeface="+mj-lt"/>
                <a:ea typeface="+mn-ea"/>
                <a:cs typeface="Times New Roman" pitchFamily="18" charset="0"/>
              </a:defRPr>
            </a:lvl1pPr>
            <a:lvl5pPr>
              <a:defRPr/>
            </a:lvl5p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dirty="0"/>
              <a:t>[Date]</a:t>
            </a:r>
          </a:p>
        </p:txBody>
      </p:sp>
      <p:pic>
        <p:nvPicPr>
          <p:cNvPr id="36" name="Picture 35">
            <a:extLst>
              <a:ext uri="{FF2B5EF4-FFF2-40B4-BE49-F238E27FC236}">
                <a16:creationId xmlns:a16="http://schemas.microsoft.com/office/drawing/2014/main" id="{28DCBC43-9527-481A-A8AC-383F30AF868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857668" y="6527947"/>
            <a:ext cx="3179113" cy="136170"/>
          </a:xfrm>
          <a:prstGeom prst="rect">
            <a:avLst/>
          </a:prstGeom>
        </p:spPr>
      </p:pic>
      <p:sp>
        <p:nvSpPr>
          <p:cNvPr id="25" name="TextBox 24"/>
          <p:cNvSpPr txBox="1"/>
          <p:nvPr userDrawn="1"/>
        </p:nvSpPr>
        <p:spPr>
          <a:xfrm>
            <a:off x="1219197" y="5153909"/>
            <a:ext cx="7315200" cy="400110"/>
          </a:xfrm>
          <a:prstGeom prst="rect">
            <a:avLst/>
          </a:prstGeom>
          <a:noFill/>
        </p:spPr>
        <p:txBody>
          <a:bodyPr wrap="square" rtlCol="0">
            <a:spAutoFit/>
          </a:body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sz="2000" kern="1200" dirty="0">
                <a:solidFill>
                  <a:schemeClr val="tx1"/>
                </a:solidFill>
                <a:latin typeface="+mj-lt"/>
                <a:ea typeface="+mn-ea"/>
                <a:cs typeface="Times New Roman" pitchFamily="18" charset="0"/>
              </a:rPr>
              <a:t>Federal Reserve Bank of Chicago</a:t>
            </a:r>
          </a:p>
        </p:txBody>
      </p:sp>
    </p:spTree>
    <p:extLst>
      <p:ext uri="{BB962C8B-B14F-4D97-AF65-F5344CB8AC3E}">
        <p14:creationId xmlns:p14="http://schemas.microsoft.com/office/powerpoint/2010/main" val="4468798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lt: Dual Author">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DDD842-372F-494E-827A-08B281256C47}"/>
              </a:ext>
            </a:extLst>
          </p:cNvPr>
          <p:cNvSpPr/>
          <p:nvPr userDrawn="1"/>
        </p:nvSpPr>
        <p:spPr>
          <a:xfrm>
            <a:off x="9489689" y="6402938"/>
            <a:ext cx="2592659" cy="318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Rectangle 6">
            <a:extLst>
              <a:ext uri="{FF2B5EF4-FFF2-40B4-BE49-F238E27FC236}">
                <a16:creationId xmlns:a16="http://schemas.microsoft.com/office/drawing/2014/main" id="{C1F647FF-1E63-43C9-B4F7-EA64CC9CA90D}"/>
              </a:ext>
            </a:extLst>
          </p:cNvPr>
          <p:cNvSpPr/>
          <p:nvPr userDrawn="1"/>
        </p:nvSpPr>
        <p:spPr bwMode="auto">
          <a:xfrm>
            <a:off x="0" y="6729592"/>
            <a:ext cx="12192000" cy="139571"/>
          </a:xfrm>
          <a:prstGeom prst="rect">
            <a:avLst/>
          </a:prstGeom>
          <a:solidFill>
            <a:srgbClr val="6C8F98"/>
          </a:solidFill>
          <a:ln>
            <a:noFill/>
          </a:ln>
        </p:spPr>
        <p:txBody>
          <a:bodyPr lIns="0" tIns="0" rIns="0" bIns="0" rtlCol="0" anchor="ctr"/>
          <a:lstStyle/>
          <a:p>
            <a:pPr algn="ctr"/>
            <a:endParaRPr lang="en-US" sz="1800"/>
          </a:p>
        </p:txBody>
      </p:sp>
      <p:sp>
        <p:nvSpPr>
          <p:cNvPr id="24" name="Rectangle 23">
            <a:extLst>
              <a:ext uri="{FF2B5EF4-FFF2-40B4-BE49-F238E27FC236}">
                <a16:creationId xmlns:a16="http://schemas.microsoft.com/office/drawing/2014/main" id="{2AA2967A-0FC9-4B68-93D0-CF1B94FF7DC7}"/>
              </a:ext>
            </a:extLst>
          </p:cNvPr>
          <p:cNvSpPr/>
          <p:nvPr userDrawn="1"/>
        </p:nvSpPr>
        <p:spPr bwMode="auto">
          <a:xfrm flipV="1">
            <a:off x="1" y="6276347"/>
            <a:ext cx="2419351" cy="434820"/>
          </a:xfrm>
          <a:prstGeom prst="rect">
            <a:avLst/>
          </a:prstGeom>
          <a:solidFill>
            <a:schemeClr val="bg1"/>
          </a:solidFill>
          <a:ln>
            <a:noFill/>
          </a:ln>
        </p:spPr>
        <p:txBody>
          <a:bodyPr lIns="0" tIns="0" rIns="0" bIns="0" rtlCol="0" anchor="ctr"/>
          <a:lstStyle/>
          <a:p>
            <a:pPr algn="ctr"/>
            <a:endParaRPr lang="en-US" sz="1351">
              <a:solidFill>
                <a:schemeClr val="bg1"/>
              </a:solidFill>
            </a:endParaRPr>
          </a:p>
        </p:txBody>
      </p:sp>
      <p:sp>
        <p:nvSpPr>
          <p:cNvPr id="27" name="Rectangle 26">
            <a:extLst>
              <a:ext uri="{FF2B5EF4-FFF2-40B4-BE49-F238E27FC236}">
                <a16:creationId xmlns:a16="http://schemas.microsoft.com/office/drawing/2014/main" id="{2AA2967A-0FC9-4B68-93D0-CF1B94FF7DC7}"/>
              </a:ext>
            </a:extLst>
          </p:cNvPr>
          <p:cNvSpPr/>
          <p:nvPr userDrawn="1"/>
        </p:nvSpPr>
        <p:spPr bwMode="auto">
          <a:xfrm flipV="1">
            <a:off x="7162251" y="6251918"/>
            <a:ext cx="2419351" cy="434820"/>
          </a:xfrm>
          <a:prstGeom prst="rect">
            <a:avLst/>
          </a:prstGeom>
          <a:solidFill>
            <a:schemeClr val="bg1"/>
          </a:solidFill>
          <a:ln>
            <a:noFill/>
          </a:ln>
        </p:spPr>
        <p:txBody>
          <a:bodyPr lIns="0" tIns="0" rIns="0" bIns="0" rtlCol="0" anchor="ctr"/>
          <a:lstStyle/>
          <a:p>
            <a:pPr algn="ctr"/>
            <a:endParaRPr lang="en-US" sz="1351">
              <a:solidFill>
                <a:schemeClr val="bg1"/>
              </a:solidFill>
            </a:endParaRPr>
          </a:p>
        </p:txBody>
      </p:sp>
      <p:sp>
        <p:nvSpPr>
          <p:cNvPr id="15" name="TextBox 14">
            <a:extLst>
              <a:ext uri="{FF2B5EF4-FFF2-40B4-BE49-F238E27FC236}">
                <a16:creationId xmlns:a16="http://schemas.microsoft.com/office/drawing/2014/main" id="{718A18E2-BBF6-4D4F-8053-FBB55F6948BE}"/>
              </a:ext>
            </a:extLst>
          </p:cNvPr>
          <p:cNvSpPr txBox="1"/>
          <p:nvPr userDrawn="1"/>
        </p:nvSpPr>
        <p:spPr>
          <a:xfrm>
            <a:off x="1378191" y="5835141"/>
            <a:ext cx="6799069" cy="304699"/>
          </a:xfrm>
          <a:prstGeom prst="rect">
            <a:avLst/>
          </a:prstGeom>
          <a:noFill/>
        </p:spPr>
        <p:txBody>
          <a:bodyPr wrap="square" lIns="0" tIns="0" rIns="0" bIns="0" rtlCol="0">
            <a:spAutoFit/>
          </a:bodyPr>
          <a:lstStyle/>
          <a:p>
            <a:pPr>
              <a:lnSpc>
                <a:spcPct val="80000"/>
              </a:lnSpc>
            </a:pPr>
            <a:r>
              <a:rPr lang="en-US" sz="1200" b="0" i="1" kern="1200" spc="0" baseline="0" dirty="0">
                <a:ln>
                  <a:noFill/>
                </a:ln>
                <a:solidFill>
                  <a:srgbClr val="6C8F98"/>
                </a:solidFill>
                <a:effectLst/>
                <a:latin typeface="Amiri" panose="00000500000000000000" pitchFamily="2" charset="-78"/>
                <a:ea typeface="Amiri" panose="00000500000000000000" pitchFamily="2" charset="-78"/>
                <a:cs typeface="Amiri" panose="00000500000000000000" pitchFamily="2" charset="-78"/>
              </a:rPr>
              <a:t>The views expressed here do not necessarily reflect the views of the Federal Reserve Bank of Chicago or the Federal Reserve System.</a:t>
            </a:r>
            <a:endParaRPr lang="en-US" sz="1200" dirty="0">
              <a:solidFill>
                <a:srgbClr val="6C8F98"/>
              </a:solidFill>
              <a:effectLst/>
              <a:latin typeface="Amiri" panose="00000500000000000000" pitchFamily="2" charset="-78"/>
              <a:ea typeface="Amiri" panose="00000500000000000000" pitchFamily="2" charset="-78"/>
              <a:cs typeface="Amiri" panose="00000500000000000000" pitchFamily="2" charset="-78"/>
            </a:endParaRPr>
          </a:p>
        </p:txBody>
      </p:sp>
      <p:sp>
        <p:nvSpPr>
          <p:cNvPr id="28" name="Rectangle 27">
            <a:extLst>
              <a:ext uri="{FF2B5EF4-FFF2-40B4-BE49-F238E27FC236}">
                <a16:creationId xmlns:a16="http://schemas.microsoft.com/office/drawing/2014/main" id="{F5CA605A-2775-414F-953A-86704FF9809E}"/>
              </a:ext>
            </a:extLst>
          </p:cNvPr>
          <p:cNvSpPr/>
          <p:nvPr userDrawn="1"/>
        </p:nvSpPr>
        <p:spPr>
          <a:xfrm>
            <a:off x="1219200" y="990600"/>
            <a:ext cx="7924800" cy="274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100000"/>
              </a:lnSpc>
              <a:spcBef>
                <a:spcPts val="0"/>
              </a:spcBef>
              <a:spcAft>
                <a:spcPts val="0"/>
              </a:spcAft>
            </a:pPr>
            <a:endParaRPr lang="en-US" sz="1800" dirty="0">
              <a:solidFill>
                <a:srgbClr val="FFFFFF"/>
              </a:solidFill>
            </a:endParaRPr>
          </a:p>
        </p:txBody>
      </p:sp>
      <p:sp>
        <p:nvSpPr>
          <p:cNvPr id="29" name="TextBox 28"/>
          <p:cNvSpPr txBox="1"/>
          <p:nvPr userDrawn="1"/>
        </p:nvSpPr>
        <p:spPr>
          <a:xfrm>
            <a:off x="1" y="0"/>
            <a:ext cx="3017212" cy="369332"/>
          </a:xfrm>
          <a:prstGeom prst="rect">
            <a:avLst/>
          </a:prstGeom>
          <a:solidFill>
            <a:schemeClr val="bg1"/>
          </a:solidFill>
        </p:spPr>
        <p:txBody>
          <a:bodyPr wrap="square" rtlCol="0">
            <a:spAutoFit/>
          </a:bodyPr>
          <a:lstStyle/>
          <a:p>
            <a:endParaRPr lang="en-US" sz="1800" dirty="0"/>
          </a:p>
        </p:txBody>
      </p:sp>
      <p:sp>
        <p:nvSpPr>
          <p:cNvPr id="25" name="Text Placeholder 19"/>
          <p:cNvSpPr>
            <a:spLocks noGrp="1"/>
          </p:cNvSpPr>
          <p:nvPr>
            <p:ph type="body" sz="quarter" idx="12" hasCustomPrompt="1"/>
          </p:nvPr>
        </p:nvSpPr>
        <p:spPr>
          <a:xfrm>
            <a:off x="1219200" y="4545200"/>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000" b="1" i="0" kern="1200" dirty="0" smtClean="0">
                <a:solidFill>
                  <a:schemeClr val="tx1"/>
                </a:solidFill>
                <a:latin typeface="+mj-lt"/>
                <a:ea typeface="+mn-ea"/>
                <a:cs typeface="Times New Roman" pitchFamily="18" charset="0"/>
              </a:defRPr>
            </a:lvl1pPr>
          </a:lstStyle>
          <a:p>
            <a:pPr lvl="0"/>
            <a:r>
              <a:rPr lang="en-US" dirty="0"/>
              <a:t>[Presenter 1]</a:t>
            </a:r>
          </a:p>
        </p:txBody>
      </p:sp>
      <p:sp>
        <p:nvSpPr>
          <p:cNvPr id="26" name="Text Placeholder 24"/>
          <p:cNvSpPr>
            <a:spLocks noGrp="1"/>
          </p:cNvSpPr>
          <p:nvPr>
            <p:ph type="body" sz="quarter" idx="13" hasCustomPrompt="1"/>
          </p:nvPr>
        </p:nvSpPr>
        <p:spPr>
          <a:xfrm>
            <a:off x="1218100" y="4854016"/>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1600" i="1" kern="1200" dirty="0">
                <a:solidFill>
                  <a:schemeClr val="tx1"/>
                </a:solidFill>
                <a:latin typeface="+mj-lt"/>
                <a:ea typeface="+mn-ea"/>
                <a:cs typeface="Times New Roman" pitchFamily="18" charset="0"/>
              </a:defRPr>
            </a:lvl1pPr>
          </a:lstStyle>
          <a:p>
            <a:pPr lvl="0"/>
            <a:r>
              <a:rPr lang="en-US" dirty="0"/>
              <a:t>[Title]</a:t>
            </a:r>
          </a:p>
        </p:txBody>
      </p:sp>
      <p:sp>
        <p:nvSpPr>
          <p:cNvPr id="31" name="Text Placeholder 28"/>
          <p:cNvSpPr>
            <a:spLocks noGrp="1"/>
          </p:cNvSpPr>
          <p:nvPr>
            <p:ph type="body" sz="quarter" idx="14" hasCustomPrompt="1"/>
          </p:nvPr>
        </p:nvSpPr>
        <p:spPr>
          <a:xfrm>
            <a:off x="1218100" y="5086654"/>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1600" kern="1200" dirty="0">
                <a:solidFill>
                  <a:schemeClr val="tx1"/>
                </a:solidFill>
                <a:latin typeface="+mj-lt"/>
                <a:ea typeface="+mn-ea"/>
                <a:cs typeface="Times New Roman" pitchFamily="18" charset="0"/>
              </a:defRPr>
            </a:lvl1pPr>
          </a:lstStyle>
          <a:p>
            <a:pPr lvl="0"/>
            <a:r>
              <a:rPr lang="en-US" dirty="0"/>
              <a:t>Federal Reserve Bank of Chicago</a:t>
            </a:r>
          </a:p>
        </p:txBody>
      </p:sp>
      <p:sp>
        <p:nvSpPr>
          <p:cNvPr id="32" name="Text Placeholder 19"/>
          <p:cNvSpPr>
            <a:spLocks noGrp="1"/>
          </p:cNvSpPr>
          <p:nvPr>
            <p:ph type="body" sz="quarter" idx="15" hasCustomPrompt="1"/>
          </p:nvPr>
        </p:nvSpPr>
        <p:spPr>
          <a:xfrm>
            <a:off x="6400800" y="4537509"/>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000" b="1" i="0" kern="1200" dirty="0" smtClean="0">
                <a:solidFill>
                  <a:schemeClr val="tx1"/>
                </a:solidFill>
                <a:latin typeface="+mj-lt"/>
                <a:ea typeface="+mn-ea"/>
                <a:cs typeface="Times New Roman" pitchFamily="18" charset="0"/>
              </a:defRPr>
            </a:lvl1pPr>
          </a:lstStyle>
          <a:p>
            <a:pPr lvl="0"/>
            <a:r>
              <a:rPr lang="en-US" dirty="0"/>
              <a:t>[Presenter 1]</a:t>
            </a:r>
          </a:p>
        </p:txBody>
      </p:sp>
      <p:sp>
        <p:nvSpPr>
          <p:cNvPr id="33" name="Text Placeholder 24"/>
          <p:cNvSpPr>
            <a:spLocks noGrp="1"/>
          </p:cNvSpPr>
          <p:nvPr>
            <p:ph type="body" sz="quarter" idx="16" hasCustomPrompt="1"/>
          </p:nvPr>
        </p:nvSpPr>
        <p:spPr>
          <a:xfrm>
            <a:off x="6399700" y="4846325"/>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1600" i="1" kern="1200" dirty="0">
                <a:solidFill>
                  <a:schemeClr val="tx1"/>
                </a:solidFill>
                <a:latin typeface="+mj-lt"/>
                <a:ea typeface="+mn-ea"/>
                <a:cs typeface="Times New Roman" pitchFamily="18" charset="0"/>
              </a:defRPr>
            </a:lvl1pPr>
          </a:lstStyle>
          <a:p>
            <a:pPr lvl="0"/>
            <a:r>
              <a:rPr lang="en-US" dirty="0"/>
              <a:t>[Title]</a:t>
            </a:r>
          </a:p>
        </p:txBody>
      </p:sp>
      <p:sp>
        <p:nvSpPr>
          <p:cNvPr id="34" name="Text Placeholder 28"/>
          <p:cNvSpPr>
            <a:spLocks noGrp="1"/>
          </p:cNvSpPr>
          <p:nvPr>
            <p:ph type="body" sz="quarter" idx="17" hasCustomPrompt="1"/>
          </p:nvPr>
        </p:nvSpPr>
        <p:spPr>
          <a:xfrm>
            <a:off x="6399700" y="5078963"/>
            <a:ext cx="4876800" cy="27432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1600" kern="1200" dirty="0">
                <a:solidFill>
                  <a:schemeClr val="tx1"/>
                </a:solidFill>
                <a:latin typeface="+mj-lt"/>
                <a:ea typeface="+mn-ea"/>
                <a:cs typeface="Times New Roman" pitchFamily="18" charset="0"/>
              </a:defRPr>
            </a:lvl1pPr>
          </a:lstStyle>
          <a:p>
            <a:pPr lvl="0"/>
            <a:r>
              <a:rPr lang="en-US" dirty="0"/>
              <a:t>Federal Reserve Bank of Chicago</a:t>
            </a:r>
          </a:p>
        </p:txBody>
      </p:sp>
      <p:sp>
        <p:nvSpPr>
          <p:cNvPr id="35" name="Text Placeholder 11"/>
          <p:cNvSpPr>
            <a:spLocks noGrp="1"/>
          </p:cNvSpPr>
          <p:nvPr>
            <p:ph type="body" sz="quarter" idx="10" hasCustomPrompt="1"/>
          </p:nvPr>
        </p:nvSpPr>
        <p:spPr>
          <a:xfrm>
            <a:off x="1219200" y="1168258"/>
            <a:ext cx="7924800" cy="585535"/>
          </a:xfrm>
          <a:prstGeom prst="rect">
            <a:avLst/>
          </a:prstGeom>
        </p:spPr>
        <p:txBody>
          <a:bodyPr/>
          <a:lstStyle>
            <a:lvl1pPr marL="0" indent="0" algn="l" defTabSz="914400" rtl="0" eaLnBrk="1" fontAlgn="auto" latinLnBrk="0" hangingPunct="1">
              <a:lnSpc>
                <a:spcPct val="90000"/>
              </a:lnSpc>
              <a:spcBef>
                <a:spcPct val="0"/>
              </a:spcBef>
              <a:spcAft>
                <a:spcPts val="0"/>
              </a:spcAft>
              <a:buNone/>
              <a:defRPr lang="en-US" sz="4400" b="1" kern="1200" dirty="0">
                <a:solidFill>
                  <a:schemeClr val="tx1"/>
                </a:solidFill>
                <a:latin typeface="+mj-lt"/>
                <a:ea typeface="+mj-ea"/>
                <a:cs typeface="Times New Roman" pitchFamily="18" charset="0"/>
              </a:defRPr>
            </a:lvl1pPr>
          </a:lstStyle>
          <a:p>
            <a:pPr lvl="0"/>
            <a:r>
              <a:rPr lang="en-US" dirty="0"/>
              <a:t>[Title Line 1]</a:t>
            </a:r>
          </a:p>
        </p:txBody>
      </p:sp>
      <p:sp>
        <p:nvSpPr>
          <p:cNvPr id="36" name="Text Placeholder 14"/>
          <p:cNvSpPr>
            <a:spLocks noGrp="1"/>
          </p:cNvSpPr>
          <p:nvPr>
            <p:ph type="body" sz="quarter" idx="11" hasCustomPrompt="1"/>
          </p:nvPr>
        </p:nvSpPr>
        <p:spPr>
          <a:xfrm>
            <a:off x="1219200" y="2882184"/>
            <a:ext cx="9144000" cy="365760"/>
          </a:xfrm>
          <a:prstGeom prst="rect">
            <a:avLst/>
          </a:prstGeom>
        </p:spPr>
        <p:txBody>
          <a:bodyPr/>
          <a:lstStyle>
            <a:lvl1pPr marL="342900" indent="-342900" algn="l" defTabSz="914400" rtl="0" eaLnBrk="1" fontAlgn="auto" latinLnBrk="0" hangingPunct="1">
              <a:lnSpc>
                <a:spcPct val="100000"/>
              </a:lnSpc>
              <a:spcBef>
                <a:spcPts val="0"/>
              </a:spcBef>
              <a:spcAft>
                <a:spcPts val="0"/>
              </a:spcAft>
              <a:buFont typeface="Arial" pitchFamily="34" charset="0"/>
              <a:buNone/>
              <a:defRPr lang="en-US" sz="2400" kern="1200" dirty="0">
                <a:solidFill>
                  <a:schemeClr val="tx1"/>
                </a:solidFill>
                <a:latin typeface="+mj-lt"/>
                <a:ea typeface="+mn-ea"/>
                <a:cs typeface="Times New Roman" pitchFamily="18" charset="0"/>
              </a:defRPr>
            </a:lvl1pPr>
          </a:lstStyle>
          <a:p>
            <a:pPr lvl="0"/>
            <a:r>
              <a:rPr lang="en-US" dirty="0"/>
              <a:t>[Event name]</a:t>
            </a:r>
          </a:p>
        </p:txBody>
      </p:sp>
      <p:sp>
        <p:nvSpPr>
          <p:cNvPr id="37" name="Text Placeholder 3"/>
          <p:cNvSpPr>
            <a:spLocks noGrp="1"/>
          </p:cNvSpPr>
          <p:nvPr>
            <p:ph type="body" sz="quarter" idx="18" hasCustomPrompt="1"/>
          </p:nvPr>
        </p:nvSpPr>
        <p:spPr>
          <a:xfrm>
            <a:off x="1219200" y="1761147"/>
            <a:ext cx="7924800" cy="654555"/>
          </a:xfrm>
          <a:prstGeom prst="rect">
            <a:avLst/>
          </a:prstGeom>
        </p:spPr>
        <p:txBody>
          <a:bodyPr/>
          <a:lstStyle>
            <a:lvl1pPr marL="0" indent="0">
              <a:buNone/>
              <a:defRPr lang="en-US" sz="4400" b="1" kern="1200" dirty="0">
                <a:solidFill>
                  <a:schemeClr val="tx1"/>
                </a:solidFill>
                <a:latin typeface="+mj-lt"/>
                <a:ea typeface="+mj-ea"/>
                <a:cs typeface="Times New Roman" pitchFamily="18" charset="0"/>
              </a:defRPr>
            </a:lvl1pPr>
          </a:lstStyle>
          <a:p>
            <a:pPr marL="0" lvl="0" indent="0" algn="l" defTabSz="914400" rtl="0" eaLnBrk="1" fontAlgn="auto" latinLnBrk="0" hangingPunct="1">
              <a:lnSpc>
                <a:spcPct val="90000"/>
              </a:lnSpc>
              <a:spcBef>
                <a:spcPct val="0"/>
              </a:spcBef>
              <a:spcAft>
                <a:spcPts val="0"/>
              </a:spcAft>
              <a:buFont typeface="Arial" panose="020B0604020202020204" pitchFamily="34" charset="0"/>
              <a:buNone/>
            </a:pPr>
            <a:r>
              <a:rPr lang="en-US" dirty="0"/>
              <a:t>[Title Line 2]</a:t>
            </a:r>
          </a:p>
        </p:txBody>
      </p:sp>
      <p:sp>
        <p:nvSpPr>
          <p:cNvPr id="38" name="Text Placeholder 8"/>
          <p:cNvSpPr>
            <a:spLocks noGrp="1"/>
          </p:cNvSpPr>
          <p:nvPr>
            <p:ph type="body" sz="quarter" idx="19" hasCustomPrompt="1"/>
          </p:nvPr>
        </p:nvSpPr>
        <p:spPr>
          <a:xfrm>
            <a:off x="1219197" y="3256273"/>
            <a:ext cx="9144000" cy="364264"/>
          </a:xfrm>
          <a:prstGeom prst="rect">
            <a:avLst/>
          </a:prstGeom>
        </p:spPr>
        <p:txBody>
          <a:bodyPr/>
          <a:lstStyle>
            <a:lvl1pPr marL="0" indent="0">
              <a:buNone/>
              <a:defRPr lang="en-US" sz="2400" kern="1200" dirty="0">
                <a:solidFill>
                  <a:schemeClr val="tx1"/>
                </a:solidFill>
                <a:latin typeface="+mj-lt"/>
                <a:ea typeface="+mn-ea"/>
                <a:cs typeface="Times New Roman" pitchFamily="18" charset="0"/>
              </a:defRPr>
            </a:lvl1p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dirty="0"/>
              <a:t>[Location]</a:t>
            </a:r>
          </a:p>
        </p:txBody>
      </p:sp>
      <p:sp>
        <p:nvSpPr>
          <p:cNvPr id="39" name="Text Placeholder 10"/>
          <p:cNvSpPr>
            <a:spLocks noGrp="1"/>
          </p:cNvSpPr>
          <p:nvPr>
            <p:ph type="body" sz="quarter" idx="20" hasCustomPrompt="1"/>
          </p:nvPr>
        </p:nvSpPr>
        <p:spPr>
          <a:xfrm>
            <a:off x="1219197" y="3621161"/>
            <a:ext cx="4876800" cy="365760"/>
          </a:xfrm>
          <a:prstGeom prst="rect">
            <a:avLst/>
          </a:prstGeom>
        </p:spPr>
        <p:txBody>
          <a:bodyPr/>
          <a:lstStyle>
            <a:lvl1pPr marL="0" indent="0">
              <a:buNone/>
              <a:defRPr lang="en-US" sz="2400" kern="1200" dirty="0">
                <a:solidFill>
                  <a:schemeClr val="tx1"/>
                </a:solidFill>
                <a:latin typeface="+mj-lt"/>
                <a:ea typeface="+mn-ea"/>
                <a:cs typeface="Times New Roman" pitchFamily="18" charset="0"/>
              </a:defRPr>
            </a:lvl1pPr>
            <a:lvl5pPr>
              <a:defRPr/>
            </a:lvl5pPr>
          </a:lstStyle>
          <a:p>
            <a:pPr marL="342900" lvl="0" indent="-342900" algn="l" defTabSz="914400" rtl="0" eaLnBrk="1" fontAlgn="auto" latinLnBrk="0" hangingPunct="1">
              <a:lnSpc>
                <a:spcPct val="100000"/>
              </a:lnSpc>
              <a:spcBef>
                <a:spcPts val="0"/>
              </a:spcBef>
              <a:spcAft>
                <a:spcPts val="0"/>
              </a:spcAft>
              <a:buFont typeface="Arial" pitchFamily="34" charset="0"/>
              <a:buNone/>
            </a:pPr>
            <a:r>
              <a:rPr lang="en-US" dirty="0"/>
              <a:t>[Date]</a:t>
            </a:r>
          </a:p>
        </p:txBody>
      </p:sp>
      <p:pic>
        <p:nvPicPr>
          <p:cNvPr id="40" name="Picture 39">
            <a:extLst>
              <a:ext uri="{FF2B5EF4-FFF2-40B4-BE49-F238E27FC236}">
                <a16:creationId xmlns:a16="http://schemas.microsoft.com/office/drawing/2014/main" id="{28DCBC43-9527-481A-A8AC-383F30AF868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8857668" y="6527947"/>
            <a:ext cx="3179113" cy="136170"/>
          </a:xfrm>
          <a:prstGeom prst="rect">
            <a:avLst/>
          </a:prstGeom>
        </p:spPr>
      </p:pic>
    </p:spTree>
    <p:extLst>
      <p:ext uri="{BB962C8B-B14F-4D97-AF65-F5344CB8AC3E}">
        <p14:creationId xmlns:p14="http://schemas.microsoft.com/office/powerpoint/2010/main" val="243045236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AA2967A-0FC9-4B68-93D0-CF1B94FF7DC7}"/>
              </a:ext>
            </a:extLst>
          </p:cNvPr>
          <p:cNvSpPr/>
          <p:nvPr userDrawn="1"/>
        </p:nvSpPr>
        <p:spPr bwMode="auto">
          <a:xfrm flipV="1">
            <a:off x="152407" y="6423180"/>
            <a:ext cx="2419351" cy="434820"/>
          </a:xfrm>
          <a:prstGeom prst="rect">
            <a:avLst/>
          </a:prstGeom>
          <a:solidFill>
            <a:schemeClr val="bg1"/>
          </a:solidFill>
          <a:ln>
            <a:noFill/>
          </a:ln>
        </p:spPr>
        <p:txBody>
          <a:bodyPr lIns="0" tIns="0" rIns="0" bIns="0" rtlCol="0" anchor="ctr"/>
          <a:lstStyle/>
          <a:p>
            <a:pPr algn="ctr"/>
            <a:endParaRPr lang="en-US" sz="1351">
              <a:solidFill>
                <a:schemeClr val="bg1"/>
              </a:solidFill>
            </a:endParaRPr>
          </a:p>
        </p:txBody>
      </p:sp>
      <p:sp>
        <p:nvSpPr>
          <p:cNvPr id="7" name="Rectangle 6">
            <a:extLst>
              <a:ext uri="{FF2B5EF4-FFF2-40B4-BE49-F238E27FC236}">
                <a16:creationId xmlns:a16="http://schemas.microsoft.com/office/drawing/2014/main" id="{C1F647FF-1E63-43C9-B4F7-EA64CC9CA90D}"/>
              </a:ext>
            </a:extLst>
          </p:cNvPr>
          <p:cNvSpPr/>
          <p:nvPr userDrawn="1"/>
        </p:nvSpPr>
        <p:spPr bwMode="auto">
          <a:xfrm>
            <a:off x="0" y="6729592"/>
            <a:ext cx="12192000" cy="139571"/>
          </a:xfrm>
          <a:prstGeom prst="rect">
            <a:avLst/>
          </a:prstGeom>
          <a:solidFill>
            <a:srgbClr val="6C8F98"/>
          </a:solidFill>
          <a:ln>
            <a:noFill/>
          </a:ln>
        </p:spPr>
        <p:txBody>
          <a:bodyPr lIns="0" tIns="0" rIns="0" bIns="0" rtlCol="0" anchor="ctr"/>
          <a:lstStyle/>
          <a:p>
            <a:pPr algn="ctr"/>
            <a:endParaRPr lang="en-US" sz="1800"/>
          </a:p>
        </p:txBody>
      </p:sp>
      <p:cxnSp>
        <p:nvCxnSpPr>
          <p:cNvPr id="15" name="Straight Connector 14">
            <a:extLst>
              <a:ext uri="{FF2B5EF4-FFF2-40B4-BE49-F238E27FC236}">
                <a16:creationId xmlns:a16="http://schemas.microsoft.com/office/drawing/2014/main" id="{D8B72737-915E-44CC-B0A5-73EAD734F1B0}"/>
              </a:ext>
            </a:extLst>
          </p:cNvPr>
          <p:cNvCxnSpPr>
            <a:cxnSpLocks/>
          </p:cNvCxnSpPr>
          <p:nvPr userDrawn="1"/>
        </p:nvCxnSpPr>
        <p:spPr>
          <a:xfrm>
            <a:off x="1343349" y="3943501"/>
            <a:ext cx="9505307" cy="0"/>
          </a:xfrm>
          <a:prstGeom prst="line">
            <a:avLst/>
          </a:prstGeom>
          <a:ln w="25400">
            <a:solidFill>
              <a:srgbClr val="6C8F98"/>
            </a:solidFill>
          </a:ln>
        </p:spPr>
        <p:style>
          <a:lnRef idx="1">
            <a:schemeClr val="accent1"/>
          </a:lnRef>
          <a:fillRef idx="0">
            <a:schemeClr val="accent1"/>
          </a:fillRef>
          <a:effectRef idx="0">
            <a:schemeClr val="accent1"/>
          </a:effectRef>
          <a:fontRef idx="minor">
            <a:schemeClr val="tx1"/>
          </a:fontRef>
        </p:style>
      </p:cxnSp>
      <p:sp>
        <p:nvSpPr>
          <p:cNvPr id="9" name="Text Placeholder 11"/>
          <p:cNvSpPr>
            <a:spLocks noGrp="1"/>
          </p:cNvSpPr>
          <p:nvPr>
            <p:ph type="body" sz="quarter" idx="10" hasCustomPrompt="1"/>
          </p:nvPr>
        </p:nvSpPr>
        <p:spPr>
          <a:xfrm>
            <a:off x="1500963" y="2532940"/>
            <a:ext cx="7924800" cy="585535"/>
          </a:xfrm>
          <a:prstGeom prst="rect">
            <a:avLst/>
          </a:prstGeom>
        </p:spPr>
        <p:txBody>
          <a:bodyPr/>
          <a:lstStyle>
            <a:lvl1pPr marL="0" indent="0" algn="l" defTabSz="914400" rtl="0" eaLnBrk="1" fontAlgn="auto" latinLnBrk="0" hangingPunct="1">
              <a:lnSpc>
                <a:spcPct val="90000"/>
              </a:lnSpc>
              <a:spcBef>
                <a:spcPct val="0"/>
              </a:spcBef>
              <a:spcAft>
                <a:spcPts val="0"/>
              </a:spcAft>
              <a:buNone/>
              <a:defRPr lang="en-US" sz="4400" b="1" kern="1200" dirty="0">
                <a:solidFill>
                  <a:schemeClr val="tx1"/>
                </a:solidFill>
                <a:latin typeface="+mj-lt"/>
                <a:ea typeface="+mj-ea"/>
                <a:cs typeface="Times New Roman" pitchFamily="18" charset="0"/>
              </a:defRPr>
            </a:lvl1pPr>
          </a:lstStyle>
          <a:p>
            <a:pPr lvl="0"/>
            <a:r>
              <a:rPr lang="en-US" dirty="0"/>
              <a:t>Heading</a:t>
            </a:r>
          </a:p>
        </p:txBody>
      </p:sp>
      <p:sp>
        <p:nvSpPr>
          <p:cNvPr id="10" name="Text Placeholder 11"/>
          <p:cNvSpPr>
            <a:spLocks noGrp="1"/>
          </p:cNvSpPr>
          <p:nvPr>
            <p:ph type="body" sz="quarter" idx="13" hasCustomPrompt="1"/>
          </p:nvPr>
        </p:nvSpPr>
        <p:spPr>
          <a:xfrm>
            <a:off x="1500963" y="3200067"/>
            <a:ext cx="7924800" cy="585535"/>
          </a:xfrm>
          <a:prstGeom prst="rect">
            <a:avLst/>
          </a:prstGeom>
        </p:spPr>
        <p:txBody>
          <a:bodyPr/>
          <a:lstStyle>
            <a:lvl1pPr marL="0" indent="0" algn="l" defTabSz="914400" rtl="0" eaLnBrk="1" fontAlgn="auto" latinLnBrk="0" hangingPunct="1">
              <a:lnSpc>
                <a:spcPct val="90000"/>
              </a:lnSpc>
              <a:spcBef>
                <a:spcPct val="0"/>
              </a:spcBef>
              <a:spcAft>
                <a:spcPts val="0"/>
              </a:spcAft>
              <a:buNone/>
              <a:defRPr lang="en-US" sz="2800" b="0" i="1" kern="1200" dirty="0">
                <a:solidFill>
                  <a:schemeClr val="tx2"/>
                </a:solidFill>
                <a:latin typeface="+mj-lt"/>
                <a:ea typeface="+mj-ea"/>
                <a:cs typeface="Times New Roman" pitchFamily="18" charset="0"/>
              </a:defRPr>
            </a:lvl1pPr>
          </a:lstStyle>
          <a:p>
            <a:pPr lvl="0"/>
            <a:r>
              <a:rPr lang="en-US" dirty="0"/>
              <a:t>Subheading</a:t>
            </a:r>
          </a:p>
        </p:txBody>
      </p:sp>
    </p:spTree>
    <p:extLst>
      <p:ext uri="{BB962C8B-B14F-4D97-AF65-F5344CB8AC3E}">
        <p14:creationId xmlns:p14="http://schemas.microsoft.com/office/powerpoint/2010/main" val="302029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928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8" name="Text Placeholder 7"/>
          <p:cNvSpPr>
            <a:spLocks noGrp="1"/>
          </p:cNvSpPr>
          <p:nvPr>
            <p:ph type="body" sz="quarter" idx="12" hasCustomPrompt="1"/>
          </p:nvPr>
        </p:nvSpPr>
        <p:spPr>
          <a:xfrm>
            <a:off x="1219199" y="472526"/>
            <a:ext cx="10812319" cy="511620"/>
          </a:xfrm>
          <a:prstGeom prst="rect">
            <a:avLst/>
          </a:prstGeom>
        </p:spPr>
        <p:txBody>
          <a:bodyPr/>
          <a:lstStyle>
            <a:lvl1pPr marL="0" indent="0" algn="l" defTabSz="685750" rtl="0" eaLnBrk="1" latinLnBrk="0" hangingPunct="1">
              <a:lnSpc>
                <a:spcPct val="90000"/>
              </a:lnSpc>
              <a:spcBef>
                <a:spcPct val="0"/>
              </a:spcBef>
              <a:buNone/>
              <a:defRPr lang="en-US" sz="3400" kern="1200" dirty="0">
                <a:solidFill>
                  <a:schemeClr val="tx1"/>
                </a:solidFill>
                <a:latin typeface="+mj-lt"/>
                <a:ea typeface="+mj-ea"/>
                <a:cs typeface="Times New Roman" panose="02020603050405020304" pitchFamily="18" charset="0"/>
              </a:defRPr>
            </a:lvl1pPr>
          </a:lstStyle>
          <a:p>
            <a:pPr lvl="0"/>
            <a:r>
              <a:rPr lang="en-US" dirty="0"/>
              <a:t>Slide Title</a:t>
            </a:r>
          </a:p>
        </p:txBody>
      </p:sp>
      <p:sp>
        <p:nvSpPr>
          <p:cNvPr id="11" name="Text Placeholder 10"/>
          <p:cNvSpPr>
            <a:spLocks noGrp="1"/>
          </p:cNvSpPr>
          <p:nvPr>
            <p:ph type="body" sz="quarter" idx="13"/>
          </p:nvPr>
        </p:nvSpPr>
        <p:spPr>
          <a:xfrm>
            <a:off x="1219199" y="1149365"/>
            <a:ext cx="9851136" cy="5145074"/>
          </a:xfrm>
          <a:prstGeom prst="rect">
            <a:avLst/>
          </a:prstGeom>
        </p:spPr>
        <p:txBody>
          <a:bodyPr/>
          <a:lstStyle>
            <a:lvl1pPr marL="338328" indent="-347472">
              <a:lnSpc>
                <a:spcPct val="100000"/>
              </a:lnSpc>
              <a:spcBef>
                <a:spcPts val="2880"/>
              </a:spcBef>
              <a:spcAft>
                <a:spcPts val="576"/>
              </a:spcAft>
              <a:defRPr sz="2000" b="1"/>
            </a:lvl1pPr>
            <a:lvl2pPr marL="694944" indent="-347472">
              <a:lnSpc>
                <a:spcPct val="100000"/>
              </a:lnSpc>
              <a:spcBef>
                <a:spcPts val="288"/>
              </a:spcBef>
              <a:spcAft>
                <a:spcPts val="576"/>
              </a:spcAft>
              <a:buFont typeface="Roboto" panose="02000000000000000000" pitchFamily="2" charset="0"/>
              <a:buChar char="−"/>
              <a:defRPr/>
            </a:lvl2pPr>
            <a:lvl3pPr marL="1042416" indent="-347472">
              <a:lnSpc>
                <a:spcPct val="100000"/>
              </a:lnSpc>
              <a:spcBef>
                <a:spcPts val="288"/>
              </a:spcBef>
              <a:spcAft>
                <a:spcPts val="576"/>
              </a:spcAft>
              <a:buFont typeface="Courier New" panose="02070309020205020404" pitchFamily="49" charset="0"/>
              <a:buChar char="o"/>
              <a:defRPr lang="en-US" sz="1800" kern="1200" dirty="0">
                <a:solidFill>
                  <a:schemeClr val="tx1"/>
                </a:solidFill>
                <a:latin typeface="+mn-lt"/>
                <a:ea typeface="+mn-ea"/>
                <a:cs typeface="+mn-cs"/>
              </a:defRPr>
            </a:lvl3pPr>
            <a:lvl4pPr marL="1042416" indent="-347472">
              <a:defRPr sz="1800"/>
            </a:lvl4pPr>
            <a:lvl5pPr marL="1042416" indent="-347472">
              <a:defRPr sz="1800"/>
            </a:lvl5pPr>
          </a:lstStyle>
          <a:p>
            <a:pPr lvl="0"/>
            <a:r>
              <a:rPr lang="en-US" dirty="0"/>
              <a:t>Edit Master text styles</a:t>
            </a:r>
          </a:p>
          <a:p>
            <a:pPr lvl="1"/>
            <a:r>
              <a:rPr lang="en-US" dirty="0"/>
              <a:t>Second level</a:t>
            </a:r>
          </a:p>
          <a:p>
            <a:pPr lvl="2"/>
            <a:r>
              <a:rPr lang="en-US" dirty="0"/>
              <a:t>Third level</a:t>
            </a:r>
          </a:p>
        </p:txBody>
      </p:sp>
      <p:sp>
        <p:nvSpPr>
          <p:cNvPr id="7" name="Rectangle 6"/>
          <p:cNvSpPr/>
          <p:nvPr userDrawn="1"/>
        </p:nvSpPr>
        <p:spPr>
          <a:xfrm>
            <a:off x="1219200" y="990600"/>
            <a:ext cx="97536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869603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Rectangle 4"/>
          <p:cNvSpPr/>
          <p:nvPr userDrawn="1"/>
        </p:nvSpPr>
        <p:spPr>
          <a:xfrm>
            <a:off x="1219200" y="990600"/>
            <a:ext cx="97536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Chart Placeholder 9"/>
          <p:cNvSpPr>
            <a:spLocks noGrp="1"/>
          </p:cNvSpPr>
          <p:nvPr>
            <p:ph type="chart" sz="quarter" idx="10"/>
          </p:nvPr>
        </p:nvSpPr>
        <p:spPr>
          <a:xfrm>
            <a:off x="1219200" y="1209964"/>
            <a:ext cx="9753600" cy="4980432"/>
          </a:xfrm>
          <a:prstGeom prst="rect">
            <a:avLst/>
          </a:prstGeom>
        </p:spPr>
        <p:txBody>
          <a:bodyPr/>
          <a:lstStyle>
            <a:lvl1pPr marL="0" indent="0">
              <a:buNone/>
              <a:defRPr/>
            </a:lvl1pPr>
          </a:lstStyle>
          <a:p>
            <a:endParaRPr lang="en-US" dirty="0"/>
          </a:p>
        </p:txBody>
      </p:sp>
      <p:sp>
        <p:nvSpPr>
          <p:cNvPr id="3" name="Title 2"/>
          <p:cNvSpPr>
            <a:spLocks noGrp="1"/>
          </p:cNvSpPr>
          <p:nvPr>
            <p:ph type="title" hasCustomPrompt="1"/>
          </p:nvPr>
        </p:nvSpPr>
        <p:spPr>
          <a:xfrm>
            <a:off x="1219199" y="498765"/>
            <a:ext cx="10814304" cy="512064"/>
          </a:xfrm>
        </p:spPr>
        <p:txBody>
          <a:bodyPr>
            <a:normAutofit/>
          </a:bodyPr>
          <a:lstStyle>
            <a:lvl1pPr>
              <a:defRPr sz="3400"/>
            </a:lvl1pPr>
          </a:lstStyle>
          <a:p>
            <a:r>
              <a:rPr lang="en-US" dirty="0"/>
              <a:t>Slide Title</a:t>
            </a:r>
          </a:p>
        </p:txBody>
      </p:sp>
    </p:spTree>
    <p:extLst>
      <p:ext uri="{BB962C8B-B14F-4D97-AF65-F5344CB8AC3E}">
        <p14:creationId xmlns:p14="http://schemas.microsoft.com/office/powerpoint/2010/main" val="102919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by-side">
    <p:spTree>
      <p:nvGrpSpPr>
        <p:cNvPr id="1" name=""/>
        <p:cNvGrpSpPr/>
        <p:nvPr/>
      </p:nvGrpSpPr>
      <p:grpSpPr>
        <a:xfrm>
          <a:off x="0" y="0"/>
          <a:ext cx="0" cy="0"/>
          <a:chOff x="0" y="0"/>
          <a:chExt cx="0" cy="0"/>
        </a:xfrm>
      </p:grpSpPr>
      <p:sp>
        <p:nvSpPr>
          <p:cNvPr id="6" name="Chart Placeholder 11"/>
          <p:cNvSpPr>
            <a:spLocks noGrp="1"/>
          </p:cNvSpPr>
          <p:nvPr>
            <p:ph type="chart" sz="quarter" idx="10"/>
          </p:nvPr>
        </p:nvSpPr>
        <p:spPr>
          <a:xfrm>
            <a:off x="1219200" y="1143000"/>
            <a:ext cx="4876800" cy="5029200"/>
          </a:xfrm>
          <a:prstGeom prst="rect">
            <a:avLst/>
          </a:prstGeom>
        </p:spPr>
        <p:txBody>
          <a:bodyPr/>
          <a:lstStyle/>
          <a:p>
            <a:endParaRPr lang="en-US"/>
          </a:p>
        </p:txBody>
      </p:sp>
      <p:sp>
        <p:nvSpPr>
          <p:cNvPr id="9" name="Chart Placeholder 14"/>
          <p:cNvSpPr>
            <a:spLocks noGrp="1"/>
          </p:cNvSpPr>
          <p:nvPr>
            <p:ph type="chart" sz="quarter" idx="11"/>
          </p:nvPr>
        </p:nvSpPr>
        <p:spPr>
          <a:xfrm>
            <a:off x="6096000" y="1143000"/>
            <a:ext cx="4876800" cy="5029200"/>
          </a:xfrm>
          <a:prstGeom prst="rect">
            <a:avLst/>
          </a:prstGeom>
        </p:spPr>
        <p:txBody>
          <a:bodyPr/>
          <a:lstStyle/>
          <a:p>
            <a:endParaRPr lang="en-US"/>
          </a:p>
        </p:txBody>
      </p:sp>
      <p:sp>
        <p:nvSpPr>
          <p:cNvPr id="7" name="Rectangle 6"/>
          <p:cNvSpPr/>
          <p:nvPr userDrawn="1"/>
        </p:nvSpPr>
        <p:spPr>
          <a:xfrm>
            <a:off x="1219200" y="990600"/>
            <a:ext cx="9753600" cy="274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1219199" y="490998"/>
            <a:ext cx="10814304" cy="512064"/>
          </a:xfrm>
        </p:spPr>
        <p:txBody>
          <a:bodyPr>
            <a:noAutofit/>
          </a:bodyPr>
          <a:lstStyle>
            <a:lvl1pPr>
              <a:defRPr sz="3400"/>
            </a:lvl1pPr>
          </a:lstStyle>
          <a:p>
            <a:r>
              <a:rPr lang="en-US" dirty="0"/>
              <a:t>Slide Title</a:t>
            </a:r>
          </a:p>
        </p:txBody>
      </p:sp>
    </p:spTree>
    <p:extLst>
      <p:ext uri="{BB962C8B-B14F-4D97-AF65-F5344CB8AC3E}">
        <p14:creationId xmlns:p14="http://schemas.microsoft.com/office/powerpoint/2010/main" val="341150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6A1D58-EF57-4FC9-A2C3-9165883F3DDD}"/>
              </a:ext>
            </a:extLst>
          </p:cNvPr>
          <p:cNvSpPr/>
          <p:nvPr userDrawn="1"/>
        </p:nvSpPr>
        <p:spPr bwMode="auto">
          <a:xfrm>
            <a:off x="0" y="6729592"/>
            <a:ext cx="12192000" cy="139571"/>
          </a:xfrm>
          <a:prstGeom prst="rect">
            <a:avLst/>
          </a:prstGeom>
          <a:solidFill>
            <a:srgbClr val="6C8F98"/>
          </a:solidFill>
          <a:ln>
            <a:noFill/>
          </a:ln>
        </p:spPr>
        <p:txBody>
          <a:bodyPr lIns="0" tIns="0" rIns="0" bIns="0" rtlCol="0" anchor="ctr"/>
          <a:lstStyle/>
          <a:p>
            <a:pPr algn="ctr"/>
            <a:endParaRPr lang="en-US" sz="1351"/>
          </a:p>
        </p:txBody>
      </p:sp>
      <p:sp>
        <p:nvSpPr>
          <p:cNvPr id="10" name="TextBox 9">
            <a:extLst>
              <a:ext uri="{FF2B5EF4-FFF2-40B4-BE49-F238E27FC236}">
                <a16:creationId xmlns:a16="http://schemas.microsoft.com/office/drawing/2014/main" id="{13080163-E024-4C1F-8398-E54D74068161}"/>
              </a:ext>
            </a:extLst>
          </p:cNvPr>
          <p:cNvSpPr txBox="1"/>
          <p:nvPr userDrawn="1"/>
        </p:nvSpPr>
        <p:spPr>
          <a:xfrm>
            <a:off x="155163" y="6439711"/>
            <a:ext cx="370614" cy="300210"/>
          </a:xfrm>
          <a:prstGeom prst="rect">
            <a:avLst/>
          </a:prstGeom>
          <a:noFill/>
        </p:spPr>
        <p:txBody>
          <a:bodyPr wrap="none" rtlCol="0">
            <a:spAutoFit/>
          </a:bodyPr>
          <a:lstStyle/>
          <a:p>
            <a:pPr algn="l"/>
            <a:fld id="{260E2A6B-A809-4840-BF14-8648BC0BDF87}" type="slidenum">
              <a:rPr lang="id-ID" sz="1351" b="0" i="1">
                <a:solidFill>
                  <a:schemeClr val="tx1"/>
                </a:solidFill>
                <a:latin typeface="Amiri" panose="00000500000000000000" pitchFamily="2" charset="-78"/>
                <a:ea typeface="Amiri" panose="00000500000000000000" pitchFamily="2" charset="-78"/>
                <a:cs typeface="Amiri" panose="00000500000000000000" pitchFamily="2" charset="-78"/>
              </a:rPr>
              <a:pPr algn="l"/>
              <a:t>‹#›</a:t>
            </a:fld>
            <a:endParaRPr lang="en-MY" sz="1351" b="0" i="1" dirty="0">
              <a:solidFill>
                <a:schemeClr val="tx1"/>
              </a:solidFill>
              <a:latin typeface="Amiri" panose="00000500000000000000" pitchFamily="2" charset="-78"/>
              <a:ea typeface="Amiri" panose="00000500000000000000" pitchFamily="2" charset="-78"/>
              <a:cs typeface="Amiri" panose="00000500000000000000" pitchFamily="2" charset="-78"/>
            </a:endParaRPr>
          </a:p>
        </p:txBody>
      </p:sp>
      <p:sp>
        <p:nvSpPr>
          <p:cNvPr id="11" name="TextBox 10">
            <a:extLst>
              <a:ext uri="{FF2B5EF4-FFF2-40B4-BE49-F238E27FC236}">
                <a16:creationId xmlns:a16="http://schemas.microsoft.com/office/drawing/2014/main" id="{D52A3EED-93BD-4007-A1A7-A29025F249D1}"/>
              </a:ext>
            </a:extLst>
          </p:cNvPr>
          <p:cNvSpPr txBox="1"/>
          <p:nvPr userDrawn="1"/>
        </p:nvSpPr>
        <p:spPr>
          <a:xfrm>
            <a:off x="587189" y="6491532"/>
            <a:ext cx="2685030" cy="215444"/>
          </a:xfrm>
          <a:prstGeom prst="rect">
            <a:avLst/>
          </a:prstGeom>
          <a:noFill/>
        </p:spPr>
        <p:txBody>
          <a:bodyPr wrap="none" lIns="0" rIns="0" rtlCol="0">
            <a:spAutoFit/>
          </a:bodyPr>
          <a:lstStyle/>
          <a:p>
            <a:r>
              <a:rPr lang="en-US" sz="800" dirty="0"/>
              <a:t>Economic Developments and Monetary Policy Environment</a:t>
            </a:r>
          </a:p>
        </p:txBody>
      </p:sp>
      <p:sp>
        <p:nvSpPr>
          <p:cNvPr id="3" name="MSIPCMContentMarking" descr="{&quot;HashCode&quot;:320688167,&quot;Placement&quot;:&quot;Header&quot;,&quot;Top&quot;:0.0,&quot;Left&quot;:0.0,&quot;SlideWidth&quot;:720,&quot;SlideHeight&quot;:540}">
            <a:extLst>
              <a:ext uri="{FF2B5EF4-FFF2-40B4-BE49-F238E27FC236}">
                <a16:creationId xmlns:a16="http://schemas.microsoft.com/office/drawing/2014/main" id="{481F8ECE-91E6-4287-BF41-328C025B2943}"/>
              </a:ext>
            </a:extLst>
          </p:cNvPr>
          <p:cNvSpPr txBox="1"/>
          <p:nvPr userDrawn="1"/>
        </p:nvSpPr>
        <p:spPr>
          <a:xfrm>
            <a:off x="1" y="55080"/>
            <a:ext cx="2939081" cy="169277"/>
          </a:xfrm>
          <a:prstGeom prst="rect">
            <a:avLst/>
          </a:prstGeom>
          <a:noFill/>
        </p:spPr>
        <p:txBody>
          <a:bodyPr vert="horz" wrap="square" lIns="0" tIns="0" rIns="0" bIns="0" rtlCol="0" anchor="ctr" anchorCtr="1">
            <a:spAutoFit/>
          </a:bodyPr>
          <a:lstStyle/>
          <a:p>
            <a:pPr algn="l">
              <a:spcBef>
                <a:spcPts val="0"/>
              </a:spcBef>
              <a:spcAft>
                <a:spcPts val="0"/>
              </a:spcAft>
            </a:pPr>
            <a:r>
              <a:rPr lang="en-US" sz="1100" dirty="0">
                <a:solidFill>
                  <a:srgbClr val="000000"/>
                </a:solidFill>
                <a:latin typeface="Calibri" panose="020F0502020204030204" pitchFamily="34" charset="0"/>
              </a:rPr>
              <a:t>NONCONFIDENTIAL // EXTERNAL</a:t>
            </a:r>
          </a:p>
        </p:txBody>
      </p:sp>
      <p:sp>
        <p:nvSpPr>
          <p:cNvPr id="9"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pic>
        <p:nvPicPr>
          <p:cNvPr id="14" name="Picture 13">
            <a:extLst>
              <a:ext uri="{FF2B5EF4-FFF2-40B4-BE49-F238E27FC236}">
                <a16:creationId xmlns:a16="http://schemas.microsoft.com/office/drawing/2014/main" id="{6078CFE9-9BBB-4CE9-9693-771E58DA7DBC}"/>
              </a:ext>
            </a:extLst>
          </p:cNvPr>
          <p:cNvPicPr>
            <a:picLocks noChangeAspect="1"/>
          </p:cNvPicPr>
          <p:nvPr userDrawn="1"/>
        </p:nvPicPr>
        <p:blipFill>
          <a:blip r:embed="rId16" cstate="hqprint">
            <a:extLst>
              <a:ext uri="{28A0092B-C50C-407E-A947-70E740481C1C}">
                <a14:useLocalDpi xmlns:a14="http://schemas.microsoft.com/office/drawing/2010/main" val="0"/>
              </a:ext>
            </a:extLst>
          </a:blip>
          <a:srcRect/>
          <a:stretch/>
        </p:blipFill>
        <p:spPr>
          <a:xfrm>
            <a:off x="9652447" y="6516373"/>
            <a:ext cx="2384335" cy="136558"/>
          </a:xfrm>
          <a:prstGeom prst="rect">
            <a:avLst/>
          </a:prstGeom>
        </p:spPr>
      </p:pic>
    </p:spTree>
    <p:extLst>
      <p:ext uri="{BB962C8B-B14F-4D97-AF65-F5344CB8AC3E}">
        <p14:creationId xmlns:p14="http://schemas.microsoft.com/office/powerpoint/2010/main" val="2504925780"/>
      </p:ext>
    </p:extLst>
  </p:cSld>
  <p:clrMap bg1="lt1" tx1="dk1" bg2="lt2" tx2="dk2" accent1="accent1" accent2="accent2" accent3="accent3" accent4="accent4" accent5="accent5" accent6="accent6" hlink="hlink" folHlink="folHlink"/>
  <p:sldLayoutIdLst>
    <p:sldLayoutId id="2147483648" r:id="rId1"/>
    <p:sldLayoutId id="2147483776" r:id="rId2"/>
    <p:sldLayoutId id="2147483670" r:id="rId3"/>
    <p:sldLayoutId id="2147483777" r:id="rId4"/>
    <p:sldLayoutId id="2147483667" r:id="rId5"/>
    <p:sldLayoutId id="2147483668" r:id="rId6"/>
    <p:sldLayoutId id="2147483649" r:id="rId7"/>
    <p:sldLayoutId id="2147483662" r:id="rId8"/>
    <p:sldLayoutId id="2147483666" r:id="rId9"/>
    <p:sldLayoutId id="2147483778" r:id="rId10"/>
    <p:sldLayoutId id="2147483781" r:id="rId11"/>
    <p:sldLayoutId id="2147483780" r:id="rId12"/>
    <p:sldLayoutId id="2147483779" r:id="rId13"/>
    <p:sldLayoutId id="2147483669" r:id="rId14"/>
  </p:sldLayoutIdLst>
  <p:txStyles>
    <p:titleStyle>
      <a:lvl1pPr algn="l" defTabSz="68575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8" indent="-171438" algn="l" defTabSz="685750"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12"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36"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5280AA-00F2-3C02-7903-A60158FEBB70}"/>
              </a:ext>
            </a:extLst>
          </p:cNvPr>
          <p:cNvSpPr>
            <a:spLocks noGrp="1"/>
          </p:cNvSpPr>
          <p:nvPr>
            <p:ph type="body" sz="quarter" idx="10"/>
          </p:nvPr>
        </p:nvSpPr>
        <p:spPr/>
        <p:txBody>
          <a:bodyPr/>
          <a:lstStyle/>
          <a:p>
            <a:r>
              <a:rPr lang="en-US" sz="4400" dirty="0"/>
              <a:t>Economic Developments and Monetary Policy Environment</a:t>
            </a:r>
          </a:p>
          <a:p>
            <a:endParaRPr lang="en-US" dirty="0"/>
          </a:p>
        </p:txBody>
      </p:sp>
      <p:sp>
        <p:nvSpPr>
          <p:cNvPr id="9" name="Text Placeholder 2">
            <a:extLst>
              <a:ext uri="{FF2B5EF4-FFF2-40B4-BE49-F238E27FC236}">
                <a16:creationId xmlns:a16="http://schemas.microsoft.com/office/drawing/2014/main" id="{C577AF9F-C332-C88D-3D3C-77B901339489}"/>
              </a:ext>
            </a:extLst>
          </p:cNvPr>
          <p:cNvSpPr>
            <a:spLocks noGrp="1"/>
          </p:cNvSpPr>
          <p:nvPr>
            <p:ph type="body" sz="quarter" idx="11"/>
          </p:nvPr>
        </p:nvSpPr>
        <p:spPr>
          <a:xfrm>
            <a:off x="1219200" y="2882184"/>
            <a:ext cx="9144000" cy="365760"/>
          </a:xfrm>
        </p:spPr>
        <p:txBody>
          <a:bodyPr/>
          <a:lstStyle/>
          <a:p>
            <a:r>
              <a:rPr lang="en-US" dirty="0"/>
              <a:t>Academic Advisory Council Meeting	</a:t>
            </a:r>
          </a:p>
        </p:txBody>
      </p:sp>
      <p:sp>
        <p:nvSpPr>
          <p:cNvPr id="10" name="Text Placeholder 3">
            <a:extLst>
              <a:ext uri="{FF2B5EF4-FFF2-40B4-BE49-F238E27FC236}">
                <a16:creationId xmlns:a16="http://schemas.microsoft.com/office/drawing/2014/main" id="{74924D4E-7AB9-1758-D256-227B2B9D186A}"/>
              </a:ext>
            </a:extLst>
          </p:cNvPr>
          <p:cNvSpPr>
            <a:spLocks noGrp="1"/>
          </p:cNvSpPr>
          <p:nvPr>
            <p:ph type="body" sz="quarter" idx="12"/>
          </p:nvPr>
        </p:nvSpPr>
        <p:spPr>
          <a:xfrm>
            <a:off x="1219197" y="4535055"/>
            <a:ext cx="7315200" cy="281608"/>
          </a:xfrm>
        </p:spPr>
        <p:txBody>
          <a:bodyPr/>
          <a:lstStyle/>
          <a:p>
            <a:r>
              <a:rPr lang="en-US" dirty="0"/>
              <a:t>Spencer Krane</a:t>
            </a:r>
          </a:p>
        </p:txBody>
      </p:sp>
      <p:sp>
        <p:nvSpPr>
          <p:cNvPr id="11" name="Text Placeholder 4">
            <a:extLst>
              <a:ext uri="{FF2B5EF4-FFF2-40B4-BE49-F238E27FC236}">
                <a16:creationId xmlns:a16="http://schemas.microsoft.com/office/drawing/2014/main" id="{24320B6F-B677-2DE5-19C4-9F0732DDFF69}"/>
              </a:ext>
            </a:extLst>
          </p:cNvPr>
          <p:cNvSpPr>
            <a:spLocks noGrp="1"/>
          </p:cNvSpPr>
          <p:nvPr>
            <p:ph type="body" sz="quarter" idx="13"/>
          </p:nvPr>
        </p:nvSpPr>
        <p:spPr>
          <a:xfrm>
            <a:off x="1219200" y="4848576"/>
            <a:ext cx="7315200" cy="274320"/>
          </a:xfrm>
        </p:spPr>
        <p:txBody>
          <a:bodyPr/>
          <a:lstStyle/>
          <a:p>
            <a:r>
              <a:rPr lang="en-US" dirty="0"/>
              <a:t>Senior Vice President</a:t>
            </a:r>
          </a:p>
        </p:txBody>
      </p:sp>
      <p:sp>
        <p:nvSpPr>
          <p:cNvPr id="12" name="Text Placeholder 6">
            <a:extLst>
              <a:ext uri="{FF2B5EF4-FFF2-40B4-BE49-F238E27FC236}">
                <a16:creationId xmlns:a16="http://schemas.microsoft.com/office/drawing/2014/main" id="{5F0A819D-9EC6-D0E0-CC44-5A99A5B9D658}"/>
              </a:ext>
            </a:extLst>
          </p:cNvPr>
          <p:cNvSpPr txBox="1">
            <a:spLocks/>
          </p:cNvSpPr>
          <p:nvPr/>
        </p:nvSpPr>
        <p:spPr>
          <a:xfrm>
            <a:off x="1219197" y="3256273"/>
            <a:ext cx="9144000" cy="364264"/>
          </a:xfrm>
          <a:prstGeom prst="rect">
            <a:avLst/>
          </a:prstGeom>
        </p:spPr>
        <p:txBody>
          <a:bodyPr/>
          <a:lstStyle>
            <a:lvl1pPr marL="0" indent="0" algn="l" defTabSz="685750" rtl="0" eaLnBrk="1" latinLnBrk="0" hangingPunct="1">
              <a:lnSpc>
                <a:spcPct val="90000"/>
              </a:lnSpc>
              <a:spcBef>
                <a:spcPts val="751"/>
              </a:spcBef>
              <a:buFont typeface="Arial" panose="020B0604020202020204" pitchFamily="34" charset="0"/>
              <a:buNone/>
              <a:defRPr lang="en-US" sz="2400" kern="1200" dirty="0">
                <a:solidFill>
                  <a:schemeClr val="tx1"/>
                </a:solidFill>
                <a:latin typeface="+mj-lt"/>
                <a:ea typeface="+mn-ea"/>
                <a:cs typeface="Times New Roman" pitchFamily="18" charset="0"/>
              </a:defRPr>
            </a:lvl1pPr>
            <a:lvl2pPr marL="514312"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36"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a:t>Federal Reserve Bank of Chicago</a:t>
            </a:r>
          </a:p>
        </p:txBody>
      </p:sp>
      <p:sp>
        <p:nvSpPr>
          <p:cNvPr id="13" name="Text Placeholder 7">
            <a:extLst>
              <a:ext uri="{FF2B5EF4-FFF2-40B4-BE49-F238E27FC236}">
                <a16:creationId xmlns:a16="http://schemas.microsoft.com/office/drawing/2014/main" id="{B5C838D1-330C-4D5E-9855-1E1E9639A89B}"/>
              </a:ext>
            </a:extLst>
          </p:cNvPr>
          <p:cNvSpPr txBox="1">
            <a:spLocks/>
          </p:cNvSpPr>
          <p:nvPr/>
        </p:nvSpPr>
        <p:spPr>
          <a:xfrm>
            <a:off x="1219197" y="3621161"/>
            <a:ext cx="4876800" cy="365760"/>
          </a:xfrm>
          <a:prstGeom prst="rect">
            <a:avLst/>
          </a:prstGeom>
        </p:spPr>
        <p:txBody>
          <a:bodyPr/>
          <a:lstStyle>
            <a:lvl1pPr marL="0" indent="0" algn="l" defTabSz="685750" rtl="0" eaLnBrk="1" latinLnBrk="0" hangingPunct="1">
              <a:lnSpc>
                <a:spcPct val="90000"/>
              </a:lnSpc>
              <a:spcBef>
                <a:spcPts val="751"/>
              </a:spcBef>
              <a:buFont typeface="Arial" panose="020B0604020202020204" pitchFamily="34" charset="0"/>
              <a:buNone/>
              <a:defRPr lang="en-US" sz="2400" kern="1200" dirty="0">
                <a:solidFill>
                  <a:schemeClr val="tx1"/>
                </a:solidFill>
                <a:latin typeface="+mj-lt"/>
                <a:ea typeface="+mn-ea"/>
                <a:cs typeface="Times New Roman" pitchFamily="18" charset="0"/>
              </a:defRPr>
            </a:lvl1pPr>
            <a:lvl2pPr marL="514312" indent="-171438" algn="l" defTabSz="68575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85" indent="-171438" algn="l" defTabSz="68575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61"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36"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r>
              <a:rPr lang="en-US"/>
              <a:t>October 10, 2025</a:t>
            </a:r>
          </a:p>
        </p:txBody>
      </p:sp>
      <p:sp>
        <p:nvSpPr>
          <p:cNvPr id="3" name="TextBox 2">
            <a:extLst>
              <a:ext uri="{FF2B5EF4-FFF2-40B4-BE49-F238E27FC236}">
                <a16:creationId xmlns:a16="http://schemas.microsoft.com/office/drawing/2014/main" id="{13788EDE-D8B0-2AE3-391A-48605F7525E1}"/>
              </a:ext>
            </a:extLst>
          </p:cNvPr>
          <p:cNvSpPr txBox="1"/>
          <p:nvPr/>
        </p:nvSpPr>
        <p:spPr>
          <a:xfrm>
            <a:off x="2453269" y="6328090"/>
            <a:ext cx="1219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6272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490998"/>
            <a:ext cx="10814304" cy="512064"/>
          </a:xfrm>
        </p:spPr>
        <p:txBody>
          <a:bodyPr/>
          <a:lstStyle/>
          <a:p>
            <a:r>
              <a:t>Tariffs up sharply</a:t>
            </a:r>
          </a:p>
        </p:txBody>
      </p:sp>
      <p:grpSp>
        <p:nvGrpSpPr>
          <p:cNvPr id="3" name="Chart Placeholder 11"/>
          <p:cNvGrpSpPr/>
          <p:nvPr/>
        </p:nvGrpSpPr>
        <p:grpSpPr>
          <a:xfrm>
            <a:off x="925763" y="1143000"/>
            <a:ext cx="6635691" cy="5224002"/>
            <a:chOff x="985998" y="1143000"/>
            <a:chExt cx="5273565" cy="5029200"/>
          </a:xfrm>
        </p:grpSpPr>
        <p:sp>
          <p:nvSpPr>
            <p:cNvPr id="4" name="rc3"/>
            <p:cNvSpPr/>
            <p:nvPr/>
          </p:nvSpPr>
          <p:spPr>
            <a:xfrm>
              <a:off x="12192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143000"/>
              <a:ext cx="4876800" cy="5029199"/>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648033" y="5362123"/>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648033" y="4760417"/>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648033" y="4158711"/>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648033" y="3557005"/>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648033" y="2955299"/>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648033" y="2353593"/>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12" name="pl11"/>
            <p:cNvSpPr/>
            <p:nvPr/>
          </p:nvSpPr>
          <p:spPr>
            <a:xfrm>
              <a:off x="1648033" y="1751886"/>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13" name="pl12"/>
            <p:cNvSpPr/>
            <p:nvPr/>
          </p:nvSpPr>
          <p:spPr>
            <a:xfrm>
              <a:off x="1847050" y="2955299"/>
              <a:ext cx="2568338" cy="2058289"/>
            </a:xfrm>
            <a:custGeom>
              <a:avLst/>
              <a:gdLst/>
              <a:ahLst/>
              <a:cxnLst/>
              <a:rect l="0" t="0" r="0" b="0"/>
              <a:pathLst>
                <a:path w="2568338" h="2058289">
                  <a:moveTo>
                    <a:pt x="0" y="465836"/>
                  </a:moveTo>
                  <a:lnTo>
                    <a:pt x="42017" y="114610"/>
                  </a:lnTo>
                  <a:lnTo>
                    <a:pt x="84149" y="555421"/>
                  </a:lnTo>
                  <a:lnTo>
                    <a:pt x="126166" y="0"/>
                  </a:lnTo>
                  <a:lnTo>
                    <a:pt x="168183" y="401137"/>
                  </a:lnTo>
                  <a:lnTo>
                    <a:pt x="210200" y="481364"/>
                  </a:lnTo>
                  <a:lnTo>
                    <a:pt x="252332" y="481364"/>
                  </a:lnTo>
                  <a:lnTo>
                    <a:pt x="294349" y="526492"/>
                  </a:lnTo>
                  <a:lnTo>
                    <a:pt x="336367" y="765807"/>
                  </a:lnTo>
                  <a:lnTo>
                    <a:pt x="378384" y="902559"/>
                  </a:lnTo>
                  <a:lnTo>
                    <a:pt x="420516" y="1069699"/>
                  </a:lnTo>
                  <a:lnTo>
                    <a:pt x="462533" y="991045"/>
                  </a:lnTo>
                  <a:lnTo>
                    <a:pt x="504550" y="1069699"/>
                  </a:lnTo>
                  <a:lnTo>
                    <a:pt x="546567" y="991045"/>
                  </a:lnTo>
                  <a:lnTo>
                    <a:pt x="588699" y="1140074"/>
                  </a:lnTo>
                  <a:lnTo>
                    <a:pt x="630716" y="1172555"/>
                  </a:lnTo>
                  <a:lnTo>
                    <a:pt x="672734" y="1227008"/>
                  </a:lnTo>
                  <a:lnTo>
                    <a:pt x="714751" y="1604549"/>
                  </a:lnTo>
                  <a:lnTo>
                    <a:pt x="756883" y="1773449"/>
                  </a:lnTo>
                  <a:lnTo>
                    <a:pt x="798900" y="1709194"/>
                  </a:lnTo>
                  <a:lnTo>
                    <a:pt x="840917" y="1745608"/>
                  </a:lnTo>
                  <a:lnTo>
                    <a:pt x="882934" y="1762139"/>
                  </a:lnTo>
                  <a:lnTo>
                    <a:pt x="925066" y="1738262"/>
                  </a:lnTo>
                  <a:lnTo>
                    <a:pt x="967083" y="1750417"/>
                  </a:lnTo>
                  <a:lnTo>
                    <a:pt x="1009101" y="1828260"/>
                  </a:lnTo>
                  <a:lnTo>
                    <a:pt x="1051118" y="1674312"/>
                  </a:lnTo>
                  <a:lnTo>
                    <a:pt x="1093250" y="1748708"/>
                  </a:lnTo>
                  <a:lnTo>
                    <a:pt x="1135267" y="1682967"/>
                  </a:lnTo>
                  <a:lnTo>
                    <a:pt x="1177284" y="1666263"/>
                  </a:lnTo>
                  <a:lnTo>
                    <a:pt x="1219301" y="1620280"/>
                  </a:lnTo>
                  <a:lnTo>
                    <a:pt x="1261433" y="1535933"/>
                  </a:lnTo>
                  <a:lnTo>
                    <a:pt x="1303450" y="1609862"/>
                  </a:lnTo>
                  <a:lnTo>
                    <a:pt x="1345468" y="1552330"/>
                  </a:lnTo>
                  <a:lnTo>
                    <a:pt x="1387485" y="1590951"/>
                  </a:lnTo>
                  <a:lnTo>
                    <a:pt x="1429617" y="1600414"/>
                  </a:lnTo>
                  <a:lnTo>
                    <a:pt x="1471634" y="1539500"/>
                  </a:lnTo>
                  <a:lnTo>
                    <a:pt x="1513651" y="1537439"/>
                  </a:lnTo>
                  <a:lnTo>
                    <a:pt x="1555668" y="1584348"/>
                  </a:lnTo>
                  <a:lnTo>
                    <a:pt x="1597800" y="1590350"/>
                  </a:lnTo>
                  <a:lnTo>
                    <a:pt x="1639817" y="1621990"/>
                  </a:lnTo>
                  <a:lnTo>
                    <a:pt x="1681835" y="1671242"/>
                  </a:lnTo>
                  <a:lnTo>
                    <a:pt x="1723852" y="1606271"/>
                  </a:lnTo>
                  <a:lnTo>
                    <a:pt x="1765984" y="1772336"/>
                  </a:lnTo>
                  <a:lnTo>
                    <a:pt x="1808001" y="1853724"/>
                  </a:lnTo>
                  <a:lnTo>
                    <a:pt x="1850018" y="1980735"/>
                  </a:lnTo>
                  <a:lnTo>
                    <a:pt x="1892035" y="1689639"/>
                  </a:lnTo>
                  <a:lnTo>
                    <a:pt x="1934167" y="1962546"/>
                  </a:lnTo>
                  <a:lnTo>
                    <a:pt x="1976184" y="1980977"/>
                  </a:lnTo>
                  <a:lnTo>
                    <a:pt x="2018202" y="1925188"/>
                  </a:lnTo>
                  <a:lnTo>
                    <a:pt x="2060219" y="1982689"/>
                  </a:lnTo>
                  <a:lnTo>
                    <a:pt x="2102351" y="2058289"/>
                  </a:lnTo>
                  <a:lnTo>
                    <a:pt x="2144368" y="2020366"/>
                  </a:lnTo>
                  <a:lnTo>
                    <a:pt x="2186385" y="1993676"/>
                  </a:lnTo>
                  <a:lnTo>
                    <a:pt x="2228402" y="2005245"/>
                  </a:lnTo>
                  <a:lnTo>
                    <a:pt x="2270534" y="1980996"/>
                  </a:lnTo>
                  <a:lnTo>
                    <a:pt x="2312552" y="1979162"/>
                  </a:lnTo>
                  <a:lnTo>
                    <a:pt x="2354569" y="1961236"/>
                  </a:lnTo>
                  <a:lnTo>
                    <a:pt x="2396586" y="1957140"/>
                  </a:lnTo>
                  <a:lnTo>
                    <a:pt x="2438718" y="1970284"/>
                  </a:lnTo>
                  <a:lnTo>
                    <a:pt x="2480735" y="1972424"/>
                  </a:lnTo>
                  <a:lnTo>
                    <a:pt x="2522752" y="1992344"/>
                  </a:lnTo>
                  <a:lnTo>
                    <a:pt x="2564769" y="2003043"/>
                  </a:lnTo>
                  <a:lnTo>
                    <a:pt x="2568338" y="2005119"/>
                  </a:lnTo>
                </a:path>
              </a:pathLst>
            </a:custGeom>
            <a:ln w="21681" cap="flat">
              <a:solidFill>
                <a:srgbClr val="374C9B">
                  <a:alpha val="100000"/>
                </a:srgbClr>
              </a:solidFill>
              <a:prstDash val="solid"/>
              <a:round/>
            </a:ln>
          </p:spPr>
          <p:txBody>
            <a:bodyPr/>
            <a:lstStyle/>
            <a:p>
              <a:endParaRPr/>
            </a:p>
          </p:txBody>
        </p:sp>
        <p:sp>
          <p:nvSpPr>
            <p:cNvPr id="14" name="tx13"/>
            <p:cNvSpPr/>
            <p:nvPr/>
          </p:nvSpPr>
          <p:spPr>
            <a:xfrm>
              <a:off x="5598618" y="3766662"/>
              <a:ext cx="660945" cy="14160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Aug-2025</a:t>
              </a:r>
            </a:p>
          </p:txBody>
        </p:sp>
        <p:sp>
          <p:nvSpPr>
            <p:cNvPr id="15" name="pl14"/>
            <p:cNvSpPr/>
            <p:nvPr/>
          </p:nvSpPr>
          <p:spPr>
            <a:xfrm>
              <a:off x="4415389" y="3975991"/>
              <a:ext cx="1412004" cy="1247363"/>
            </a:xfrm>
            <a:custGeom>
              <a:avLst/>
              <a:gdLst/>
              <a:ahLst/>
              <a:cxnLst/>
              <a:rect l="0" t="0" r="0" b="0"/>
              <a:pathLst>
                <a:path w="1412004" h="1247363">
                  <a:moveTo>
                    <a:pt x="0" y="961553"/>
                  </a:moveTo>
                  <a:lnTo>
                    <a:pt x="3338" y="973521"/>
                  </a:lnTo>
                  <a:lnTo>
                    <a:pt x="6906" y="974491"/>
                  </a:lnTo>
                  <a:lnTo>
                    <a:pt x="10360" y="989268"/>
                  </a:lnTo>
                  <a:lnTo>
                    <a:pt x="13928" y="1018493"/>
                  </a:lnTo>
                  <a:lnTo>
                    <a:pt x="17382" y="981665"/>
                  </a:lnTo>
                  <a:lnTo>
                    <a:pt x="20950" y="938010"/>
                  </a:lnTo>
                  <a:lnTo>
                    <a:pt x="24519" y="946664"/>
                  </a:lnTo>
                  <a:lnTo>
                    <a:pt x="27973" y="974467"/>
                  </a:lnTo>
                  <a:lnTo>
                    <a:pt x="31541" y="972270"/>
                  </a:lnTo>
                  <a:lnTo>
                    <a:pt x="34995" y="978257"/>
                  </a:lnTo>
                  <a:lnTo>
                    <a:pt x="38563" y="973809"/>
                  </a:lnTo>
                  <a:lnTo>
                    <a:pt x="42132" y="1001739"/>
                  </a:lnTo>
                  <a:lnTo>
                    <a:pt x="45355" y="984144"/>
                  </a:lnTo>
                  <a:lnTo>
                    <a:pt x="48924" y="994901"/>
                  </a:lnTo>
                  <a:lnTo>
                    <a:pt x="52377" y="987771"/>
                  </a:lnTo>
                  <a:lnTo>
                    <a:pt x="55946" y="1009834"/>
                  </a:lnTo>
                  <a:lnTo>
                    <a:pt x="59399" y="979296"/>
                  </a:lnTo>
                  <a:lnTo>
                    <a:pt x="62968" y="937666"/>
                  </a:lnTo>
                  <a:lnTo>
                    <a:pt x="66536" y="919158"/>
                  </a:lnTo>
                  <a:lnTo>
                    <a:pt x="69990" y="986103"/>
                  </a:lnTo>
                  <a:lnTo>
                    <a:pt x="73558" y="992260"/>
                  </a:lnTo>
                  <a:lnTo>
                    <a:pt x="77012" y="978012"/>
                  </a:lnTo>
                  <a:lnTo>
                    <a:pt x="80580" y="982539"/>
                  </a:lnTo>
                  <a:lnTo>
                    <a:pt x="84149" y="980369"/>
                  </a:lnTo>
                  <a:lnTo>
                    <a:pt x="87372" y="1009717"/>
                  </a:lnTo>
                  <a:lnTo>
                    <a:pt x="90941" y="996306"/>
                  </a:lnTo>
                  <a:lnTo>
                    <a:pt x="94394" y="1031269"/>
                  </a:lnTo>
                  <a:lnTo>
                    <a:pt x="97963" y="1007685"/>
                  </a:lnTo>
                  <a:lnTo>
                    <a:pt x="101416" y="1008629"/>
                  </a:lnTo>
                  <a:lnTo>
                    <a:pt x="104985" y="982896"/>
                  </a:lnTo>
                  <a:lnTo>
                    <a:pt x="108553" y="959165"/>
                  </a:lnTo>
                  <a:lnTo>
                    <a:pt x="112007" y="1000719"/>
                  </a:lnTo>
                  <a:lnTo>
                    <a:pt x="115575" y="1007057"/>
                  </a:lnTo>
                  <a:lnTo>
                    <a:pt x="119029" y="1002288"/>
                  </a:lnTo>
                  <a:lnTo>
                    <a:pt x="122597" y="1004046"/>
                  </a:lnTo>
                  <a:lnTo>
                    <a:pt x="126166" y="1043381"/>
                  </a:lnTo>
                  <a:lnTo>
                    <a:pt x="129389" y="1058029"/>
                  </a:lnTo>
                  <a:lnTo>
                    <a:pt x="132958" y="1053665"/>
                  </a:lnTo>
                  <a:lnTo>
                    <a:pt x="136411" y="1090648"/>
                  </a:lnTo>
                  <a:lnTo>
                    <a:pt x="139980" y="1077243"/>
                  </a:lnTo>
                  <a:lnTo>
                    <a:pt x="143433" y="1061811"/>
                  </a:lnTo>
                  <a:lnTo>
                    <a:pt x="147002" y="1045124"/>
                  </a:lnTo>
                  <a:lnTo>
                    <a:pt x="150570" y="1015430"/>
                  </a:lnTo>
                  <a:lnTo>
                    <a:pt x="154024" y="1059475"/>
                  </a:lnTo>
                  <a:lnTo>
                    <a:pt x="157592" y="1052028"/>
                  </a:lnTo>
                  <a:lnTo>
                    <a:pt x="161046" y="1064275"/>
                  </a:lnTo>
                  <a:lnTo>
                    <a:pt x="164614" y="1078327"/>
                  </a:lnTo>
                  <a:lnTo>
                    <a:pt x="168183" y="1081534"/>
                  </a:lnTo>
                  <a:lnTo>
                    <a:pt x="171521" y="1085145"/>
                  </a:lnTo>
                  <a:lnTo>
                    <a:pt x="175090" y="1086504"/>
                  </a:lnTo>
                  <a:lnTo>
                    <a:pt x="178543" y="1114156"/>
                  </a:lnTo>
                  <a:lnTo>
                    <a:pt x="182112" y="1112444"/>
                  </a:lnTo>
                  <a:lnTo>
                    <a:pt x="185565" y="1099873"/>
                  </a:lnTo>
                  <a:lnTo>
                    <a:pt x="189134" y="1067412"/>
                  </a:lnTo>
                  <a:lnTo>
                    <a:pt x="192703" y="1058725"/>
                  </a:lnTo>
                  <a:lnTo>
                    <a:pt x="196156" y="1090311"/>
                  </a:lnTo>
                  <a:lnTo>
                    <a:pt x="199725" y="1080760"/>
                  </a:lnTo>
                  <a:lnTo>
                    <a:pt x="203178" y="1101098"/>
                  </a:lnTo>
                  <a:lnTo>
                    <a:pt x="206747" y="1098996"/>
                  </a:lnTo>
                  <a:lnTo>
                    <a:pt x="210315" y="1111337"/>
                  </a:lnTo>
                  <a:lnTo>
                    <a:pt x="213538" y="1109728"/>
                  </a:lnTo>
                  <a:lnTo>
                    <a:pt x="217107" y="1138663"/>
                  </a:lnTo>
                  <a:lnTo>
                    <a:pt x="220560" y="1116932"/>
                  </a:lnTo>
                  <a:lnTo>
                    <a:pt x="224129" y="1132745"/>
                  </a:lnTo>
                  <a:lnTo>
                    <a:pt x="227583" y="1114980"/>
                  </a:lnTo>
                  <a:lnTo>
                    <a:pt x="231151" y="1081470"/>
                  </a:lnTo>
                  <a:lnTo>
                    <a:pt x="234720" y="1086993"/>
                  </a:lnTo>
                  <a:lnTo>
                    <a:pt x="238173" y="1115814"/>
                  </a:lnTo>
                  <a:lnTo>
                    <a:pt x="241742" y="1105363"/>
                  </a:lnTo>
                  <a:lnTo>
                    <a:pt x="245195" y="1130118"/>
                  </a:lnTo>
                  <a:lnTo>
                    <a:pt x="248764" y="1132136"/>
                  </a:lnTo>
                  <a:lnTo>
                    <a:pt x="252332" y="1131851"/>
                  </a:lnTo>
                  <a:lnTo>
                    <a:pt x="255556" y="1117935"/>
                  </a:lnTo>
                  <a:lnTo>
                    <a:pt x="259124" y="1150358"/>
                  </a:lnTo>
                  <a:lnTo>
                    <a:pt x="262578" y="1143595"/>
                  </a:lnTo>
                  <a:lnTo>
                    <a:pt x="266146" y="1162722"/>
                  </a:lnTo>
                  <a:lnTo>
                    <a:pt x="269600" y="1120638"/>
                  </a:lnTo>
                  <a:lnTo>
                    <a:pt x="273168" y="1091798"/>
                  </a:lnTo>
                  <a:lnTo>
                    <a:pt x="276737" y="1095567"/>
                  </a:lnTo>
                  <a:lnTo>
                    <a:pt x="280190" y="1114312"/>
                  </a:lnTo>
                  <a:lnTo>
                    <a:pt x="283759" y="1119455"/>
                  </a:lnTo>
                  <a:lnTo>
                    <a:pt x="287212" y="1147236"/>
                  </a:lnTo>
                  <a:lnTo>
                    <a:pt x="290781" y="1131117"/>
                  </a:lnTo>
                  <a:lnTo>
                    <a:pt x="294349" y="1161370"/>
                  </a:lnTo>
                  <a:lnTo>
                    <a:pt x="297573" y="1147613"/>
                  </a:lnTo>
                  <a:lnTo>
                    <a:pt x="301141" y="1153220"/>
                  </a:lnTo>
                  <a:lnTo>
                    <a:pt x="304595" y="1167565"/>
                  </a:lnTo>
                  <a:lnTo>
                    <a:pt x="308163" y="1188628"/>
                  </a:lnTo>
                  <a:lnTo>
                    <a:pt x="311617" y="1156939"/>
                  </a:lnTo>
                  <a:lnTo>
                    <a:pt x="315185" y="1139709"/>
                  </a:lnTo>
                  <a:lnTo>
                    <a:pt x="318754" y="1133873"/>
                  </a:lnTo>
                  <a:lnTo>
                    <a:pt x="322207" y="1151555"/>
                  </a:lnTo>
                  <a:lnTo>
                    <a:pt x="325776" y="1152259"/>
                  </a:lnTo>
                  <a:lnTo>
                    <a:pt x="329229" y="1169088"/>
                  </a:lnTo>
                  <a:lnTo>
                    <a:pt x="332798" y="1167072"/>
                  </a:lnTo>
                  <a:lnTo>
                    <a:pt x="336367" y="1176245"/>
                  </a:lnTo>
                  <a:lnTo>
                    <a:pt x="339705" y="1180977"/>
                  </a:lnTo>
                  <a:lnTo>
                    <a:pt x="343273" y="1179008"/>
                  </a:lnTo>
                  <a:lnTo>
                    <a:pt x="346727" y="1190448"/>
                  </a:lnTo>
                  <a:lnTo>
                    <a:pt x="350295" y="1187749"/>
                  </a:lnTo>
                  <a:lnTo>
                    <a:pt x="353749" y="1175360"/>
                  </a:lnTo>
                  <a:lnTo>
                    <a:pt x="357318" y="1168630"/>
                  </a:lnTo>
                  <a:lnTo>
                    <a:pt x="360886" y="1151260"/>
                  </a:lnTo>
                  <a:lnTo>
                    <a:pt x="364340" y="1176649"/>
                  </a:lnTo>
                  <a:lnTo>
                    <a:pt x="367908" y="1179929"/>
                  </a:lnTo>
                  <a:lnTo>
                    <a:pt x="371362" y="1192051"/>
                  </a:lnTo>
                  <a:lnTo>
                    <a:pt x="374930" y="1195706"/>
                  </a:lnTo>
                  <a:lnTo>
                    <a:pt x="378499" y="1181600"/>
                  </a:lnTo>
                  <a:lnTo>
                    <a:pt x="381722" y="1186425"/>
                  </a:lnTo>
                  <a:lnTo>
                    <a:pt x="385291" y="1187531"/>
                  </a:lnTo>
                  <a:lnTo>
                    <a:pt x="388744" y="1190930"/>
                  </a:lnTo>
                  <a:lnTo>
                    <a:pt x="392313" y="1194503"/>
                  </a:lnTo>
                  <a:lnTo>
                    <a:pt x="395766" y="1182311"/>
                  </a:lnTo>
                  <a:lnTo>
                    <a:pt x="399335" y="1156019"/>
                  </a:lnTo>
                  <a:lnTo>
                    <a:pt x="402903" y="1139815"/>
                  </a:lnTo>
                  <a:lnTo>
                    <a:pt x="406357" y="1169052"/>
                  </a:lnTo>
                  <a:lnTo>
                    <a:pt x="409925" y="1151407"/>
                  </a:lnTo>
                  <a:lnTo>
                    <a:pt x="413379" y="1170484"/>
                  </a:lnTo>
                  <a:lnTo>
                    <a:pt x="416947" y="1178813"/>
                  </a:lnTo>
                  <a:lnTo>
                    <a:pt x="420516" y="1158811"/>
                  </a:lnTo>
                  <a:lnTo>
                    <a:pt x="423739" y="1176659"/>
                  </a:lnTo>
                  <a:lnTo>
                    <a:pt x="427308" y="1215996"/>
                  </a:lnTo>
                  <a:lnTo>
                    <a:pt x="430761" y="1224898"/>
                  </a:lnTo>
                  <a:lnTo>
                    <a:pt x="434330" y="1194415"/>
                  </a:lnTo>
                  <a:lnTo>
                    <a:pt x="437783" y="1185421"/>
                  </a:lnTo>
                  <a:lnTo>
                    <a:pt x="441352" y="1152222"/>
                  </a:lnTo>
                  <a:lnTo>
                    <a:pt x="444920" y="1145829"/>
                  </a:lnTo>
                  <a:lnTo>
                    <a:pt x="448374" y="1168585"/>
                  </a:lnTo>
                  <a:lnTo>
                    <a:pt x="451942" y="1179607"/>
                  </a:lnTo>
                  <a:lnTo>
                    <a:pt x="455396" y="1183780"/>
                  </a:lnTo>
                  <a:lnTo>
                    <a:pt x="458964" y="1176539"/>
                  </a:lnTo>
                  <a:lnTo>
                    <a:pt x="462533" y="1173217"/>
                  </a:lnTo>
                  <a:lnTo>
                    <a:pt x="465756" y="1181189"/>
                  </a:lnTo>
                  <a:lnTo>
                    <a:pt x="469325" y="1199668"/>
                  </a:lnTo>
                  <a:lnTo>
                    <a:pt x="472778" y="1193262"/>
                  </a:lnTo>
                  <a:lnTo>
                    <a:pt x="476347" y="1208678"/>
                  </a:lnTo>
                  <a:lnTo>
                    <a:pt x="479800" y="1193147"/>
                  </a:lnTo>
                  <a:lnTo>
                    <a:pt x="483369" y="1165842"/>
                  </a:lnTo>
                  <a:lnTo>
                    <a:pt x="486937" y="1165786"/>
                  </a:lnTo>
                  <a:lnTo>
                    <a:pt x="490391" y="1176963"/>
                  </a:lnTo>
                  <a:lnTo>
                    <a:pt x="493959" y="1180488"/>
                  </a:lnTo>
                  <a:lnTo>
                    <a:pt x="497413" y="1212244"/>
                  </a:lnTo>
                  <a:lnTo>
                    <a:pt x="500981" y="1203932"/>
                  </a:lnTo>
                  <a:lnTo>
                    <a:pt x="504550" y="1192031"/>
                  </a:lnTo>
                  <a:lnTo>
                    <a:pt x="507888" y="1206616"/>
                  </a:lnTo>
                  <a:lnTo>
                    <a:pt x="511457" y="1211453"/>
                  </a:lnTo>
                  <a:lnTo>
                    <a:pt x="514910" y="1204084"/>
                  </a:lnTo>
                  <a:lnTo>
                    <a:pt x="518479" y="1226161"/>
                  </a:lnTo>
                  <a:lnTo>
                    <a:pt x="521932" y="1214069"/>
                  </a:lnTo>
                  <a:lnTo>
                    <a:pt x="525501" y="1178658"/>
                  </a:lnTo>
                  <a:lnTo>
                    <a:pt x="529070" y="1190298"/>
                  </a:lnTo>
                  <a:lnTo>
                    <a:pt x="532523" y="1201980"/>
                  </a:lnTo>
                  <a:lnTo>
                    <a:pt x="536092" y="1193576"/>
                  </a:lnTo>
                  <a:lnTo>
                    <a:pt x="539545" y="1215975"/>
                  </a:lnTo>
                  <a:lnTo>
                    <a:pt x="543114" y="1212830"/>
                  </a:lnTo>
                  <a:lnTo>
                    <a:pt x="546682" y="1205740"/>
                  </a:lnTo>
                  <a:lnTo>
                    <a:pt x="549905" y="1208382"/>
                  </a:lnTo>
                  <a:lnTo>
                    <a:pt x="553474" y="1207038"/>
                  </a:lnTo>
                  <a:lnTo>
                    <a:pt x="556928" y="1225858"/>
                  </a:lnTo>
                  <a:lnTo>
                    <a:pt x="560496" y="1225537"/>
                  </a:lnTo>
                  <a:lnTo>
                    <a:pt x="563950" y="1206829"/>
                  </a:lnTo>
                  <a:lnTo>
                    <a:pt x="567518" y="1199936"/>
                  </a:lnTo>
                  <a:lnTo>
                    <a:pt x="571087" y="1196433"/>
                  </a:lnTo>
                  <a:lnTo>
                    <a:pt x="574540" y="1206474"/>
                  </a:lnTo>
                  <a:lnTo>
                    <a:pt x="578109" y="1221078"/>
                  </a:lnTo>
                  <a:lnTo>
                    <a:pt x="581562" y="1218003"/>
                  </a:lnTo>
                  <a:lnTo>
                    <a:pt x="585131" y="1222481"/>
                  </a:lnTo>
                  <a:lnTo>
                    <a:pt x="588699" y="1222150"/>
                  </a:lnTo>
                  <a:lnTo>
                    <a:pt x="591923" y="1216984"/>
                  </a:lnTo>
                  <a:lnTo>
                    <a:pt x="595491" y="1230317"/>
                  </a:lnTo>
                  <a:lnTo>
                    <a:pt x="598945" y="1230899"/>
                  </a:lnTo>
                  <a:lnTo>
                    <a:pt x="602513" y="1229789"/>
                  </a:lnTo>
                  <a:lnTo>
                    <a:pt x="605967" y="1224350"/>
                  </a:lnTo>
                  <a:lnTo>
                    <a:pt x="609535" y="1213408"/>
                  </a:lnTo>
                  <a:lnTo>
                    <a:pt x="613104" y="1201904"/>
                  </a:lnTo>
                  <a:lnTo>
                    <a:pt x="616557" y="1207891"/>
                  </a:lnTo>
                  <a:lnTo>
                    <a:pt x="620126" y="1203933"/>
                  </a:lnTo>
                  <a:lnTo>
                    <a:pt x="623579" y="1208063"/>
                  </a:lnTo>
                  <a:lnTo>
                    <a:pt x="627148" y="1214121"/>
                  </a:lnTo>
                  <a:lnTo>
                    <a:pt x="630716" y="1208907"/>
                  </a:lnTo>
                  <a:lnTo>
                    <a:pt x="633940" y="1209731"/>
                  </a:lnTo>
                  <a:lnTo>
                    <a:pt x="637508" y="1223633"/>
                  </a:lnTo>
                  <a:lnTo>
                    <a:pt x="640962" y="1229778"/>
                  </a:lnTo>
                  <a:lnTo>
                    <a:pt x="644530" y="1229462"/>
                  </a:lnTo>
                  <a:lnTo>
                    <a:pt x="647984" y="1223967"/>
                  </a:lnTo>
                  <a:lnTo>
                    <a:pt x="651552" y="1212544"/>
                  </a:lnTo>
                  <a:lnTo>
                    <a:pt x="655121" y="1200887"/>
                  </a:lnTo>
                  <a:lnTo>
                    <a:pt x="658574" y="1211579"/>
                  </a:lnTo>
                  <a:lnTo>
                    <a:pt x="662143" y="1215817"/>
                  </a:lnTo>
                  <a:lnTo>
                    <a:pt x="665596" y="1214301"/>
                  </a:lnTo>
                  <a:lnTo>
                    <a:pt x="669165" y="1225130"/>
                  </a:lnTo>
                  <a:lnTo>
                    <a:pt x="672734" y="1224716"/>
                  </a:lnTo>
                  <a:lnTo>
                    <a:pt x="676072" y="1223399"/>
                  </a:lnTo>
                  <a:lnTo>
                    <a:pt x="679640" y="1236620"/>
                  </a:lnTo>
                  <a:lnTo>
                    <a:pt x="683094" y="1245159"/>
                  </a:lnTo>
                  <a:lnTo>
                    <a:pt x="686662" y="1242307"/>
                  </a:lnTo>
                  <a:lnTo>
                    <a:pt x="690116" y="1236878"/>
                  </a:lnTo>
                  <a:lnTo>
                    <a:pt x="693685" y="1226687"/>
                  </a:lnTo>
                  <a:lnTo>
                    <a:pt x="697253" y="1242429"/>
                  </a:lnTo>
                  <a:lnTo>
                    <a:pt x="700707" y="1217163"/>
                  </a:lnTo>
                  <a:lnTo>
                    <a:pt x="704275" y="1212224"/>
                  </a:lnTo>
                  <a:lnTo>
                    <a:pt x="707729" y="1200664"/>
                  </a:lnTo>
                  <a:lnTo>
                    <a:pt x="711297" y="1199555"/>
                  </a:lnTo>
                  <a:lnTo>
                    <a:pt x="714866" y="1179173"/>
                  </a:lnTo>
                  <a:lnTo>
                    <a:pt x="718089" y="1196288"/>
                  </a:lnTo>
                  <a:lnTo>
                    <a:pt x="721658" y="1225895"/>
                  </a:lnTo>
                  <a:lnTo>
                    <a:pt x="725111" y="1190284"/>
                  </a:lnTo>
                  <a:lnTo>
                    <a:pt x="728680" y="1236978"/>
                  </a:lnTo>
                  <a:lnTo>
                    <a:pt x="732133" y="1235352"/>
                  </a:lnTo>
                  <a:lnTo>
                    <a:pt x="735702" y="1201503"/>
                  </a:lnTo>
                  <a:lnTo>
                    <a:pt x="739270" y="1237146"/>
                  </a:lnTo>
                  <a:lnTo>
                    <a:pt x="742724" y="1214350"/>
                  </a:lnTo>
                  <a:lnTo>
                    <a:pt x="746292" y="1206021"/>
                  </a:lnTo>
                  <a:lnTo>
                    <a:pt x="749746" y="1217896"/>
                  </a:lnTo>
                  <a:lnTo>
                    <a:pt x="753314" y="1227542"/>
                  </a:lnTo>
                  <a:lnTo>
                    <a:pt x="756883" y="1200757"/>
                  </a:lnTo>
                  <a:lnTo>
                    <a:pt x="760106" y="1230271"/>
                  </a:lnTo>
                  <a:lnTo>
                    <a:pt x="763675" y="1232024"/>
                  </a:lnTo>
                  <a:lnTo>
                    <a:pt x="767128" y="1217906"/>
                  </a:lnTo>
                  <a:lnTo>
                    <a:pt x="770697" y="1244981"/>
                  </a:lnTo>
                  <a:lnTo>
                    <a:pt x="774150" y="1227051"/>
                  </a:lnTo>
                  <a:lnTo>
                    <a:pt x="777719" y="1188581"/>
                  </a:lnTo>
                  <a:lnTo>
                    <a:pt x="781287" y="1216829"/>
                  </a:lnTo>
                  <a:lnTo>
                    <a:pt x="784741" y="1195250"/>
                  </a:lnTo>
                  <a:lnTo>
                    <a:pt x="788309" y="1197858"/>
                  </a:lnTo>
                  <a:lnTo>
                    <a:pt x="791763" y="1206620"/>
                  </a:lnTo>
                  <a:lnTo>
                    <a:pt x="795331" y="1216302"/>
                  </a:lnTo>
                  <a:lnTo>
                    <a:pt x="798900" y="1207960"/>
                  </a:lnTo>
                  <a:lnTo>
                    <a:pt x="802123" y="1219890"/>
                  </a:lnTo>
                  <a:lnTo>
                    <a:pt x="805692" y="1236039"/>
                  </a:lnTo>
                  <a:lnTo>
                    <a:pt x="809145" y="1215150"/>
                  </a:lnTo>
                  <a:lnTo>
                    <a:pt x="812714" y="1247363"/>
                  </a:lnTo>
                  <a:lnTo>
                    <a:pt x="816167" y="1225267"/>
                  </a:lnTo>
                  <a:lnTo>
                    <a:pt x="819736" y="1202996"/>
                  </a:lnTo>
                  <a:lnTo>
                    <a:pt x="823304" y="1219187"/>
                  </a:lnTo>
                  <a:lnTo>
                    <a:pt x="826758" y="1200302"/>
                  </a:lnTo>
                  <a:lnTo>
                    <a:pt x="830326" y="1203045"/>
                  </a:lnTo>
                  <a:lnTo>
                    <a:pt x="833780" y="1214791"/>
                  </a:lnTo>
                  <a:lnTo>
                    <a:pt x="837348" y="1222459"/>
                  </a:lnTo>
                  <a:lnTo>
                    <a:pt x="840917" y="1215448"/>
                  </a:lnTo>
                  <a:lnTo>
                    <a:pt x="844255" y="1217712"/>
                  </a:lnTo>
                  <a:lnTo>
                    <a:pt x="847824" y="1242803"/>
                  </a:lnTo>
                  <a:lnTo>
                    <a:pt x="851277" y="1215478"/>
                  </a:lnTo>
                  <a:lnTo>
                    <a:pt x="854846" y="1246595"/>
                  </a:lnTo>
                  <a:lnTo>
                    <a:pt x="858299" y="1225596"/>
                  </a:lnTo>
                  <a:lnTo>
                    <a:pt x="861868" y="1198554"/>
                  </a:lnTo>
                  <a:lnTo>
                    <a:pt x="865437" y="1210226"/>
                  </a:lnTo>
                  <a:lnTo>
                    <a:pt x="868890" y="1206004"/>
                  </a:lnTo>
                  <a:lnTo>
                    <a:pt x="872459" y="1203137"/>
                  </a:lnTo>
                  <a:lnTo>
                    <a:pt x="875912" y="1216450"/>
                  </a:lnTo>
                  <a:lnTo>
                    <a:pt x="879481" y="1213158"/>
                  </a:lnTo>
                  <a:lnTo>
                    <a:pt x="883049" y="1201469"/>
                  </a:lnTo>
                  <a:lnTo>
                    <a:pt x="886272" y="1218189"/>
                  </a:lnTo>
                  <a:lnTo>
                    <a:pt x="889841" y="1215569"/>
                  </a:lnTo>
                  <a:lnTo>
                    <a:pt x="893295" y="1221076"/>
                  </a:lnTo>
                  <a:lnTo>
                    <a:pt x="896863" y="1235165"/>
                  </a:lnTo>
                  <a:lnTo>
                    <a:pt x="900317" y="1214483"/>
                  </a:lnTo>
                  <a:lnTo>
                    <a:pt x="903885" y="1205248"/>
                  </a:lnTo>
                  <a:lnTo>
                    <a:pt x="907454" y="1204489"/>
                  </a:lnTo>
                  <a:lnTo>
                    <a:pt x="910907" y="1195794"/>
                  </a:lnTo>
                  <a:lnTo>
                    <a:pt x="914476" y="1195718"/>
                  </a:lnTo>
                  <a:lnTo>
                    <a:pt x="917929" y="1200698"/>
                  </a:lnTo>
                  <a:lnTo>
                    <a:pt x="921498" y="1194583"/>
                  </a:lnTo>
                  <a:lnTo>
                    <a:pt x="925066" y="1187082"/>
                  </a:lnTo>
                  <a:lnTo>
                    <a:pt x="928290" y="1207519"/>
                  </a:lnTo>
                  <a:lnTo>
                    <a:pt x="931858" y="1228786"/>
                  </a:lnTo>
                  <a:lnTo>
                    <a:pt x="935312" y="1206278"/>
                  </a:lnTo>
                  <a:lnTo>
                    <a:pt x="938880" y="1235946"/>
                  </a:lnTo>
                  <a:lnTo>
                    <a:pt x="942334" y="1224554"/>
                  </a:lnTo>
                  <a:lnTo>
                    <a:pt x="945902" y="1184041"/>
                  </a:lnTo>
                  <a:lnTo>
                    <a:pt x="949471" y="1204738"/>
                  </a:lnTo>
                  <a:lnTo>
                    <a:pt x="952924" y="1202407"/>
                  </a:lnTo>
                  <a:lnTo>
                    <a:pt x="956493" y="1184645"/>
                  </a:lnTo>
                  <a:lnTo>
                    <a:pt x="959946" y="1193607"/>
                  </a:lnTo>
                  <a:lnTo>
                    <a:pt x="963515" y="1207499"/>
                  </a:lnTo>
                  <a:lnTo>
                    <a:pt x="967083" y="1179322"/>
                  </a:lnTo>
                  <a:lnTo>
                    <a:pt x="970307" y="1192332"/>
                  </a:lnTo>
                  <a:lnTo>
                    <a:pt x="973875" y="1216514"/>
                  </a:lnTo>
                  <a:lnTo>
                    <a:pt x="977329" y="1164210"/>
                  </a:lnTo>
                  <a:lnTo>
                    <a:pt x="980897" y="1216713"/>
                  </a:lnTo>
                  <a:lnTo>
                    <a:pt x="984351" y="1199086"/>
                  </a:lnTo>
                  <a:lnTo>
                    <a:pt x="987919" y="1157168"/>
                  </a:lnTo>
                  <a:lnTo>
                    <a:pt x="991488" y="1198651"/>
                  </a:lnTo>
                  <a:lnTo>
                    <a:pt x="994941" y="1172354"/>
                  </a:lnTo>
                  <a:lnTo>
                    <a:pt x="998510" y="1169403"/>
                  </a:lnTo>
                  <a:lnTo>
                    <a:pt x="1001963" y="1188769"/>
                  </a:lnTo>
                  <a:lnTo>
                    <a:pt x="1005532" y="1185847"/>
                  </a:lnTo>
                  <a:lnTo>
                    <a:pt x="1009101" y="1156978"/>
                  </a:lnTo>
                  <a:lnTo>
                    <a:pt x="1012439" y="1193490"/>
                  </a:lnTo>
                  <a:lnTo>
                    <a:pt x="1016007" y="1184720"/>
                  </a:lnTo>
                  <a:lnTo>
                    <a:pt x="1019461" y="1181025"/>
                  </a:lnTo>
                  <a:lnTo>
                    <a:pt x="1023030" y="1217458"/>
                  </a:lnTo>
                  <a:lnTo>
                    <a:pt x="1026483" y="1204546"/>
                  </a:lnTo>
                  <a:lnTo>
                    <a:pt x="1030052" y="1176981"/>
                  </a:lnTo>
                  <a:lnTo>
                    <a:pt x="1033620" y="1202205"/>
                  </a:lnTo>
                  <a:lnTo>
                    <a:pt x="1037074" y="1173858"/>
                  </a:lnTo>
                  <a:lnTo>
                    <a:pt x="1040642" y="1187908"/>
                  </a:lnTo>
                  <a:lnTo>
                    <a:pt x="1044096" y="1194373"/>
                  </a:lnTo>
                  <a:lnTo>
                    <a:pt x="1047664" y="1193984"/>
                  </a:lnTo>
                  <a:lnTo>
                    <a:pt x="1051233" y="1184496"/>
                  </a:lnTo>
                  <a:lnTo>
                    <a:pt x="1054456" y="1199710"/>
                  </a:lnTo>
                  <a:lnTo>
                    <a:pt x="1058025" y="1214771"/>
                  </a:lnTo>
                  <a:lnTo>
                    <a:pt x="1061478" y="1186840"/>
                  </a:lnTo>
                  <a:lnTo>
                    <a:pt x="1065047" y="1230043"/>
                  </a:lnTo>
                  <a:lnTo>
                    <a:pt x="1068500" y="1206027"/>
                  </a:lnTo>
                  <a:lnTo>
                    <a:pt x="1072069" y="1179850"/>
                  </a:lnTo>
                  <a:lnTo>
                    <a:pt x="1075637" y="1200645"/>
                  </a:lnTo>
                  <a:lnTo>
                    <a:pt x="1079091" y="1181276"/>
                  </a:lnTo>
                  <a:lnTo>
                    <a:pt x="1082659" y="1195122"/>
                  </a:lnTo>
                  <a:lnTo>
                    <a:pt x="1086113" y="1199341"/>
                  </a:lnTo>
                  <a:lnTo>
                    <a:pt x="1089681" y="1194601"/>
                  </a:lnTo>
                  <a:lnTo>
                    <a:pt x="1093250" y="1190709"/>
                  </a:lnTo>
                  <a:lnTo>
                    <a:pt x="1096473" y="1206313"/>
                  </a:lnTo>
                  <a:lnTo>
                    <a:pt x="1100042" y="1198359"/>
                  </a:lnTo>
                  <a:lnTo>
                    <a:pt x="1103495" y="1184993"/>
                  </a:lnTo>
                  <a:lnTo>
                    <a:pt x="1107064" y="1211769"/>
                  </a:lnTo>
                  <a:lnTo>
                    <a:pt x="1110517" y="1181601"/>
                  </a:lnTo>
                  <a:lnTo>
                    <a:pt x="1114086" y="1151897"/>
                  </a:lnTo>
                  <a:lnTo>
                    <a:pt x="1117654" y="1137230"/>
                  </a:lnTo>
                  <a:lnTo>
                    <a:pt x="1121108" y="1116613"/>
                  </a:lnTo>
                  <a:lnTo>
                    <a:pt x="1124676" y="1091110"/>
                  </a:lnTo>
                  <a:lnTo>
                    <a:pt x="1128130" y="1024975"/>
                  </a:lnTo>
                  <a:lnTo>
                    <a:pt x="1131698" y="1031745"/>
                  </a:lnTo>
                  <a:lnTo>
                    <a:pt x="1135267" y="996078"/>
                  </a:lnTo>
                  <a:lnTo>
                    <a:pt x="1138490" y="1037210"/>
                  </a:lnTo>
                  <a:lnTo>
                    <a:pt x="1142059" y="1076459"/>
                  </a:lnTo>
                  <a:lnTo>
                    <a:pt x="1145512" y="1071113"/>
                  </a:lnTo>
                  <a:lnTo>
                    <a:pt x="1149081" y="1109830"/>
                  </a:lnTo>
                  <a:lnTo>
                    <a:pt x="1152534" y="1049525"/>
                  </a:lnTo>
                  <a:lnTo>
                    <a:pt x="1156103" y="1016972"/>
                  </a:lnTo>
                  <a:lnTo>
                    <a:pt x="1159671" y="985777"/>
                  </a:lnTo>
                  <a:lnTo>
                    <a:pt x="1163125" y="970745"/>
                  </a:lnTo>
                  <a:lnTo>
                    <a:pt x="1166693" y="944188"/>
                  </a:lnTo>
                  <a:lnTo>
                    <a:pt x="1170147" y="942730"/>
                  </a:lnTo>
                  <a:lnTo>
                    <a:pt x="1173715" y="976240"/>
                  </a:lnTo>
                  <a:lnTo>
                    <a:pt x="1177284" y="942793"/>
                  </a:lnTo>
                  <a:lnTo>
                    <a:pt x="1180622" y="938516"/>
                  </a:lnTo>
                  <a:lnTo>
                    <a:pt x="1184191" y="1053174"/>
                  </a:lnTo>
                  <a:lnTo>
                    <a:pt x="1187644" y="1045900"/>
                  </a:lnTo>
                  <a:lnTo>
                    <a:pt x="1191213" y="1059412"/>
                  </a:lnTo>
                  <a:lnTo>
                    <a:pt x="1194666" y="1031442"/>
                  </a:lnTo>
                  <a:lnTo>
                    <a:pt x="1198235" y="1033053"/>
                  </a:lnTo>
                  <a:lnTo>
                    <a:pt x="1201804" y="1001245"/>
                  </a:lnTo>
                  <a:lnTo>
                    <a:pt x="1205257" y="984876"/>
                  </a:lnTo>
                  <a:lnTo>
                    <a:pt x="1208826" y="1011933"/>
                  </a:lnTo>
                  <a:lnTo>
                    <a:pt x="1212279" y="1003903"/>
                  </a:lnTo>
                  <a:lnTo>
                    <a:pt x="1215848" y="1012551"/>
                  </a:lnTo>
                  <a:lnTo>
                    <a:pt x="1219416" y="1010084"/>
                  </a:lnTo>
                  <a:lnTo>
                    <a:pt x="1222639" y="966381"/>
                  </a:lnTo>
                  <a:lnTo>
                    <a:pt x="1226208" y="1038019"/>
                  </a:lnTo>
                  <a:lnTo>
                    <a:pt x="1229662" y="978125"/>
                  </a:lnTo>
                  <a:lnTo>
                    <a:pt x="1233230" y="1024399"/>
                  </a:lnTo>
                  <a:lnTo>
                    <a:pt x="1236684" y="1007123"/>
                  </a:lnTo>
                  <a:lnTo>
                    <a:pt x="1240252" y="986863"/>
                  </a:lnTo>
                  <a:lnTo>
                    <a:pt x="1243821" y="1006501"/>
                  </a:lnTo>
                  <a:lnTo>
                    <a:pt x="1247274" y="977711"/>
                  </a:lnTo>
                  <a:lnTo>
                    <a:pt x="1250843" y="987523"/>
                  </a:lnTo>
                  <a:lnTo>
                    <a:pt x="1254296" y="997946"/>
                  </a:lnTo>
                  <a:lnTo>
                    <a:pt x="1257865" y="984756"/>
                  </a:lnTo>
                  <a:lnTo>
                    <a:pt x="1261433" y="957347"/>
                  </a:lnTo>
                  <a:lnTo>
                    <a:pt x="1264657" y="951307"/>
                  </a:lnTo>
                  <a:lnTo>
                    <a:pt x="1268225" y="1037409"/>
                  </a:lnTo>
                  <a:lnTo>
                    <a:pt x="1271679" y="967134"/>
                  </a:lnTo>
                  <a:lnTo>
                    <a:pt x="1275247" y="1030819"/>
                  </a:lnTo>
                  <a:lnTo>
                    <a:pt x="1278701" y="1011280"/>
                  </a:lnTo>
                  <a:lnTo>
                    <a:pt x="1282269" y="988424"/>
                  </a:lnTo>
                  <a:lnTo>
                    <a:pt x="1285838" y="1001901"/>
                  </a:lnTo>
                  <a:lnTo>
                    <a:pt x="1289291" y="980065"/>
                  </a:lnTo>
                  <a:lnTo>
                    <a:pt x="1292860" y="1017919"/>
                  </a:lnTo>
                  <a:lnTo>
                    <a:pt x="1296313" y="1024467"/>
                  </a:lnTo>
                  <a:lnTo>
                    <a:pt x="1299882" y="1042595"/>
                  </a:lnTo>
                  <a:lnTo>
                    <a:pt x="1303450" y="1030325"/>
                  </a:lnTo>
                  <a:lnTo>
                    <a:pt x="1306674" y="1034531"/>
                  </a:lnTo>
                  <a:lnTo>
                    <a:pt x="1310242" y="1081548"/>
                  </a:lnTo>
                  <a:lnTo>
                    <a:pt x="1313696" y="1066634"/>
                  </a:lnTo>
                  <a:lnTo>
                    <a:pt x="1317264" y="1081459"/>
                  </a:lnTo>
                  <a:lnTo>
                    <a:pt x="1320718" y="1055424"/>
                  </a:lnTo>
                  <a:lnTo>
                    <a:pt x="1324286" y="1042278"/>
                  </a:lnTo>
                  <a:lnTo>
                    <a:pt x="1327855" y="1080491"/>
                  </a:lnTo>
                  <a:lnTo>
                    <a:pt x="1331308" y="1061329"/>
                  </a:lnTo>
                  <a:lnTo>
                    <a:pt x="1334877" y="1070581"/>
                  </a:lnTo>
                  <a:lnTo>
                    <a:pt x="1338330" y="1073449"/>
                  </a:lnTo>
                  <a:lnTo>
                    <a:pt x="1341899" y="1077521"/>
                  </a:lnTo>
                  <a:lnTo>
                    <a:pt x="1345468" y="1058159"/>
                  </a:lnTo>
                  <a:lnTo>
                    <a:pt x="1348806" y="1054171"/>
                  </a:lnTo>
                  <a:lnTo>
                    <a:pt x="1352374" y="1080353"/>
                  </a:lnTo>
                  <a:lnTo>
                    <a:pt x="1355828" y="1074345"/>
                  </a:lnTo>
                  <a:lnTo>
                    <a:pt x="1359397" y="1119056"/>
                  </a:lnTo>
                  <a:lnTo>
                    <a:pt x="1362850" y="1082541"/>
                  </a:lnTo>
                  <a:lnTo>
                    <a:pt x="1366419" y="1070061"/>
                  </a:lnTo>
                  <a:lnTo>
                    <a:pt x="1369987" y="1058493"/>
                  </a:lnTo>
                  <a:lnTo>
                    <a:pt x="1373441" y="1063374"/>
                  </a:lnTo>
                  <a:lnTo>
                    <a:pt x="1377009" y="1057742"/>
                  </a:lnTo>
                  <a:lnTo>
                    <a:pt x="1380463" y="1065092"/>
                  </a:lnTo>
                  <a:lnTo>
                    <a:pt x="1384031" y="1076686"/>
                  </a:lnTo>
                  <a:lnTo>
                    <a:pt x="1387600" y="1089022"/>
                  </a:lnTo>
                  <a:lnTo>
                    <a:pt x="1390823" y="1067888"/>
                  </a:lnTo>
                  <a:lnTo>
                    <a:pt x="1394392" y="1080879"/>
                  </a:lnTo>
                  <a:lnTo>
                    <a:pt x="1397845" y="680142"/>
                  </a:lnTo>
                  <a:lnTo>
                    <a:pt x="1401414" y="399323"/>
                  </a:lnTo>
                  <a:lnTo>
                    <a:pt x="1404867" y="164522"/>
                  </a:lnTo>
                  <a:lnTo>
                    <a:pt x="1408436" y="223462"/>
                  </a:lnTo>
                  <a:lnTo>
                    <a:pt x="1412004" y="0"/>
                  </a:lnTo>
                </a:path>
              </a:pathLst>
            </a:custGeom>
            <a:ln w="21681" cap="flat">
              <a:solidFill>
                <a:srgbClr val="374C9B">
                  <a:alpha val="100000"/>
                </a:srgbClr>
              </a:solidFill>
              <a:prstDash val="solid"/>
              <a:round/>
            </a:ln>
          </p:spPr>
          <p:txBody>
            <a:bodyPr/>
            <a:lstStyle/>
            <a:p>
              <a:endParaRPr/>
            </a:p>
          </p:txBody>
        </p:sp>
        <p:sp>
          <p:nvSpPr>
            <p:cNvPr id="16" name="tx15"/>
            <p:cNvSpPr/>
            <p:nvPr/>
          </p:nvSpPr>
          <p:spPr>
            <a:xfrm>
              <a:off x="1288789" y="5305271"/>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0.00</a:t>
              </a:r>
            </a:p>
          </p:txBody>
        </p:sp>
        <p:sp>
          <p:nvSpPr>
            <p:cNvPr id="17" name="tx16"/>
            <p:cNvSpPr/>
            <p:nvPr/>
          </p:nvSpPr>
          <p:spPr>
            <a:xfrm>
              <a:off x="1288789" y="4703565"/>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0.05</a:t>
              </a:r>
            </a:p>
          </p:txBody>
        </p:sp>
        <p:sp>
          <p:nvSpPr>
            <p:cNvPr id="18" name="tx17"/>
            <p:cNvSpPr/>
            <p:nvPr/>
          </p:nvSpPr>
          <p:spPr>
            <a:xfrm>
              <a:off x="1288789" y="4101858"/>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0.10</a:t>
              </a:r>
            </a:p>
          </p:txBody>
        </p:sp>
        <p:sp>
          <p:nvSpPr>
            <p:cNvPr id="19" name="tx18"/>
            <p:cNvSpPr/>
            <p:nvPr/>
          </p:nvSpPr>
          <p:spPr>
            <a:xfrm>
              <a:off x="1288789" y="3500152"/>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0.15</a:t>
              </a:r>
            </a:p>
          </p:txBody>
        </p:sp>
        <p:sp>
          <p:nvSpPr>
            <p:cNvPr id="20" name="tx19"/>
            <p:cNvSpPr/>
            <p:nvPr/>
          </p:nvSpPr>
          <p:spPr>
            <a:xfrm>
              <a:off x="1288789" y="2898446"/>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0.20</a:t>
              </a:r>
            </a:p>
          </p:txBody>
        </p:sp>
        <p:sp>
          <p:nvSpPr>
            <p:cNvPr id="21" name="tx20"/>
            <p:cNvSpPr/>
            <p:nvPr/>
          </p:nvSpPr>
          <p:spPr>
            <a:xfrm>
              <a:off x="1288789" y="2296740"/>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0.25</a:t>
              </a:r>
            </a:p>
          </p:txBody>
        </p:sp>
        <p:sp>
          <p:nvSpPr>
            <p:cNvPr id="22" name="tx21"/>
            <p:cNvSpPr/>
            <p:nvPr/>
          </p:nvSpPr>
          <p:spPr>
            <a:xfrm>
              <a:off x="1288789" y="1695034"/>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0.30</a:t>
              </a:r>
            </a:p>
          </p:txBody>
        </p:sp>
        <p:sp>
          <p:nvSpPr>
            <p:cNvPr id="23" name="pl22"/>
            <p:cNvSpPr/>
            <p:nvPr/>
          </p:nvSpPr>
          <p:spPr>
            <a:xfrm>
              <a:off x="1648033" y="5362123"/>
              <a:ext cx="4378377" cy="0"/>
            </a:xfrm>
            <a:custGeom>
              <a:avLst/>
              <a:gdLst/>
              <a:ahLst/>
              <a:cxnLst/>
              <a:rect l="0" t="0" r="0" b="0"/>
              <a:pathLst>
                <a:path w="4378377">
                  <a:moveTo>
                    <a:pt x="0" y="0"/>
                  </a:moveTo>
                  <a:lnTo>
                    <a:pt x="4378377" y="0"/>
                  </a:lnTo>
                </a:path>
              </a:pathLst>
            </a:custGeom>
            <a:ln w="13550" cap="flat">
              <a:solidFill>
                <a:srgbClr val="000000">
                  <a:alpha val="100000"/>
                </a:srgbClr>
              </a:solidFill>
              <a:prstDash val="solid"/>
              <a:round/>
            </a:ln>
          </p:spPr>
          <p:txBody>
            <a:bodyPr/>
            <a:lstStyle/>
            <a:p>
              <a:endParaRPr/>
            </a:p>
          </p:txBody>
        </p:sp>
        <p:sp>
          <p:nvSpPr>
            <p:cNvPr id="24" name="pl23"/>
            <p:cNvSpPr/>
            <p:nvPr/>
          </p:nvSpPr>
          <p:spPr>
            <a:xfrm>
              <a:off x="1805148"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2225550"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2646066"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7" name="pl26"/>
            <p:cNvSpPr/>
            <p:nvPr/>
          </p:nvSpPr>
          <p:spPr>
            <a:xfrm>
              <a:off x="3066467"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8" name="pl27"/>
            <p:cNvSpPr/>
            <p:nvPr/>
          </p:nvSpPr>
          <p:spPr>
            <a:xfrm>
              <a:off x="3486983"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9" name="pl28"/>
            <p:cNvSpPr/>
            <p:nvPr/>
          </p:nvSpPr>
          <p:spPr>
            <a:xfrm>
              <a:off x="3907385"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30" name="pl29"/>
            <p:cNvSpPr/>
            <p:nvPr/>
          </p:nvSpPr>
          <p:spPr>
            <a:xfrm>
              <a:off x="4327901"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31" name="pl30"/>
            <p:cNvSpPr/>
            <p:nvPr/>
          </p:nvSpPr>
          <p:spPr>
            <a:xfrm>
              <a:off x="4748302"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32" name="pl31"/>
            <p:cNvSpPr/>
            <p:nvPr/>
          </p:nvSpPr>
          <p:spPr>
            <a:xfrm>
              <a:off x="5168818"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33" name="pl32"/>
            <p:cNvSpPr/>
            <p:nvPr/>
          </p:nvSpPr>
          <p:spPr>
            <a:xfrm>
              <a:off x="5589220"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34" name="tx33"/>
            <p:cNvSpPr/>
            <p:nvPr/>
          </p:nvSpPr>
          <p:spPr>
            <a:xfrm>
              <a:off x="1635633" y="5457047"/>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1930</a:t>
              </a:r>
            </a:p>
          </p:txBody>
        </p:sp>
        <p:sp>
          <p:nvSpPr>
            <p:cNvPr id="35" name="tx34"/>
            <p:cNvSpPr/>
            <p:nvPr/>
          </p:nvSpPr>
          <p:spPr>
            <a:xfrm>
              <a:off x="2056034" y="5457047"/>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1940</a:t>
              </a:r>
            </a:p>
          </p:txBody>
        </p:sp>
        <p:sp>
          <p:nvSpPr>
            <p:cNvPr id="36" name="tx35"/>
            <p:cNvSpPr/>
            <p:nvPr/>
          </p:nvSpPr>
          <p:spPr>
            <a:xfrm>
              <a:off x="2476551" y="5457047"/>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1950</a:t>
              </a:r>
            </a:p>
          </p:txBody>
        </p:sp>
        <p:sp>
          <p:nvSpPr>
            <p:cNvPr id="37" name="tx36"/>
            <p:cNvSpPr/>
            <p:nvPr/>
          </p:nvSpPr>
          <p:spPr>
            <a:xfrm>
              <a:off x="2896952" y="5457047"/>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1960</a:t>
              </a:r>
            </a:p>
          </p:txBody>
        </p:sp>
        <p:sp>
          <p:nvSpPr>
            <p:cNvPr id="38" name="tx37"/>
            <p:cNvSpPr/>
            <p:nvPr/>
          </p:nvSpPr>
          <p:spPr>
            <a:xfrm>
              <a:off x="3317468" y="5457047"/>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1970</a:t>
              </a:r>
            </a:p>
          </p:txBody>
        </p:sp>
        <p:sp>
          <p:nvSpPr>
            <p:cNvPr id="39" name="tx38"/>
            <p:cNvSpPr/>
            <p:nvPr/>
          </p:nvSpPr>
          <p:spPr>
            <a:xfrm>
              <a:off x="3737869" y="5457047"/>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1980</a:t>
              </a:r>
            </a:p>
          </p:txBody>
        </p:sp>
        <p:sp>
          <p:nvSpPr>
            <p:cNvPr id="40" name="tx39"/>
            <p:cNvSpPr/>
            <p:nvPr/>
          </p:nvSpPr>
          <p:spPr>
            <a:xfrm>
              <a:off x="4158386" y="5457047"/>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1990</a:t>
              </a:r>
            </a:p>
          </p:txBody>
        </p:sp>
        <p:sp>
          <p:nvSpPr>
            <p:cNvPr id="41" name="tx40"/>
            <p:cNvSpPr/>
            <p:nvPr/>
          </p:nvSpPr>
          <p:spPr>
            <a:xfrm>
              <a:off x="4578787" y="545712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2000</a:t>
              </a:r>
            </a:p>
          </p:txBody>
        </p:sp>
        <p:sp>
          <p:nvSpPr>
            <p:cNvPr id="42" name="tx41"/>
            <p:cNvSpPr/>
            <p:nvPr/>
          </p:nvSpPr>
          <p:spPr>
            <a:xfrm>
              <a:off x="4999303" y="545712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2010</a:t>
              </a:r>
            </a:p>
          </p:txBody>
        </p:sp>
        <p:sp>
          <p:nvSpPr>
            <p:cNvPr id="43" name="tx42"/>
            <p:cNvSpPr/>
            <p:nvPr/>
          </p:nvSpPr>
          <p:spPr>
            <a:xfrm>
              <a:off x="5419704" y="545712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44" name="tx43"/>
            <p:cNvSpPr/>
            <p:nvPr/>
          </p:nvSpPr>
          <p:spPr>
            <a:xfrm>
              <a:off x="985998" y="1461110"/>
              <a:ext cx="2687315"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(Custom duties as a share of goods imports)</a:t>
              </a:r>
            </a:p>
          </p:txBody>
        </p:sp>
        <p:sp>
          <p:nvSpPr>
            <p:cNvPr id="45" name="tx44"/>
            <p:cNvSpPr/>
            <p:nvPr/>
          </p:nvSpPr>
          <p:spPr>
            <a:xfrm>
              <a:off x="1053284" y="1248692"/>
              <a:ext cx="1736080" cy="14101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dirty="0">
                  <a:solidFill>
                    <a:srgbClr val="000000">
                      <a:alpha val="100000"/>
                    </a:srgbClr>
                  </a:solidFill>
                  <a:latin typeface="Roboto"/>
                  <a:cs typeface="Roboto"/>
                </a:rPr>
                <a:t>Collected tariff rate</a:t>
              </a:r>
            </a:p>
          </p:txBody>
        </p:sp>
        <p:sp>
          <p:nvSpPr>
            <p:cNvPr id="47" name="tx46"/>
            <p:cNvSpPr/>
            <p:nvPr/>
          </p:nvSpPr>
          <p:spPr>
            <a:xfrm>
              <a:off x="1219199" y="5812803"/>
              <a:ext cx="2873275"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dirty="0">
                  <a:solidFill>
                    <a:srgbClr val="000000">
                      <a:alpha val="100000"/>
                    </a:srgbClr>
                  </a:solidFill>
                  <a:latin typeface="Roboto Condensed"/>
                  <a:cs typeface="Roboto Condensed"/>
                </a:rPr>
                <a:t>Source: BEA via Haver Analytics, Yale Budget Lab</a:t>
              </a:r>
            </a:p>
          </p:txBody>
        </p:sp>
      </p:grpSp>
      <p:grpSp>
        <p:nvGrpSpPr>
          <p:cNvPr id="48" name="Chart Placeholder 14"/>
          <p:cNvGrpSpPr/>
          <p:nvPr/>
        </p:nvGrpSpPr>
        <p:grpSpPr>
          <a:xfrm>
            <a:off x="7268079" y="1135910"/>
            <a:ext cx="3740628" cy="5029200"/>
            <a:chOff x="5545522" y="1143000"/>
            <a:chExt cx="5427278" cy="5029200"/>
          </a:xfrm>
        </p:grpSpPr>
        <p:sp>
          <p:nvSpPr>
            <p:cNvPr id="49" name="rc3"/>
            <p:cNvSpPr/>
            <p:nvPr/>
          </p:nvSpPr>
          <p:spPr>
            <a:xfrm>
              <a:off x="60960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0" name="rc4"/>
            <p:cNvSpPr/>
            <p:nvPr/>
          </p:nvSpPr>
          <p:spPr>
            <a:xfrm>
              <a:off x="6096000" y="1143000"/>
              <a:ext cx="4876799"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51" name="pl5"/>
            <p:cNvSpPr/>
            <p:nvPr/>
          </p:nvSpPr>
          <p:spPr>
            <a:xfrm>
              <a:off x="6524833" y="5526715"/>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52" name="pl6"/>
            <p:cNvSpPr/>
            <p:nvPr/>
          </p:nvSpPr>
          <p:spPr>
            <a:xfrm>
              <a:off x="6524833" y="4897577"/>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53" name="pl7"/>
            <p:cNvSpPr/>
            <p:nvPr/>
          </p:nvSpPr>
          <p:spPr>
            <a:xfrm>
              <a:off x="6524833" y="4268439"/>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54" name="pl8"/>
            <p:cNvSpPr/>
            <p:nvPr/>
          </p:nvSpPr>
          <p:spPr>
            <a:xfrm>
              <a:off x="6524833" y="3639301"/>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55" name="pl9"/>
            <p:cNvSpPr/>
            <p:nvPr/>
          </p:nvSpPr>
          <p:spPr>
            <a:xfrm>
              <a:off x="6524833" y="3010163"/>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56" name="pl10"/>
            <p:cNvSpPr/>
            <p:nvPr/>
          </p:nvSpPr>
          <p:spPr>
            <a:xfrm>
              <a:off x="6524833" y="2381025"/>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57" name="pl11"/>
            <p:cNvSpPr/>
            <p:nvPr/>
          </p:nvSpPr>
          <p:spPr>
            <a:xfrm>
              <a:off x="6524833" y="1751886"/>
              <a:ext cx="4378377" cy="0"/>
            </a:xfrm>
            <a:custGeom>
              <a:avLst/>
              <a:gdLst/>
              <a:ahLst/>
              <a:cxnLst/>
              <a:rect l="0" t="0" r="0" b="0"/>
              <a:pathLst>
                <a:path w="4378377">
                  <a:moveTo>
                    <a:pt x="0" y="0"/>
                  </a:moveTo>
                  <a:lnTo>
                    <a:pt x="4378377" y="0"/>
                  </a:lnTo>
                  <a:lnTo>
                    <a:pt x="4378377" y="0"/>
                  </a:lnTo>
                </a:path>
              </a:pathLst>
            </a:custGeom>
            <a:ln w="6775" cap="flat">
              <a:solidFill>
                <a:srgbClr val="000000">
                  <a:alpha val="100000"/>
                </a:srgbClr>
              </a:solidFill>
              <a:prstDash val="solid"/>
              <a:round/>
            </a:ln>
          </p:spPr>
          <p:txBody>
            <a:bodyPr/>
            <a:lstStyle/>
            <a:p>
              <a:endParaRPr/>
            </a:p>
          </p:txBody>
        </p:sp>
        <p:sp>
          <p:nvSpPr>
            <p:cNvPr id="58" name="pl12"/>
            <p:cNvSpPr/>
            <p:nvPr/>
          </p:nvSpPr>
          <p:spPr>
            <a:xfrm>
              <a:off x="6723850" y="4077389"/>
              <a:ext cx="3980343" cy="1138671"/>
            </a:xfrm>
            <a:custGeom>
              <a:avLst/>
              <a:gdLst/>
              <a:ahLst/>
              <a:cxnLst/>
              <a:rect l="0" t="0" r="0" b="0"/>
              <a:pathLst>
                <a:path w="3980343" h="1138671">
                  <a:moveTo>
                    <a:pt x="0" y="1125772"/>
                  </a:moveTo>
                  <a:lnTo>
                    <a:pt x="507780" y="1138671"/>
                  </a:lnTo>
                  <a:lnTo>
                    <a:pt x="966420" y="1116574"/>
                  </a:lnTo>
                  <a:lnTo>
                    <a:pt x="1474201" y="1130157"/>
                  </a:lnTo>
                  <a:lnTo>
                    <a:pt x="1965601" y="711150"/>
                  </a:lnTo>
                  <a:lnTo>
                    <a:pt x="2473381" y="417529"/>
                  </a:lnTo>
                  <a:lnTo>
                    <a:pt x="2964782" y="172023"/>
                  </a:lnTo>
                  <a:lnTo>
                    <a:pt x="3472562" y="233650"/>
                  </a:lnTo>
                  <a:lnTo>
                    <a:pt x="3980343" y="0"/>
                  </a:lnTo>
                </a:path>
              </a:pathLst>
            </a:custGeom>
            <a:ln w="21681" cap="flat">
              <a:solidFill>
                <a:srgbClr val="374C9B">
                  <a:alpha val="100000"/>
                </a:srgbClr>
              </a:solidFill>
              <a:prstDash val="solid"/>
              <a:round/>
            </a:ln>
          </p:spPr>
          <p:txBody>
            <a:bodyPr/>
            <a:lstStyle/>
            <a:p>
              <a:endParaRPr/>
            </a:p>
          </p:txBody>
        </p:sp>
        <p:sp>
          <p:nvSpPr>
            <p:cNvPr id="59" name="pl13"/>
            <p:cNvSpPr/>
            <p:nvPr/>
          </p:nvSpPr>
          <p:spPr>
            <a:xfrm>
              <a:off x="6756610" y="2004800"/>
              <a:ext cx="3947583" cy="3219928"/>
            </a:xfrm>
            <a:custGeom>
              <a:avLst/>
              <a:gdLst/>
              <a:ahLst/>
              <a:cxnLst/>
              <a:rect l="0" t="0" r="0" b="0"/>
              <a:pathLst>
                <a:path w="3947583" h="3219928">
                  <a:moveTo>
                    <a:pt x="0" y="3219928"/>
                  </a:moveTo>
                  <a:lnTo>
                    <a:pt x="16380" y="3219928"/>
                  </a:lnTo>
                  <a:lnTo>
                    <a:pt x="32760" y="3219928"/>
                  </a:lnTo>
                  <a:lnTo>
                    <a:pt x="49140" y="3219928"/>
                  </a:lnTo>
                  <a:lnTo>
                    <a:pt x="65520" y="3219928"/>
                  </a:lnTo>
                  <a:lnTo>
                    <a:pt x="81900" y="3219928"/>
                  </a:lnTo>
                  <a:lnTo>
                    <a:pt x="98280" y="3219928"/>
                  </a:lnTo>
                  <a:lnTo>
                    <a:pt x="114660" y="3219928"/>
                  </a:lnTo>
                  <a:lnTo>
                    <a:pt x="131040" y="3219928"/>
                  </a:lnTo>
                  <a:lnTo>
                    <a:pt x="147420" y="3219928"/>
                  </a:lnTo>
                  <a:lnTo>
                    <a:pt x="163800" y="3219928"/>
                  </a:lnTo>
                  <a:lnTo>
                    <a:pt x="180180" y="3219928"/>
                  </a:lnTo>
                  <a:lnTo>
                    <a:pt x="196560" y="3219928"/>
                  </a:lnTo>
                  <a:lnTo>
                    <a:pt x="212940" y="3219928"/>
                  </a:lnTo>
                  <a:lnTo>
                    <a:pt x="229320" y="3219928"/>
                  </a:lnTo>
                  <a:lnTo>
                    <a:pt x="245700" y="3219928"/>
                  </a:lnTo>
                  <a:lnTo>
                    <a:pt x="262080" y="3219928"/>
                  </a:lnTo>
                  <a:lnTo>
                    <a:pt x="278460" y="3219928"/>
                  </a:lnTo>
                  <a:lnTo>
                    <a:pt x="294840" y="3219928"/>
                  </a:lnTo>
                  <a:lnTo>
                    <a:pt x="311220" y="3219928"/>
                  </a:lnTo>
                  <a:lnTo>
                    <a:pt x="327600" y="3219928"/>
                  </a:lnTo>
                  <a:lnTo>
                    <a:pt x="343980" y="3219928"/>
                  </a:lnTo>
                  <a:lnTo>
                    <a:pt x="360360" y="3219928"/>
                  </a:lnTo>
                  <a:lnTo>
                    <a:pt x="376740" y="3219928"/>
                  </a:lnTo>
                  <a:lnTo>
                    <a:pt x="393120" y="3219928"/>
                  </a:lnTo>
                  <a:lnTo>
                    <a:pt x="409500" y="3219928"/>
                  </a:lnTo>
                  <a:lnTo>
                    <a:pt x="425880" y="3219928"/>
                  </a:lnTo>
                  <a:lnTo>
                    <a:pt x="442260" y="3219928"/>
                  </a:lnTo>
                  <a:lnTo>
                    <a:pt x="458640" y="3219928"/>
                  </a:lnTo>
                  <a:lnTo>
                    <a:pt x="475020" y="3219928"/>
                  </a:lnTo>
                  <a:lnTo>
                    <a:pt x="491400" y="3219928"/>
                  </a:lnTo>
                  <a:lnTo>
                    <a:pt x="507780" y="3219928"/>
                  </a:lnTo>
                  <a:lnTo>
                    <a:pt x="524160" y="3219928"/>
                  </a:lnTo>
                  <a:lnTo>
                    <a:pt x="540540" y="3043770"/>
                  </a:lnTo>
                  <a:lnTo>
                    <a:pt x="556920" y="3043770"/>
                  </a:lnTo>
                  <a:lnTo>
                    <a:pt x="573300" y="3043770"/>
                  </a:lnTo>
                  <a:lnTo>
                    <a:pt x="589680" y="3043770"/>
                  </a:lnTo>
                  <a:lnTo>
                    <a:pt x="606060" y="3043770"/>
                  </a:lnTo>
                  <a:lnTo>
                    <a:pt x="622440" y="3043770"/>
                  </a:lnTo>
                  <a:lnTo>
                    <a:pt x="638820" y="3043770"/>
                  </a:lnTo>
                  <a:lnTo>
                    <a:pt x="655200" y="3043770"/>
                  </a:lnTo>
                  <a:lnTo>
                    <a:pt x="671580" y="3043770"/>
                  </a:lnTo>
                  <a:lnTo>
                    <a:pt x="687960" y="3043770"/>
                  </a:lnTo>
                  <a:lnTo>
                    <a:pt x="704340" y="3043770"/>
                  </a:lnTo>
                  <a:lnTo>
                    <a:pt x="720720" y="3043770"/>
                  </a:lnTo>
                  <a:lnTo>
                    <a:pt x="737100" y="3043770"/>
                  </a:lnTo>
                  <a:lnTo>
                    <a:pt x="753480" y="3043770"/>
                  </a:lnTo>
                  <a:lnTo>
                    <a:pt x="769860" y="3043770"/>
                  </a:lnTo>
                  <a:lnTo>
                    <a:pt x="786240" y="3043770"/>
                  </a:lnTo>
                  <a:lnTo>
                    <a:pt x="802620" y="3043770"/>
                  </a:lnTo>
                  <a:lnTo>
                    <a:pt x="819000" y="3043770"/>
                  </a:lnTo>
                  <a:lnTo>
                    <a:pt x="835380" y="3043770"/>
                  </a:lnTo>
                  <a:lnTo>
                    <a:pt x="851760" y="3043770"/>
                  </a:lnTo>
                  <a:lnTo>
                    <a:pt x="868140" y="3043770"/>
                  </a:lnTo>
                  <a:lnTo>
                    <a:pt x="884520" y="3043770"/>
                  </a:lnTo>
                  <a:lnTo>
                    <a:pt x="900900" y="3043770"/>
                  </a:lnTo>
                  <a:lnTo>
                    <a:pt x="917280" y="3043770"/>
                  </a:lnTo>
                  <a:lnTo>
                    <a:pt x="933660" y="3043770"/>
                  </a:lnTo>
                  <a:lnTo>
                    <a:pt x="950040" y="3043770"/>
                  </a:lnTo>
                  <a:lnTo>
                    <a:pt x="966420" y="3043770"/>
                  </a:lnTo>
                  <a:lnTo>
                    <a:pt x="982800" y="3043770"/>
                  </a:lnTo>
                  <a:lnTo>
                    <a:pt x="999180" y="2439797"/>
                  </a:lnTo>
                  <a:lnTo>
                    <a:pt x="1015560" y="2439797"/>
                  </a:lnTo>
                  <a:lnTo>
                    <a:pt x="1031940" y="2439797"/>
                  </a:lnTo>
                  <a:lnTo>
                    <a:pt x="1048320" y="2439797"/>
                  </a:lnTo>
                  <a:lnTo>
                    <a:pt x="1064700" y="2439797"/>
                  </a:lnTo>
                  <a:lnTo>
                    <a:pt x="1081080" y="2439797"/>
                  </a:lnTo>
                  <a:lnTo>
                    <a:pt x="1097460" y="2439797"/>
                  </a:lnTo>
                  <a:lnTo>
                    <a:pt x="1113840" y="2439797"/>
                  </a:lnTo>
                  <a:lnTo>
                    <a:pt x="1130220" y="2288804"/>
                  </a:lnTo>
                  <a:lnTo>
                    <a:pt x="1146600" y="2288804"/>
                  </a:lnTo>
                  <a:lnTo>
                    <a:pt x="1162980" y="2288804"/>
                  </a:lnTo>
                  <a:lnTo>
                    <a:pt x="1179360" y="2288804"/>
                  </a:lnTo>
                  <a:lnTo>
                    <a:pt x="1195740" y="2288804"/>
                  </a:lnTo>
                  <a:lnTo>
                    <a:pt x="1212120" y="2288804"/>
                  </a:lnTo>
                  <a:lnTo>
                    <a:pt x="1228500" y="2288804"/>
                  </a:lnTo>
                  <a:lnTo>
                    <a:pt x="1244880" y="2288804"/>
                  </a:lnTo>
                  <a:lnTo>
                    <a:pt x="1261260" y="2288804"/>
                  </a:lnTo>
                  <a:lnTo>
                    <a:pt x="1277640" y="2288804"/>
                  </a:lnTo>
                  <a:lnTo>
                    <a:pt x="1294020" y="2288804"/>
                  </a:lnTo>
                  <a:lnTo>
                    <a:pt x="1310400" y="2288804"/>
                  </a:lnTo>
                  <a:lnTo>
                    <a:pt x="1326781" y="2288804"/>
                  </a:lnTo>
                  <a:lnTo>
                    <a:pt x="1343161" y="2288804"/>
                  </a:lnTo>
                  <a:lnTo>
                    <a:pt x="1359541" y="2288804"/>
                  </a:lnTo>
                  <a:lnTo>
                    <a:pt x="1375921" y="2288804"/>
                  </a:lnTo>
                  <a:lnTo>
                    <a:pt x="1392301" y="2288804"/>
                  </a:lnTo>
                  <a:lnTo>
                    <a:pt x="1408681" y="2288804"/>
                  </a:lnTo>
                  <a:lnTo>
                    <a:pt x="1425061" y="2288804"/>
                  </a:lnTo>
                  <a:lnTo>
                    <a:pt x="1441441" y="2288804"/>
                  </a:lnTo>
                  <a:lnTo>
                    <a:pt x="1457821" y="2288804"/>
                  </a:lnTo>
                  <a:lnTo>
                    <a:pt x="1474201" y="698343"/>
                  </a:lnTo>
                  <a:lnTo>
                    <a:pt x="1490581" y="698343"/>
                  </a:lnTo>
                  <a:lnTo>
                    <a:pt x="1506961" y="698343"/>
                  </a:lnTo>
                  <a:lnTo>
                    <a:pt x="1523341" y="698343"/>
                  </a:lnTo>
                  <a:lnTo>
                    <a:pt x="1539721" y="698343"/>
                  </a:lnTo>
                  <a:lnTo>
                    <a:pt x="1556101" y="698343"/>
                  </a:lnTo>
                  <a:lnTo>
                    <a:pt x="1572481" y="698343"/>
                  </a:lnTo>
                  <a:lnTo>
                    <a:pt x="1588861" y="124569"/>
                  </a:lnTo>
                  <a:lnTo>
                    <a:pt x="1605241" y="124569"/>
                  </a:lnTo>
                  <a:lnTo>
                    <a:pt x="1621621" y="124569"/>
                  </a:lnTo>
                  <a:lnTo>
                    <a:pt x="1638001" y="124569"/>
                  </a:lnTo>
                  <a:lnTo>
                    <a:pt x="1654381" y="0"/>
                  </a:lnTo>
                  <a:lnTo>
                    <a:pt x="1670761" y="0"/>
                  </a:lnTo>
                  <a:lnTo>
                    <a:pt x="1687141" y="0"/>
                  </a:lnTo>
                  <a:lnTo>
                    <a:pt x="1703521" y="0"/>
                  </a:lnTo>
                  <a:lnTo>
                    <a:pt x="1719901" y="0"/>
                  </a:lnTo>
                  <a:lnTo>
                    <a:pt x="1736281" y="0"/>
                  </a:lnTo>
                  <a:lnTo>
                    <a:pt x="1752661" y="0"/>
                  </a:lnTo>
                  <a:lnTo>
                    <a:pt x="1769041" y="0"/>
                  </a:lnTo>
                  <a:lnTo>
                    <a:pt x="1785421" y="0"/>
                  </a:lnTo>
                  <a:lnTo>
                    <a:pt x="1801801" y="0"/>
                  </a:lnTo>
                  <a:lnTo>
                    <a:pt x="1818181" y="0"/>
                  </a:lnTo>
                  <a:lnTo>
                    <a:pt x="1834561" y="0"/>
                  </a:lnTo>
                  <a:lnTo>
                    <a:pt x="1850941" y="0"/>
                  </a:lnTo>
                  <a:lnTo>
                    <a:pt x="1867321" y="0"/>
                  </a:lnTo>
                  <a:lnTo>
                    <a:pt x="1883701" y="0"/>
                  </a:lnTo>
                  <a:lnTo>
                    <a:pt x="1900081" y="0"/>
                  </a:lnTo>
                  <a:lnTo>
                    <a:pt x="1916461" y="0"/>
                  </a:lnTo>
                  <a:lnTo>
                    <a:pt x="1932841" y="0"/>
                  </a:lnTo>
                  <a:lnTo>
                    <a:pt x="1949221" y="0"/>
                  </a:lnTo>
                  <a:lnTo>
                    <a:pt x="1965601" y="0"/>
                  </a:lnTo>
                  <a:lnTo>
                    <a:pt x="1981981" y="0"/>
                  </a:lnTo>
                  <a:lnTo>
                    <a:pt x="1998361" y="0"/>
                  </a:lnTo>
                  <a:lnTo>
                    <a:pt x="2014741" y="0"/>
                  </a:lnTo>
                  <a:lnTo>
                    <a:pt x="2031121" y="0"/>
                  </a:lnTo>
                  <a:lnTo>
                    <a:pt x="2047501" y="0"/>
                  </a:lnTo>
                  <a:lnTo>
                    <a:pt x="2063881" y="46556"/>
                  </a:lnTo>
                  <a:lnTo>
                    <a:pt x="2080261" y="46556"/>
                  </a:lnTo>
                  <a:lnTo>
                    <a:pt x="2096641" y="46556"/>
                  </a:lnTo>
                  <a:lnTo>
                    <a:pt x="2113021" y="46556"/>
                  </a:lnTo>
                  <a:lnTo>
                    <a:pt x="2129401" y="1278408"/>
                  </a:lnTo>
                  <a:lnTo>
                    <a:pt x="2145781" y="1278408"/>
                  </a:lnTo>
                  <a:lnTo>
                    <a:pt x="2162161" y="1278408"/>
                  </a:lnTo>
                  <a:lnTo>
                    <a:pt x="2178541" y="1278408"/>
                  </a:lnTo>
                  <a:lnTo>
                    <a:pt x="2194921" y="1278408"/>
                  </a:lnTo>
                  <a:lnTo>
                    <a:pt x="2211301" y="1278408"/>
                  </a:lnTo>
                  <a:lnTo>
                    <a:pt x="2227681" y="1278408"/>
                  </a:lnTo>
                  <a:lnTo>
                    <a:pt x="2244061" y="1278408"/>
                  </a:lnTo>
                  <a:lnTo>
                    <a:pt x="2260441" y="1278408"/>
                  </a:lnTo>
                  <a:lnTo>
                    <a:pt x="2276821" y="1278408"/>
                  </a:lnTo>
                  <a:lnTo>
                    <a:pt x="2293201" y="1278408"/>
                  </a:lnTo>
                  <a:lnTo>
                    <a:pt x="2309581" y="770065"/>
                  </a:lnTo>
                  <a:lnTo>
                    <a:pt x="2325961" y="770065"/>
                  </a:lnTo>
                  <a:lnTo>
                    <a:pt x="2342341" y="1278408"/>
                  </a:lnTo>
                  <a:lnTo>
                    <a:pt x="2358721" y="1278408"/>
                  </a:lnTo>
                  <a:lnTo>
                    <a:pt x="2375101" y="1278408"/>
                  </a:lnTo>
                  <a:lnTo>
                    <a:pt x="2391481" y="1278408"/>
                  </a:lnTo>
                  <a:lnTo>
                    <a:pt x="2407861" y="2648671"/>
                  </a:lnTo>
                  <a:lnTo>
                    <a:pt x="2424241" y="1709997"/>
                  </a:lnTo>
                  <a:lnTo>
                    <a:pt x="2440621" y="1559004"/>
                  </a:lnTo>
                  <a:lnTo>
                    <a:pt x="2457001" y="1559004"/>
                  </a:lnTo>
                  <a:lnTo>
                    <a:pt x="2473381" y="1559004"/>
                  </a:lnTo>
                  <a:lnTo>
                    <a:pt x="2489761" y="1559004"/>
                  </a:lnTo>
                  <a:lnTo>
                    <a:pt x="2506141" y="1559004"/>
                  </a:lnTo>
                  <a:lnTo>
                    <a:pt x="2522521" y="1559004"/>
                  </a:lnTo>
                  <a:lnTo>
                    <a:pt x="2538901" y="1559004"/>
                  </a:lnTo>
                  <a:lnTo>
                    <a:pt x="2555281" y="1559004"/>
                  </a:lnTo>
                  <a:lnTo>
                    <a:pt x="2571661" y="1559004"/>
                  </a:lnTo>
                  <a:lnTo>
                    <a:pt x="2588041" y="1559004"/>
                  </a:lnTo>
                  <a:lnTo>
                    <a:pt x="2604421" y="1559004"/>
                  </a:lnTo>
                  <a:lnTo>
                    <a:pt x="2620801" y="1559004"/>
                  </a:lnTo>
                  <a:lnTo>
                    <a:pt x="2637182" y="1559004"/>
                  </a:lnTo>
                  <a:lnTo>
                    <a:pt x="2653562" y="1559004"/>
                  </a:lnTo>
                  <a:lnTo>
                    <a:pt x="2669942" y="1559004"/>
                  </a:lnTo>
                  <a:lnTo>
                    <a:pt x="2686322" y="1559004"/>
                  </a:lnTo>
                  <a:lnTo>
                    <a:pt x="2702702" y="1559004"/>
                  </a:lnTo>
                  <a:lnTo>
                    <a:pt x="2719082" y="1559004"/>
                  </a:lnTo>
                  <a:lnTo>
                    <a:pt x="2735462" y="1559004"/>
                  </a:lnTo>
                  <a:lnTo>
                    <a:pt x="2751842" y="1559004"/>
                  </a:lnTo>
                  <a:lnTo>
                    <a:pt x="2768222" y="1559004"/>
                  </a:lnTo>
                  <a:lnTo>
                    <a:pt x="2784602" y="1559004"/>
                  </a:lnTo>
                  <a:lnTo>
                    <a:pt x="2800982" y="1559004"/>
                  </a:lnTo>
                  <a:lnTo>
                    <a:pt x="2817362" y="1533838"/>
                  </a:lnTo>
                  <a:lnTo>
                    <a:pt x="2833742" y="1533838"/>
                  </a:lnTo>
                  <a:lnTo>
                    <a:pt x="2850122" y="1533838"/>
                  </a:lnTo>
                  <a:lnTo>
                    <a:pt x="2866502" y="1533838"/>
                  </a:lnTo>
                  <a:lnTo>
                    <a:pt x="2882882" y="1533838"/>
                  </a:lnTo>
                  <a:lnTo>
                    <a:pt x="2899262" y="1533838"/>
                  </a:lnTo>
                  <a:lnTo>
                    <a:pt x="2915642" y="1533838"/>
                  </a:lnTo>
                  <a:lnTo>
                    <a:pt x="2932022" y="1533838"/>
                  </a:lnTo>
                  <a:lnTo>
                    <a:pt x="2948402" y="1533838"/>
                  </a:lnTo>
                  <a:lnTo>
                    <a:pt x="2964782" y="1433176"/>
                  </a:lnTo>
                  <a:lnTo>
                    <a:pt x="2981162" y="1433176"/>
                  </a:lnTo>
                  <a:lnTo>
                    <a:pt x="2997542" y="1433176"/>
                  </a:lnTo>
                  <a:lnTo>
                    <a:pt x="3013922" y="1433176"/>
                  </a:lnTo>
                  <a:lnTo>
                    <a:pt x="3030302" y="1433176"/>
                  </a:lnTo>
                  <a:lnTo>
                    <a:pt x="3046682" y="1433176"/>
                  </a:lnTo>
                  <a:lnTo>
                    <a:pt x="3063062" y="1433176"/>
                  </a:lnTo>
                  <a:lnTo>
                    <a:pt x="3079442" y="1433176"/>
                  </a:lnTo>
                  <a:lnTo>
                    <a:pt x="3095822" y="1433176"/>
                  </a:lnTo>
                  <a:lnTo>
                    <a:pt x="3112202" y="1433176"/>
                  </a:lnTo>
                  <a:lnTo>
                    <a:pt x="3128582" y="1433176"/>
                  </a:lnTo>
                  <a:lnTo>
                    <a:pt x="3144962" y="1433176"/>
                  </a:lnTo>
                  <a:lnTo>
                    <a:pt x="3161342" y="1433176"/>
                  </a:lnTo>
                  <a:lnTo>
                    <a:pt x="3177722" y="1433176"/>
                  </a:lnTo>
                  <a:lnTo>
                    <a:pt x="3194102" y="1433176"/>
                  </a:lnTo>
                  <a:lnTo>
                    <a:pt x="3210482" y="1433176"/>
                  </a:lnTo>
                  <a:lnTo>
                    <a:pt x="3226862" y="1433176"/>
                  </a:lnTo>
                  <a:lnTo>
                    <a:pt x="3243242" y="1433176"/>
                  </a:lnTo>
                  <a:lnTo>
                    <a:pt x="3259622" y="1433176"/>
                  </a:lnTo>
                  <a:lnTo>
                    <a:pt x="3276002" y="1433176"/>
                  </a:lnTo>
                  <a:lnTo>
                    <a:pt x="3292382" y="1433176"/>
                  </a:lnTo>
                  <a:lnTo>
                    <a:pt x="3308762" y="1433176"/>
                  </a:lnTo>
                  <a:lnTo>
                    <a:pt x="3325142" y="1433176"/>
                  </a:lnTo>
                  <a:lnTo>
                    <a:pt x="3341522" y="1433176"/>
                  </a:lnTo>
                  <a:lnTo>
                    <a:pt x="3357902" y="1433176"/>
                  </a:lnTo>
                  <a:lnTo>
                    <a:pt x="3374282" y="1433176"/>
                  </a:lnTo>
                  <a:lnTo>
                    <a:pt x="3390662" y="1433176"/>
                  </a:lnTo>
                  <a:lnTo>
                    <a:pt x="3407042" y="1433176"/>
                  </a:lnTo>
                  <a:lnTo>
                    <a:pt x="3423422" y="1433176"/>
                  </a:lnTo>
                  <a:lnTo>
                    <a:pt x="3439802" y="1433176"/>
                  </a:lnTo>
                  <a:lnTo>
                    <a:pt x="3456182" y="1433176"/>
                  </a:lnTo>
                  <a:lnTo>
                    <a:pt x="3472562" y="1433176"/>
                  </a:lnTo>
                  <a:lnTo>
                    <a:pt x="3488942" y="1433176"/>
                  </a:lnTo>
                  <a:lnTo>
                    <a:pt x="3505322" y="1433176"/>
                  </a:lnTo>
                  <a:lnTo>
                    <a:pt x="3521702" y="1433176"/>
                  </a:lnTo>
                  <a:lnTo>
                    <a:pt x="3538082" y="1433176"/>
                  </a:lnTo>
                  <a:lnTo>
                    <a:pt x="3554462" y="1331502"/>
                  </a:lnTo>
                  <a:lnTo>
                    <a:pt x="3570842" y="1331502"/>
                  </a:lnTo>
                  <a:lnTo>
                    <a:pt x="3587222" y="1331502"/>
                  </a:lnTo>
                  <a:lnTo>
                    <a:pt x="3603602" y="1331502"/>
                  </a:lnTo>
                  <a:lnTo>
                    <a:pt x="3619982" y="1331502"/>
                  </a:lnTo>
                  <a:lnTo>
                    <a:pt x="3636362" y="1331502"/>
                  </a:lnTo>
                  <a:lnTo>
                    <a:pt x="3652742" y="1331502"/>
                  </a:lnTo>
                  <a:lnTo>
                    <a:pt x="3669122" y="1331502"/>
                  </a:lnTo>
                  <a:lnTo>
                    <a:pt x="3685502" y="1331502"/>
                  </a:lnTo>
                  <a:lnTo>
                    <a:pt x="3701882" y="1331502"/>
                  </a:lnTo>
                  <a:lnTo>
                    <a:pt x="3718262" y="1331502"/>
                  </a:lnTo>
                  <a:lnTo>
                    <a:pt x="3734642" y="1331502"/>
                  </a:lnTo>
                  <a:lnTo>
                    <a:pt x="3751022" y="1331502"/>
                  </a:lnTo>
                  <a:lnTo>
                    <a:pt x="3767402" y="1331502"/>
                  </a:lnTo>
                  <a:lnTo>
                    <a:pt x="3783782" y="1331502"/>
                  </a:lnTo>
                  <a:lnTo>
                    <a:pt x="3800162" y="1331502"/>
                  </a:lnTo>
                  <a:lnTo>
                    <a:pt x="3816542" y="1331502"/>
                  </a:lnTo>
                  <a:lnTo>
                    <a:pt x="3832922" y="1331502"/>
                  </a:lnTo>
                  <a:lnTo>
                    <a:pt x="3849302" y="1331502"/>
                  </a:lnTo>
                  <a:lnTo>
                    <a:pt x="3865682" y="1331502"/>
                  </a:lnTo>
                  <a:lnTo>
                    <a:pt x="3882062" y="1331502"/>
                  </a:lnTo>
                  <a:lnTo>
                    <a:pt x="3898442" y="1331502"/>
                  </a:lnTo>
                  <a:lnTo>
                    <a:pt x="3914822" y="1331502"/>
                  </a:lnTo>
                  <a:lnTo>
                    <a:pt x="3931202" y="1331502"/>
                  </a:lnTo>
                  <a:lnTo>
                    <a:pt x="3947583" y="1331502"/>
                  </a:lnTo>
                </a:path>
              </a:pathLst>
            </a:custGeom>
            <a:ln w="21681" cap="flat">
              <a:solidFill>
                <a:srgbClr val="A40026">
                  <a:alpha val="100000"/>
                </a:srgbClr>
              </a:solidFill>
              <a:prstDash val="solid"/>
              <a:round/>
            </a:ln>
          </p:spPr>
          <p:txBody>
            <a:bodyPr/>
            <a:lstStyle/>
            <a:p>
              <a:endParaRPr/>
            </a:p>
          </p:txBody>
        </p:sp>
        <p:sp>
          <p:nvSpPr>
            <p:cNvPr id="60" name="tx14"/>
            <p:cNvSpPr/>
            <p:nvPr/>
          </p:nvSpPr>
          <p:spPr>
            <a:xfrm>
              <a:off x="6165589" y="5469863"/>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0.00</a:t>
              </a:r>
            </a:p>
          </p:txBody>
        </p:sp>
        <p:sp>
          <p:nvSpPr>
            <p:cNvPr id="61" name="tx15"/>
            <p:cNvSpPr/>
            <p:nvPr/>
          </p:nvSpPr>
          <p:spPr>
            <a:xfrm>
              <a:off x="6165589" y="4840725"/>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0.05</a:t>
              </a:r>
            </a:p>
          </p:txBody>
        </p:sp>
        <p:sp>
          <p:nvSpPr>
            <p:cNvPr id="62" name="tx16"/>
            <p:cNvSpPr/>
            <p:nvPr/>
          </p:nvSpPr>
          <p:spPr>
            <a:xfrm>
              <a:off x="6165589" y="4211586"/>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0.10</a:t>
              </a:r>
            </a:p>
          </p:txBody>
        </p:sp>
        <p:sp>
          <p:nvSpPr>
            <p:cNvPr id="63" name="tx17"/>
            <p:cNvSpPr/>
            <p:nvPr/>
          </p:nvSpPr>
          <p:spPr>
            <a:xfrm>
              <a:off x="6165589" y="3582448"/>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0.15</a:t>
              </a:r>
            </a:p>
          </p:txBody>
        </p:sp>
        <p:sp>
          <p:nvSpPr>
            <p:cNvPr id="64" name="tx18"/>
            <p:cNvSpPr/>
            <p:nvPr/>
          </p:nvSpPr>
          <p:spPr>
            <a:xfrm>
              <a:off x="6165589" y="2953310"/>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0.20</a:t>
              </a:r>
            </a:p>
          </p:txBody>
        </p:sp>
        <p:sp>
          <p:nvSpPr>
            <p:cNvPr id="65" name="tx19"/>
            <p:cNvSpPr/>
            <p:nvPr/>
          </p:nvSpPr>
          <p:spPr>
            <a:xfrm>
              <a:off x="6165589" y="2324172"/>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0.25</a:t>
              </a:r>
            </a:p>
          </p:txBody>
        </p:sp>
        <p:sp>
          <p:nvSpPr>
            <p:cNvPr id="66" name="tx20"/>
            <p:cNvSpPr/>
            <p:nvPr/>
          </p:nvSpPr>
          <p:spPr>
            <a:xfrm>
              <a:off x="6165589" y="1695034"/>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0.30</a:t>
              </a:r>
            </a:p>
          </p:txBody>
        </p:sp>
        <p:sp>
          <p:nvSpPr>
            <p:cNvPr id="67" name="pl21"/>
            <p:cNvSpPr/>
            <p:nvPr/>
          </p:nvSpPr>
          <p:spPr>
            <a:xfrm>
              <a:off x="6524833" y="5526715"/>
              <a:ext cx="4378377" cy="0"/>
            </a:xfrm>
            <a:custGeom>
              <a:avLst/>
              <a:gdLst/>
              <a:ahLst/>
              <a:cxnLst/>
              <a:rect l="0" t="0" r="0" b="0"/>
              <a:pathLst>
                <a:path w="4378377">
                  <a:moveTo>
                    <a:pt x="0" y="0"/>
                  </a:moveTo>
                  <a:lnTo>
                    <a:pt x="4378377" y="0"/>
                  </a:lnTo>
                </a:path>
              </a:pathLst>
            </a:custGeom>
            <a:ln w="13550" cap="flat">
              <a:solidFill>
                <a:srgbClr val="000000">
                  <a:alpha val="100000"/>
                </a:srgbClr>
              </a:solidFill>
              <a:prstDash val="solid"/>
              <a:round/>
            </a:ln>
          </p:spPr>
          <p:txBody>
            <a:bodyPr/>
            <a:lstStyle/>
            <a:p>
              <a:endParaRPr/>
            </a:p>
          </p:txBody>
        </p:sp>
        <p:sp>
          <p:nvSpPr>
            <p:cNvPr id="68" name="pl22"/>
            <p:cNvSpPr/>
            <p:nvPr/>
          </p:nvSpPr>
          <p:spPr>
            <a:xfrm>
              <a:off x="6740230"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69" name="pl23"/>
            <p:cNvSpPr/>
            <p:nvPr/>
          </p:nvSpPr>
          <p:spPr>
            <a:xfrm>
              <a:off x="7706651"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70" name="pl24"/>
            <p:cNvSpPr/>
            <p:nvPr/>
          </p:nvSpPr>
          <p:spPr>
            <a:xfrm>
              <a:off x="8705832"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71" name="pl25"/>
            <p:cNvSpPr/>
            <p:nvPr/>
          </p:nvSpPr>
          <p:spPr>
            <a:xfrm>
              <a:off x="9705013"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72" name="pl26"/>
            <p:cNvSpPr/>
            <p:nvPr/>
          </p:nvSpPr>
          <p:spPr>
            <a:xfrm>
              <a:off x="10720573"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73" name="tx27"/>
            <p:cNvSpPr/>
            <p:nvPr/>
          </p:nvSpPr>
          <p:spPr>
            <a:xfrm>
              <a:off x="6608927" y="5622160"/>
              <a:ext cx="262607" cy="11095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Jan</a:t>
              </a:r>
            </a:p>
          </p:txBody>
        </p:sp>
        <p:sp>
          <p:nvSpPr>
            <p:cNvPr id="74" name="tx28"/>
            <p:cNvSpPr/>
            <p:nvPr/>
          </p:nvSpPr>
          <p:spPr>
            <a:xfrm>
              <a:off x="7571143" y="5622234"/>
              <a:ext cx="271016" cy="1108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Mar</a:t>
              </a:r>
            </a:p>
          </p:txBody>
        </p:sp>
        <p:sp>
          <p:nvSpPr>
            <p:cNvPr id="75" name="tx29"/>
            <p:cNvSpPr/>
            <p:nvPr/>
          </p:nvSpPr>
          <p:spPr>
            <a:xfrm>
              <a:off x="8557599" y="5591948"/>
              <a:ext cx="296465" cy="1411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May</a:t>
              </a:r>
            </a:p>
          </p:txBody>
        </p:sp>
        <p:sp>
          <p:nvSpPr>
            <p:cNvPr id="76" name="tx30"/>
            <p:cNvSpPr/>
            <p:nvPr/>
          </p:nvSpPr>
          <p:spPr>
            <a:xfrm>
              <a:off x="9594917" y="5622160"/>
              <a:ext cx="220191" cy="11095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Jul</a:t>
              </a:r>
            </a:p>
          </p:txBody>
        </p:sp>
        <p:sp>
          <p:nvSpPr>
            <p:cNvPr id="77" name="tx31"/>
            <p:cNvSpPr/>
            <p:nvPr/>
          </p:nvSpPr>
          <p:spPr>
            <a:xfrm>
              <a:off x="10580824" y="5592096"/>
              <a:ext cx="279499" cy="141014"/>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Sep</a:t>
              </a:r>
            </a:p>
          </p:txBody>
        </p:sp>
        <p:sp>
          <p:nvSpPr>
            <p:cNvPr id="78" name="tx32"/>
            <p:cNvSpPr/>
            <p:nvPr/>
          </p:nvSpPr>
          <p:spPr>
            <a:xfrm>
              <a:off x="5545522" y="1434142"/>
              <a:ext cx="5055243"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(Custom duties as a share of goods imports</a:t>
              </a:r>
              <a:endParaRPr lang="en-US" sz="1200" dirty="0">
                <a:solidFill>
                  <a:srgbClr val="6C8F98">
                    <a:alpha val="100000"/>
                  </a:srgbClr>
                </a:solidFill>
                <a:latin typeface="Roboto Condensed"/>
                <a:cs typeface="Roboto Condensed"/>
              </a:endParaRPr>
            </a:p>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 and estimated statutory effective rates)</a:t>
              </a:r>
            </a:p>
          </p:txBody>
        </p:sp>
        <p:sp>
          <p:nvSpPr>
            <p:cNvPr id="79" name="tx33"/>
            <p:cNvSpPr/>
            <p:nvPr/>
          </p:nvSpPr>
          <p:spPr>
            <a:xfrm>
              <a:off x="6718382" y="1191005"/>
              <a:ext cx="2953588" cy="14101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dirty="0">
                  <a:solidFill>
                    <a:srgbClr val="000000">
                      <a:alpha val="100000"/>
                    </a:srgbClr>
                  </a:solidFill>
                  <a:latin typeface="Roboto"/>
                  <a:cs typeface="Roboto"/>
                </a:rPr>
                <a:t>Collected and effective tariff rate</a:t>
              </a:r>
            </a:p>
          </p:txBody>
        </p:sp>
        <p:sp>
          <p:nvSpPr>
            <p:cNvPr id="80" name="tx34"/>
            <p:cNvSpPr/>
            <p:nvPr/>
          </p:nvSpPr>
          <p:spPr>
            <a:xfrm>
              <a:off x="6617390" y="5914020"/>
              <a:ext cx="1421383" cy="14644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dirty="0">
                  <a:solidFill>
                    <a:srgbClr val="000000">
                      <a:alpha val="100000"/>
                    </a:srgbClr>
                  </a:solidFill>
                  <a:latin typeface="Roboto Condensed"/>
                  <a:cs typeface="Roboto Condensed"/>
                </a:rPr>
                <a:t>Source: Yale Budget Lab</a:t>
              </a:r>
            </a:p>
          </p:txBody>
        </p:sp>
      </p:grpSp>
      <p:sp>
        <p:nvSpPr>
          <p:cNvPr id="81" name="tx16">
            <a:extLst>
              <a:ext uri="{FF2B5EF4-FFF2-40B4-BE49-F238E27FC236}">
                <a16:creationId xmlns:a16="http://schemas.microsoft.com/office/drawing/2014/main" id="{77F73094-4C72-0654-7EFB-FBC002F4ED81}"/>
              </a:ext>
            </a:extLst>
          </p:cNvPr>
          <p:cNvSpPr/>
          <p:nvPr/>
        </p:nvSpPr>
        <p:spPr>
          <a:xfrm>
            <a:off x="9970845" y="2118014"/>
            <a:ext cx="802338" cy="103783"/>
          </a:xfrm>
          <a:prstGeom prst="rect">
            <a:avLst/>
          </a:prstGeom>
          <a:noFill/>
        </p:spPr>
        <p:txBody>
          <a:bodyPr wrap="none" lIns="0" tIns="0" rIns="0" bIns="0" anchor="ctr" anchorCtr="1"/>
          <a:lstStyle/>
          <a:p>
            <a:pPr algn="ctr">
              <a:lnSpc>
                <a:spcPts val="1103"/>
              </a:lnSpc>
            </a:pPr>
            <a:r>
              <a:rPr lang="en-US" sz="1103" b="1" dirty="0">
                <a:solidFill>
                  <a:srgbClr val="A40026"/>
                </a:solidFill>
                <a:latin typeface="Arial"/>
                <a:cs typeface="Arial"/>
              </a:rPr>
              <a:t>Statutory effective rate</a:t>
            </a:r>
          </a:p>
        </p:txBody>
      </p:sp>
      <p:sp>
        <p:nvSpPr>
          <p:cNvPr id="82" name="tx17">
            <a:extLst>
              <a:ext uri="{FF2B5EF4-FFF2-40B4-BE49-F238E27FC236}">
                <a16:creationId xmlns:a16="http://schemas.microsoft.com/office/drawing/2014/main" id="{FAF0E26B-832D-845E-E5D2-A4B0F68A30D2}"/>
              </a:ext>
            </a:extLst>
          </p:cNvPr>
          <p:cNvSpPr/>
          <p:nvPr/>
        </p:nvSpPr>
        <p:spPr>
          <a:xfrm>
            <a:off x="8986496" y="5027193"/>
            <a:ext cx="1729887" cy="131577"/>
          </a:xfrm>
          <a:prstGeom prst="rect">
            <a:avLst/>
          </a:prstGeom>
          <a:noFill/>
        </p:spPr>
        <p:txBody>
          <a:bodyPr wrap="none" lIns="0" tIns="0" rIns="0" bIns="0" anchor="ctr" anchorCtr="1"/>
          <a:lstStyle/>
          <a:p>
            <a:pPr algn="ctr">
              <a:lnSpc>
                <a:spcPts val="1103"/>
              </a:lnSpc>
            </a:pPr>
            <a:r>
              <a:rPr lang="en-US" sz="1103" b="1" dirty="0">
                <a:solidFill>
                  <a:srgbClr val="374C9B"/>
                </a:solidFill>
                <a:latin typeface="Arial"/>
                <a:cs typeface="Arial"/>
              </a:rPr>
              <a:t>Collected rate</a:t>
            </a:r>
          </a:p>
        </p:txBody>
      </p:sp>
      <p:sp>
        <p:nvSpPr>
          <p:cNvPr id="83" name="tx13">
            <a:extLst>
              <a:ext uri="{FF2B5EF4-FFF2-40B4-BE49-F238E27FC236}">
                <a16:creationId xmlns:a16="http://schemas.microsoft.com/office/drawing/2014/main" id="{9A07FAD6-81C6-B868-3D2A-427C173EA816}"/>
              </a:ext>
            </a:extLst>
          </p:cNvPr>
          <p:cNvSpPr/>
          <p:nvPr/>
        </p:nvSpPr>
        <p:spPr>
          <a:xfrm>
            <a:off x="10773183" y="4091013"/>
            <a:ext cx="823620" cy="116250"/>
          </a:xfrm>
          <a:prstGeom prst="rect">
            <a:avLst/>
          </a:prstGeom>
          <a:noFill/>
        </p:spPr>
        <p:txBody>
          <a:bodyPr wrap="none" lIns="0" tIns="0" rIns="0" bIns="0" anchor="ctr" anchorCtr="1"/>
          <a:lstStyle/>
          <a:p>
            <a:pPr marL="0" marR="0" indent="0" algn="l">
              <a:lnSpc>
                <a:spcPts val="1200"/>
              </a:lnSpc>
              <a:spcBef>
                <a:spcPts val="0"/>
              </a:spcBef>
              <a:spcAft>
                <a:spcPts val="0"/>
              </a:spcAft>
            </a:pPr>
            <a:r>
              <a:rPr lang="en-US" sz="1200" dirty="0">
                <a:solidFill>
                  <a:srgbClr val="374C9B">
                    <a:alpha val="100000"/>
                  </a:srgbClr>
                </a:solidFill>
                <a:latin typeface="Arial"/>
                <a:cs typeface="Arial"/>
              </a:rPr>
              <a:t>Aug</a:t>
            </a:r>
            <a:r>
              <a:rPr sz="1200" dirty="0">
                <a:solidFill>
                  <a:srgbClr val="374C9B">
                    <a:alpha val="100000"/>
                  </a:srgbClr>
                </a:solidFill>
                <a:latin typeface="Arial"/>
                <a:cs typeface="Arial"/>
              </a:rPr>
              <a:t>-2025</a:t>
            </a:r>
          </a:p>
        </p:txBody>
      </p:sp>
      <p:sp>
        <p:nvSpPr>
          <p:cNvPr id="84" name="tx16">
            <a:extLst>
              <a:ext uri="{FF2B5EF4-FFF2-40B4-BE49-F238E27FC236}">
                <a16:creationId xmlns:a16="http://schemas.microsoft.com/office/drawing/2014/main" id="{A5AC0700-1123-4E39-DFBB-218C66511C29}"/>
              </a:ext>
            </a:extLst>
          </p:cNvPr>
          <p:cNvSpPr/>
          <p:nvPr/>
        </p:nvSpPr>
        <p:spPr>
          <a:xfrm>
            <a:off x="10773183" y="3177731"/>
            <a:ext cx="802338" cy="189757"/>
          </a:xfrm>
          <a:prstGeom prst="rect">
            <a:avLst/>
          </a:prstGeom>
          <a:noFill/>
        </p:spPr>
        <p:txBody>
          <a:bodyPr wrap="none" lIns="0" tIns="0" rIns="0" bIns="0" anchor="ctr" anchorCtr="1"/>
          <a:lstStyle/>
          <a:p>
            <a:pPr algn="ctr">
              <a:lnSpc>
                <a:spcPts val="1103"/>
              </a:lnSpc>
            </a:pPr>
            <a:r>
              <a:rPr lang="en-US" sz="1103" dirty="0">
                <a:solidFill>
                  <a:srgbClr val="A40026"/>
                </a:solidFill>
                <a:latin typeface="Arial"/>
                <a:cs typeface="Arial"/>
              </a:rPr>
              <a:t>Sep 4 2025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rPr dirty="0"/>
              <a:t>Imports near </a:t>
            </a:r>
            <a:r>
              <a:rPr lang="en-US" dirty="0"/>
              <a:t>p</a:t>
            </a:r>
            <a:r>
              <a:rPr dirty="0"/>
              <a:t>re-tariff surge</a:t>
            </a:r>
            <a:r>
              <a:rPr lang="en-US" dirty="0"/>
              <a:t> levels</a:t>
            </a:r>
            <a:endParaRPr dirty="0"/>
          </a:p>
        </p:txBody>
      </p:sp>
      <p:grpSp>
        <p:nvGrpSpPr>
          <p:cNvPr id="3" name="Chart Placeholder 9"/>
          <p:cNvGrpSpPr/>
          <p:nvPr/>
        </p:nvGrpSpPr>
        <p:grpSpPr>
          <a:xfrm>
            <a:off x="1219200" y="1209964"/>
            <a:ext cx="9753600" cy="4980432"/>
            <a:chOff x="1219200" y="1209964"/>
            <a:chExt cx="9753600"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1"/>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605692" y="5401601"/>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605692" y="4685051"/>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605692" y="3968501"/>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605692" y="3251951"/>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605692" y="2535401"/>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605692" y="1818850"/>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12" name="pl11"/>
            <p:cNvSpPr/>
            <p:nvPr/>
          </p:nvSpPr>
          <p:spPr>
            <a:xfrm>
              <a:off x="2028306" y="2248594"/>
              <a:ext cx="8452289" cy="2273527"/>
            </a:xfrm>
            <a:custGeom>
              <a:avLst/>
              <a:gdLst/>
              <a:ahLst/>
              <a:cxnLst/>
              <a:rect l="0" t="0" r="0" b="0"/>
              <a:pathLst>
                <a:path w="8452289" h="2273527">
                  <a:moveTo>
                    <a:pt x="0" y="2265645"/>
                  </a:moveTo>
                  <a:lnTo>
                    <a:pt x="144131" y="2273527"/>
                  </a:lnTo>
                  <a:lnTo>
                    <a:pt x="303705" y="2083799"/>
                  </a:lnTo>
                  <a:lnTo>
                    <a:pt x="458132" y="2089173"/>
                  </a:lnTo>
                  <a:lnTo>
                    <a:pt x="617706" y="2043500"/>
                  </a:lnTo>
                  <a:lnTo>
                    <a:pt x="772133" y="1932062"/>
                  </a:lnTo>
                  <a:lnTo>
                    <a:pt x="931707" y="1928350"/>
                  </a:lnTo>
                  <a:lnTo>
                    <a:pt x="1091282" y="1858673"/>
                  </a:lnTo>
                  <a:lnTo>
                    <a:pt x="1245708" y="1879840"/>
                  </a:lnTo>
                  <a:lnTo>
                    <a:pt x="1405283" y="1794786"/>
                  </a:lnTo>
                  <a:lnTo>
                    <a:pt x="1559710" y="1559671"/>
                  </a:lnTo>
                  <a:lnTo>
                    <a:pt x="1719284" y="1490180"/>
                  </a:lnTo>
                  <a:lnTo>
                    <a:pt x="1878858" y="1487228"/>
                  </a:lnTo>
                  <a:lnTo>
                    <a:pt x="2022990" y="1409067"/>
                  </a:lnTo>
                  <a:lnTo>
                    <a:pt x="2182564" y="1036360"/>
                  </a:lnTo>
                  <a:lnTo>
                    <a:pt x="2336991" y="1152513"/>
                  </a:lnTo>
                  <a:lnTo>
                    <a:pt x="2496565" y="1129368"/>
                  </a:lnTo>
                  <a:lnTo>
                    <a:pt x="2650992" y="1112272"/>
                  </a:lnTo>
                  <a:lnTo>
                    <a:pt x="2810566" y="1240849"/>
                  </a:lnTo>
                  <a:lnTo>
                    <a:pt x="2970140" y="1258806"/>
                  </a:lnTo>
                  <a:lnTo>
                    <a:pt x="3124567" y="1286336"/>
                  </a:lnTo>
                  <a:lnTo>
                    <a:pt x="3284141" y="1226289"/>
                  </a:lnTo>
                  <a:lnTo>
                    <a:pt x="3438568" y="1447302"/>
                  </a:lnTo>
                  <a:lnTo>
                    <a:pt x="3598142" y="1375546"/>
                  </a:lnTo>
                  <a:lnTo>
                    <a:pt x="3757717" y="1307546"/>
                  </a:lnTo>
                  <a:lnTo>
                    <a:pt x="3901848" y="1382569"/>
                  </a:lnTo>
                  <a:lnTo>
                    <a:pt x="4061423" y="1460128"/>
                  </a:lnTo>
                  <a:lnTo>
                    <a:pt x="4215849" y="1365672"/>
                  </a:lnTo>
                  <a:lnTo>
                    <a:pt x="4375424" y="1456459"/>
                  </a:lnTo>
                  <a:lnTo>
                    <a:pt x="4529850" y="1475677"/>
                  </a:lnTo>
                  <a:lnTo>
                    <a:pt x="4689425" y="1442816"/>
                  </a:lnTo>
                  <a:lnTo>
                    <a:pt x="4848999" y="1445783"/>
                  </a:lnTo>
                  <a:lnTo>
                    <a:pt x="5003426" y="1388889"/>
                  </a:lnTo>
                  <a:lnTo>
                    <a:pt x="5163000" y="1339232"/>
                  </a:lnTo>
                  <a:lnTo>
                    <a:pt x="5317427" y="1400224"/>
                  </a:lnTo>
                  <a:lnTo>
                    <a:pt x="5477001" y="1351227"/>
                  </a:lnTo>
                  <a:lnTo>
                    <a:pt x="5636575" y="1306127"/>
                  </a:lnTo>
                  <a:lnTo>
                    <a:pt x="5785854" y="1207515"/>
                  </a:lnTo>
                  <a:lnTo>
                    <a:pt x="5945429" y="1262690"/>
                  </a:lnTo>
                  <a:lnTo>
                    <a:pt x="6099856" y="1153788"/>
                  </a:lnTo>
                  <a:lnTo>
                    <a:pt x="6259430" y="1154806"/>
                  </a:lnTo>
                  <a:lnTo>
                    <a:pt x="6413857" y="1114450"/>
                  </a:lnTo>
                  <a:lnTo>
                    <a:pt x="6573431" y="1006881"/>
                  </a:lnTo>
                  <a:lnTo>
                    <a:pt x="6733005" y="1047309"/>
                  </a:lnTo>
                  <a:lnTo>
                    <a:pt x="6887432" y="929050"/>
                  </a:lnTo>
                  <a:lnTo>
                    <a:pt x="7047006" y="1092910"/>
                  </a:lnTo>
                  <a:lnTo>
                    <a:pt x="7201433" y="923389"/>
                  </a:lnTo>
                  <a:lnTo>
                    <a:pt x="7361007" y="757723"/>
                  </a:lnTo>
                  <a:lnTo>
                    <a:pt x="7520581" y="247453"/>
                  </a:lnTo>
                  <a:lnTo>
                    <a:pt x="7664713" y="269809"/>
                  </a:lnTo>
                  <a:lnTo>
                    <a:pt x="7824287" y="0"/>
                  </a:lnTo>
                  <a:lnTo>
                    <a:pt x="7978714" y="975024"/>
                  </a:lnTo>
                  <a:lnTo>
                    <a:pt x="8138288" y="981773"/>
                  </a:lnTo>
                  <a:lnTo>
                    <a:pt x="8292715" y="1164780"/>
                  </a:lnTo>
                  <a:lnTo>
                    <a:pt x="8452289" y="877601"/>
                  </a:lnTo>
                </a:path>
              </a:pathLst>
            </a:custGeom>
            <a:ln w="21681" cap="flat">
              <a:solidFill>
                <a:srgbClr val="374C9B">
                  <a:alpha val="100000"/>
                </a:srgbClr>
              </a:solidFill>
              <a:prstDash val="solid"/>
              <a:round/>
            </a:ln>
          </p:spPr>
          <p:txBody>
            <a:bodyPr/>
            <a:lstStyle/>
            <a:p>
              <a:endParaRPr/>
            </a:p>
          </p:txBody>
        </p:sp>
        <p:sp>
          <p:nvSpPr>
            <p:cNvPr id="13" name="pl12"/>
            <p:cNvSpPr/>
            <p:nvPr/>
          </p:nvSpPr>
          <p:spPr>
            <a:xfrm>
              <a:off x="2028306" y="4086230"/>
              <a:ext cx="8452289" cy="1376435"/>
            </a:xfrm>
            <a:custGeom>
              <a:avLst/>
              <a:gdLst/>
              <a:ahLst/>
              <a:cxnLst/>
              <a:rect l="0" t="0" r="0" b="0"/>
              <a:pathLst>
                <a:path w="8452289" h="1376435">
                  <a:moveTo>
                    <a:pt x="0" y="1328369"/>
                  </a:moveTo>
                  <a:lnTo>
                    <a:pt x="144131" y="1376435"/>
                  </a:lnTo>
                  <a:lnTo>
                    <a:pt x="303705" y="1187094"/>
                  </a:lnTo>
                  <a:lnTo>
                    <a:pt x="458132" y="1184715"/>
                  </a:lnTo>
                  <a:lnTo>
                    <a:pt x="617706" y="1148543"/>
                  </a:lnTo>
                  <a:lnTo>
                    <a:pt x="772133" y="1114608"/>
                  </a:lnTo>
                  <a:lnTo>
                    <a:pt x="931707" y="1081976"/>
                  </a:lnTo>
                  <a:lnTo>
                    <a:pt x="1091282" y="1061311"/>
                  </a:lnTo>
                  <a:lnTo>
                    <a:pt x="1245708" y="1112114"/>
                  </a:lnTo>
                  <a:lnTo>
                    <a:pt x="1405283" y="903039"/>
                  </a:lnTo>
                  <a:lnTo>
                    <a:pt x="1559710" y="860275"/>
                  </a:lnTo>
                  <a:lnTo>
                    <a:pt x="1719284" y="788090"/>
                  </a:lnTo>
                  <a:lnTo>
                    <a:pt x="1878858" y="847650"/>
                  </a:lnTo>
                  <a:lnTo>
                    <a:pt x="2022990" y="785052"/>
                  </a:lnTo>
                  <a:lnTo>
                    <a:pt x="2182564" y="623197"/>
                  </a:lnTo>
                  <a:lnTo>
                    <a:pt x="2336991" y="502588"/>
                  </a:lnTo>
                  <a:lnTo>
                    <a:pt x="2496565" y="469125"/>
                  </a:lnTo>
                  <a:lnTo>
                    <a:pt x="2650992" y="418035"/>
                  </a:lnTo>
                  <a:lnTo>
                    <a:pt x="2810566" y="383397"/>
                  </a:lnTo>
                  <a:lnTo>
                    <a:pt x="2970140" y="380760"/>
                  </a:lnTo>
                  <a:lnTo>
                    <a:pt x="3124567" y="420070"/>
                  </a:lnTo>
                  <a:lnTo>
                    <a:pt x="3284141" y="460225"/>
                  </a:lnTo>
                  <a:lnTo>
                    <a:pt x="3438568" y="509610"/>
                  </a:lnTo>
                  <a:lnTo>
                    <a:pt x="3598142" y="548547"/>
                  </a:lnTo>
                  <a:lnTo>
                    <a:pt x="3757717" y="455883"/>
                  </a:lnTo>
                  <a:lnTo>
                    <a:pt x="3901848" y="536667"/>
                  </a:lnTo>
                  <a:lnTo>
                    <a:pt x="4061423" y="462088"/>
                  </a:lnTo>
                  <a:lnTo>
                    <a:pt x="4215849" y="547114"/>
                  </a:lnTo>
                  <a:lnTo>
                    <a:pt x="4375424" y="562004"/>
                  </a:lnTo>
                  <a:lnTo>
                    <a:pt x="4529850" y="571892"/>
                  </a:lnTo>
                  <a:lnTo>
                    <a:pt x="4689425" y="518911"/>
                  </a:lnTo>
                  <a:lnTo>
                    <a:pt x="4848999" y="456041"/>
                  </a:lnTo>
                  <a:lnTo>
                    <a:pt x="5003426" y="404879"/>
                  </a:lnTo>
                  <a:lnTo>
                    <a:pt x="5163000" y="420213"/>
                  </a:lnTo>
                  <a:lnTo>
                    <a:pt x="5317427" y="494863"/>
                  </a:lnTo>
                  <a:lnTo>
                    <a:pt x="5477001" y="429170"/>
                  </a:lnTo>
                  <a:lnTo>
                    <a:pt x="5636575" y="429772"/>
                  </a:lnTo>
                  <a:lnTo>
                    <a:pt x="5785854" y="321902"/>
                  </a:lnTo>
                  <a:lnTo>
                    <a:pt x="5945429" y="374712"/>
                  </a:lnTo>
                  <a:lnTo>
                    <a:pt x="6099856" y="363892"/>
                  </a:lnTo>
                  <a:lnTo>
                    <a:pt x="6259430" y="384199"/>
                  </a:lnTo>
                  <a:lnTo>
                    <a:pt x="6413857" y="335761"/>
                  </a:lnTo>
                  <a:lnTo>
                    <a:pt x="6573431" y="296221"/>
                  </a:lnTo>
                  <a:lnTo>
                    <a:pt x="6733005" y="230241"/>
                  </a:lnTo>
                  <a:lnTo>
                    <a:pt x="6887432" y="259362"/>
                  </a:lnTo>
                  <a:lnTo>
                    <a:pt x="7047006" y="319352"/>
                  </a:lnTo>
                  <a:lnTo>
                    <a:pt x="7201433" y="228679"/>
                  </a:lnTo>
                  <a:lnTo>
                    <a:pt x="7361007" y="309449"/>
                  </a:lnTo>
                  <a:lnTo>
                    <a:pt x="7520581" y="255650"/>
                  </a:lnTo>
                  <a:lnTo>
                    <a:pt x="7664713" y="155878"/>
                  </a:lnTo>
                  <a:lnTo>
                    <a:pt x="7824287" y="117399"/>
                  </a:lnTo>
                  <a:lnTo>
                    <a:pt x="7978714" y="0"/>
                  </a:lnTo>
                  <a:lnTo>
                    <a:pt x="8138288" y="163287"/>
                  </a:lnTo>
                  <a:lnTo>
                    <a:pt x="8292715" y="173906"/>
                  </a:lnTo>
                  <a:lnTo>
                    <a:pt x="8452289" y="162241"/>
                  </a:lnTo>
                </a:path>
              </a:pathLst>
            </a:custGeom>
            <a:ln w="21681" cap="flat">
              <a:solidFill>
                <a:srgbClr val="A40026">
                  <a:alpha val="100000"/>
                </a:srgbClr>
              </a:solidFill>
              <a:prstDash val="solid"/>
              <a:round/>
            </a:ln>
          </p:spPr>
          <p:txBody>
            <a:bodyPr/>
            <a:lstStyle/>
            <a:p>
              <a:endParaRPr/>
            </a:p>
          </p:txBody>
        </p:sp>
        <p:sp>
          <p:nvSpPr>
            <p:cNvPr id="14" name="tx13"/>
            <p:cNvSpPr/>
            <p:nvPr/>
          </p:nvSpPr>
          <p:spPr>
            <a:xfrm>
              <a:off x="10480596" y="3630481"/>
              <a:ext cx="626938"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 Jul-2025</a:t>
              </a:r>
            </a:p>
          </p:txBody>
        </p:sp>
        <p:sp>
          <p:nvSpPr>
            <p:cNvPr id="15" name="tx14"/>
            <p:cNvSpPr/>
            <p:nvPr/>
          </p:nvSpPr>
          <p:spPr>
            <a:xfrm>
              <a:off x="1288789" y="5344749"/>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a:t>
              </a:r>
            </a:p>
          </p:txBody>
        </p:sp>
        <p:sp>
          <p:nvSpPr>
            <p:cNvPr id="16" name="tx15"/>
            <p:cNvSpPr/>
            <p:nvPr/>
          </p:nvSpPr>
          <p:spPr>
            <a:xfrm>
              <a:off x="1288789" y="4628199"/>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250</a:t>
              </a:r>
            </a:p>
          </p:txBody>
        </p:sp>
        <p:sp>
          <p:nvSpPr>
            <p:cNvPr id="17" name="tx16"/>
            <p:cNvSpPr/>
            <p:nvPr/>
          </p:nvSpPr>
          <p:spPr>
            <a:xfrm>
              <a:off x="1288789" y="3911648"/>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300</a:t>
              </a:r>
            </a:p>
          </p:txBody>
        </p:sp>
        <p:sp>
          <p:nvSpPr>
            <p:cNvPr id="18" name="tx17"/>
            <p:cNvSpPr/>
            <p:nvPr/>
          </p:nvSpPr>
          <p:spPr>
            <a:xfrm>
              <a:off x="1288789" y="3195098"/>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350</a:t>
              </a:r>
            </a:p>
          </p:txBody>
        </p:sp>
        <p:sp>
          <p:nvSpPr>
            <p:cNvPr id="19" name="tx18"/>
            <p:cNvSpPr/>
            <p:nvPr/>
          </p:nvSpPr>
          <p:spPr>
            <a:xfrm>
              <a:off x="1288789" y="2478548"/>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400</a:t>
              </a:r>
            </a:p>
          </p:txBody>
        </p:sp>
        <p:sp>
          <p:nvSpPr>
            <p:cNvPr id="20" name="tx19"/>
            <p:cNvSpPr/>
            <p:nvPr/>
          </p:nvSpPr>
          <p:spPr>
            <a:xfrm>
              <a:off x="1288789" y="1761998"/>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450</a:t>
              </a:r>
            </a:p>
          </p:txBody>
        </p:sp>
        <p:sp>
          <p:nvSpPr>
            <p:cNvPr id="21" name="pl20"/>
            <p:cNvSpPr/>
            <p:nvPr/>
          </p:nvSpPr>
          <p:spPr>
            <a:xfrm>
              <a:off x="1605692" y="5544911"/>
              <a:ext cx="9297518" cy="0"/>
            </a:xfrm>
            <a:custGeom>
              <a:avLst/>
              <a:gdLst/>
              <a:ahLst/>
              <a:cxnLst/>
              <a:rect l="0" t="0" r="0" b="0"/>
              <a:pathLst>
                <a:path w="9297518">
                  <a:moveTo>
                    <a:pt x="0" y="0"/>
                  </a:moveTo>
                  <a:lnTo>
                    <a:pt x="9297518" y="0"/>
                  </a:lnTo>
                </a:path>
              </a:pathLst>
            </a:custGeom>
            <a:ln w="13550" cap="flat">
              <a:solidFill>
                <a:srgbClr val="000000">
                  <a:alpha val="100000"/>
                </a:srgbClr>
              </a:solidFill>
              <a:prstDash val="solid"/>
              <a:round/>
            </a:ln>
          </p:spPr>
          <p:txBody>
            <a:bodyPr/>
            <a:lstStyle/>
            <a:p>
              <a:endParaRPr/>
            </a:p>
          </p:txBody>
        </p:sp>
        <p:sp>
          <p:nvSpPr>
            <p:cNvPr id="22" name="pl21"/>
            <p:cNvSpPr/>
            <p:nvPr/>
          </p:nvSpPr>
          <p:spPr>
            <a:xfrm>
              <a:off x="1873879"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3" name="pl22"/>
            <p:cNvSpPr/>
            <p:nvPr/>
          </p:nvSpPr>
          <p:spPr>
            <a:xfrm>
              <a:off x="3752738"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5631596"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7510455"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9394461"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7" name="tx26"/>
            <p:cNvSpPr/>
            <p:nvPr/>
          </p:nvSpPr>
          <p:spPr>
            <a:xfrm>
              <a:off x="1704364"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28" name="tx27"/>
            <p:cNvSpPr/>
            <p:nvPr/>
          </p:nvSpPr>
          <p:spPr>
            <a:xfrm>
              <a:off x="3583223"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29" name="tx28"/>
            <p:cNvSpPr/>
            <p:nvPr/>
          </p:nvSpPr>
          <p:spPr>
            <a:xfrm>
              <a:off x="5462081"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30" name="tx29"/>
            <p:cNvSpPr/>
            <p:nvPr/>
          </p:nvSpPr>
          <p:spPr>
            <a:xfrm>
              <a:off x="7340940"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31" name="tx30"/>
            <p:cNvSpPr/>
            <p:nvPr/>
          </p:nvSpPr>
          <p:spPr>
            <a:xfrm>
              <a:off x="9224946"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32" name="tx31"/>
            <p:cNvSpPr/>
            <p:nvPr/>
          </p:nvSpPr>
          <p:spPr>
            <a:xfrm>
              <a:off x="1288789" y="1473618"/>
              <a:ext cx="911423" cy="16088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(Billions, $, SA)</a:t>
              </a:r>
            </a:p>
          </p:txBody>
        </p:sp>
        <p:sp>
          <p:nvSpPr>
            <p:cNvPr id="33" name="tx32"/>
            <p:cNvSpPr/>
            <p:nvPr/>
          </p:nvSpPr>
          <p:spPr>
            <a:xfrm>
              <a:off x="1288789" y="1241973"/>
              <a:ext cx="1831237" cy="173942"/>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Imports and exports</a:t>
              </a:r>
            </a:p>
          </p:txBody>
        </p:sp>
        <p:sp>
          <p:nvSpPr>
            <p:cNvPr id="34" name="tx33"/>
            <p:cNvSpPr/>
            <p:nvPr/>
          </p:nvSpPr>
          <p:spPr>
            <a:xfrm>
              <a:off x="1288789" y="5941171"/>
              <a:ext cx="2497856"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Census Bureau via Haver Analytics</a:t>
              </a:r>
            </a:p>
          </p:txBody>
        </p:sp>
      </p:grpSp>
      <p:sp>
        <p:nvSpPr>
          <p:cNvPr id="35" name="TextBox 34">
            <a:extLst>
              <a:ext uri="{FF2B5EF4-FFF2-40B4-BE49-F238E27FC236}">
                <a16:creationId xmlns:a16="http://schemas.microsoft.com/office/drawing/2014/main" id="{F0158CE6-6C82-B15D-8F59-81A5472F5027}"/>
              </a:ext>
            </a:extLst>
          </p:cNvPr>
          <p:cNvSpPr txBox="1"/>
          <p:nvPr/>
        </p:nvSpPr>
        <p:spPr>
          <a:xfrm>
            <a:off x="5730144" y="4138923"/>
            <a:ext cx="1143513" cy="276999"/>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Exports</a:t>
            </a:r>
          </a:p>
        </p:txBody>
      </p:sp>
      <p:sp>
        <p:nvSpPr>
          <p:cNvPr id="36" name="TextBox 35">
            <a:extLst>
              <a:ext uri="{FF2B5EF4-FFF2-40B4-BE49-F238E27FC236}">
                <a16:creationId xmlns:a16="http://schemas.microsoft.com/office/drawing/2014/main" id="{18C1FD0D-7C65-8544-EDFB-A7AC1A979202}"/>
              </a:ext>
            </a:extLst>
          </p:cNvPr>
          <p:cNvSpPr txBox="1"/>
          <p:nvPr/>
        </p:nvSpPr>
        <p:spPr>
          <a:xfrm>
            <a:off x="6921167" y="2827337"/>
            <a:ext cx="1402086"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Imports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02555" y="419100"/>
            <a:ext cx="8110728" cy="663234"/>
          </a:xfrm>
        </p:spPr>
        <p:txBody>
          <a:bodyPr/>
          <a:lstStyle/>
          <a:p>
            <a:r>
              <a:rPr lang="en-US" sz="4000" dirty="0"/>
              <a:t>Global growth outlook modest</a:t>
            </a:r>
          </a:p>
        </p:txBody>
      </p:sp>
      <p:sp>
        <p:nvSpPr>
          <p:cNvPr id="3" name="tx15">
            <a:extLst>
              <a:ext uri="{FF2B5EF4-FFF2-40B4-BE49-F238E27FC236}">
                <a16:creationId xmlns:a16="http://schemas.microsoft.com/office/drawing/2014/main" id="{80C1DD35-A155-4DCC-682D-AC96DC42A856}"/>
              </a:ext>
            </a:extLst>
          </p:cNvPr>
          <p:cNvSpPr/>
          <p:nvPr/>
        </p:nvSpPr>
        <p:spPr>
          <a:xfrm>
            <a:off x="5357919" y="1984347"/>
            <a:ext cx="703287" cy="141237"/>
          </a:xfrm>
          <a:prstGeom prst="rect">
            <a:avLst/>
          </a:prstGeom>
          <a:noFill/>
        </p:spPr>
        <p:txBody>
          <a:bodyPr wrap="none" lIns="0" tIns="0" rIns="0" bIns="0" anchor="ctr" anchorCtr="1"/>
          <a:lstStyle/>
          <a:p>
            <a:pPr>
              <a:lnSpc>
                <a:spcPts val="1200"/>
              </a:lnSpc>
            </a:pPr>
            <a:r>
              <a:rPr sz="1200">
                <a:solidFill>
                  <a:srgbClr val="374C9B">
                    <a:alpha val="100000"/>
                  </a:srgbClr>
                </a:solidFill>
                <a:latin typeface="Arial"/>
                <a:cs typeface="Arial"/>
              </a:rPr>
              <a:t> Sep-2022</a:t>
            </a:r>
          </a:p>
        </p:txBody>
      </p:sp>
      <p:sp>
        <p:nvSpPr>
          <p:cNvPr id="4" name="TextBox 71">
            <a:extLst>
              <a:ext uri="{FF2B5EF4-FFF2-40B4-BE49-F238E27FC236}">
                <a16:creationId xmlns:a16="http://schemas.microsoft.com/office/drawing/2014/main" id="{ED5455A0-77F8-4D8F-0367-56421D50E1F0}"/>
              </a:ext>
            </a:extLst>
          </p:cNvPr>
          <p:cNvSpPr txBox="1"/>
          <p:nvPr/>
        </p:nvSpPr>
        <p:spPr>
          <a:xfrm>
            <a:off x="1302555" y="5289380"/>
            <a:ext cx="7540557" cy="733534"/>
          </a:xfrm>
          <a:prstGeom prst="rect">
            <a:avLst/>
          </a:prstGeom>
          <a:noFill/>
        </p:spPr>
        <p:txBody>
          <a:bodyPr wrap="square">
            <a:spAutoFit/>
          </a:bodyPr>
          <a:lstStyle/>
          <a:p>
            <a:pPr>
              <a:lnSpc>
                <a:spcPts val="1200"/>
              </a:lnSpc>
              <a:spcBef>
                <a:spcPts val="600"/>
              </a:spcBef>
            </a:pPr>
            <a:endParaRPr lang="en-US" sz="1200" i="1" dirty="0">
              <a:latin typeface="Roboto Condensed" panose="02000000000000000000" pitchFamily="2" charset="0"/>
              <a:ea typeface="Roboto Condensed" panose="02000000000000000000" pitchFamily="2" charset="0"/>
              <a:cs typeface="Arial"/>
            </a:endParaRPr>
          </a:p>
          <a:p>
            <a:pPr>
              <a:lnSpc>
                <a:spcPts val="1200"/>
              </a:lnSpc>
              <a:spcBef>
                <a:spcPts val="600"/>
              </a:spcBef>
            </a:pPr>
            <a:r>
              <a:rPr lang="en-US" sz="1200" i="1" baseline="30000" dirty="0">
                <a:latin typeface="Roboto Condensed" panose="02000000000000000000" pitchFamily="2" charset="0"/>
                <a:ea typeface="Roboto Condensed" panose="02000000000000000000" pitchFamily="2" charset="0"/>
                <a:cs typeface="Arial"/>
              </a:rPr>
              <a:t>1</a:t>
            </a:r>
            <a:r>
              <a:rPr lang="en-US" sz="1200" i="1" dirty="0">
                <a:latin typeface="Roboto Condensed" panose="02000000000000000000" pitchFamily="2" charset="0"/>
                <a:ea typeface="Roboto Condensed" panose="02000000000000000000" pitchFamily="2" charset="0"/>
                <a:cs typeface="Arial"/>
              </a:rPr>
              <a:t> Percent change in average annual level of real GDP</a:t>
            </a:r>
          </a:p>
          <a:p>
            <a:pPr>
              <a:lnSpc>
                <a:spcPts val="1400"/>
              </a:lnSpc>
              <a:spcBef>
                <a:spcPts val="600"/>
              </a:spcBef>
            </a:pPr>
            <a:r>
              <a:rPr lang="en-US" sz="1200" i="1" dirty="0">
                <a:latin typeface="Roboto Condensed" panose="02000000000000000000" pitchFamily="2" charset="0"/>
                <a:ea typeface="Roboto Condensed" panose="02000000000000000000" pitchFamily="2" charset="0"/>
                <a:cs typeface="Arial"/>
              </a:rPr>
              <a:t>Source: International Monetary Fund World Economic Outlook, April and July 2025</a:t>
            </a:r>
            <a:endParaRPr lang="en-US" sz="1200" dirty="0">
              <a:latin typeface="Roboto Condensed" panose="02000000000000000000" pitchFamily="2" charset="0"/>
              <a:ea typeface="Roboto Condensed" panose="02000000000000000000" pitchFamily="2" charset="0"/>
            </a:endParaRPr>
          </a:p>
        </p:txBody>
      </p:sp>
      <p:graphicFrame>
        <p:nvGraphicFramePr>
          <p:cNvPr id="5" name="Table 3">
            <a:extLst>
              <a:ext uri="{FF2B5EF4-FFF2-40B4-BE49-F238E27FC236}">
                <a16:creationId xmlns:a16="http://schemas.microsoft.com/office/drawing/2014/main" id="{81605BC4-AEEA-B36B-F7B6-82D81BC0DAB6}"/>
              </a:ext>
            </a:extLst>
          </p:cNvPr>
          <p:cNvGraphicFramePr>
            <a:graphicFrameLocks noGrp="1"/>
          </p:cNvGraphicFramePr>
          <p:nvPr>
            <p:extLst>
              <p:ext uri="{D42A27DB-BD31-4B8C-83A1-F6EECF244321}">
                <p14:modId xmlns:p14="http://schemas.microsoft.com/office/powerpoint/2010/main" val="3709635352"/>
              </p:ext>
            </p:extLst>
          </p:nvPr>
        </p:nvGraphicFramePr>
        <p:xfrm>
          <a:off x="1302555" y="1413559"/>
          <a:ext cx="8314478" cy="2544665"/>
        </p:xfrm>
        <a:graphic>
          <a:graphicData uri="http://schemas.openxmlformats.org/drawingml/2006/table">
            <a:tbl>
              <a:tblPr firstRow="1" bandRow="1">
                <a:tableStyleId>{5C22544A-7EE6-4342-B048-85BDC9FD1C3A}</a:tableStyleId>
              </a:tblPr>
              <a:tblGrid>
                <a:gridCol w="2992595">
                  <a:extLst>
                    <a:ext uri="{9D8B030D-6E8A-4147-A177-3AD203B41FA5}">
                      <a16:colId xmlns:a16="http://schemas.microsoft.com/office/drawing/2014/main" val="978125267"/>
                    </a:ext>
                  </a:extLst>
                </a:gridCol>
                <a:gridCol w="1773961">
                  <a:extLst>
                    <a:ext uri="{9D8B030D-6E8A-4147-A177-3AD203B41FA5}">
                      <a16:colId xmlns:a16="http://schemas.microsoft.com/office/drawing/2014/main" val="836011187"/>
                    </a:ext>
                  </a:extLst>
                </a:gridCol>
                <a:gridCol w="1773961">
                  <a:extLst>
                    <a:ext uri="{9D8B030D-6E8A-4147-A177-3AD203B41FA5}">
                      <a16:colId xmlns:a16="http://schemas.microsoft.com/office/drawing/2014/main" val="1749530756"/>
                    </a:ext>
                  </a:extLst>
                </a:gridCol>
                <a:gridCol w="1773961">
                  <a:extLst>
                    <a:ext uri="{9D8B030D-6E8A-4147-A177-3AD203B41FA5}">
                      <a16:colId xmlns:a16="http://schemas.microsoft.com/office/drawing/2014/main" val="3085182119"/>
                    </a:ext>
                  </a:extLst>
                </a:gridCol>
              </a:tblGrid>
              <a:tr h="479749">
                <a:tc>
                  <a:txBody>
                    <a:bodyPr/>
                    <a:lstStyle/>
                    <a:p>
                      <a:r>
                        <a:rPr lang="en-US" sz="1800" dirty="0">
                          <a:latin typeface="+mn-lt"/>
                        </a:rPr>
                        <a:t>IMF GDP Forecasts</a:t>
                      </a:r>
                      <a:r>
                        <a:rPr lang="en-US" sz="1800" baseline="30000" dirty="0">
                          <a:latin typeface="+mn-lt"/>
                        </a:rPr>
                        <a:t>1</a:t>
                      </a:r>
                    </a:p>
                  </a:txBody>
                  <a:tcPr/>
                </a:tc>
                <a:tc>
                  <a:txBody>
                    <a:bodyPr/>
                    <a:lstStyle/>
                    <a:p>
                      <a:pPr algn="ctr"/>
                      <a:r>
                        <a:rPr lang="en-US" sz="1800" dirty="0">
                          <a:latin typeface="+mn-lt"/>
                        </a:rPr>
                        <a:t>2024</a:t>
                      </a:r>
                    </a:p>
                  </a:txBody>
                  <a:tcPr/>
                </a:tc>
                <a:tc>
                  <a:txBody>
                    <a:bodyPr/>
                    <a:lstStyle/>
                    <a:p>
                      <a:pPr algn="ctr"/>
                      <a:r>
                        <a:rPr lang="en-US" sz="1800" dirty="0">
                          <a:latin typeface="+mn-lt"/>
                        </a:rPr>
                        <a:t>2025</a:t>
                      </a:r>
                    </a:p>
                  </a:txBody>
                  <a:tcPr/>
                </a:tc>
                <a:tc>
                  <a:txBody>
                    <a:bodyPr/>
                    <a:lstStyle/>
                    <a:p>
                      <a:pPr algn="ctr"/>
                      <a:r>
                        <a:rPr lang="en-US" sz="1800" dirty="0">
                          <a:latin typeface="+mn-lt"/>
                        </a:rPr>
                        <a:t>2026</a:t>
                      </a:r>
                    </a:p>
                  </a:txBody>
                  <a:tcPr/>
                </a:tc>
                <a:extLst>
                  <a:ext uri="{0D108BD9-81ED-4DB2-BD59-A6C34878D82A}">
                    <a16:rowId xmlns:a16="http://schemas.microsoft.com/office/drawing/2014/main" val="1628244163"/>
                  </a:ext>
                </a:extLst>
              </a:tr>
              <a:tr h="516229">
                <a:tc>
                  <a:txBody>
                    <a:bodyPr/>
                    <a:lstStyle/>
                    <a:p>
                      <a:r>
                        <a:rPr lang="en-US" sz="1800" b="1" dirty="0">
                          <a:latin typeface="+mn-lt"/>
                          <a:cs typeface="Arial" panose="020B0604020202020204" pitchFamily="34" charset="0"/>
                        </a:rPr>
                        <a:t>Advanced Economies</a:t>
                      </a:r>
                    </a:p>
                  </a:txBody>
                  <a:tcPr/>
                </a:tc>
                <a:tc>
                  <a:txBody>
                    <a:bodyPr/>
                    <a:lstStyle/>
                    <a:p>
                      <a:pPr algn="ctr"/>
                      <a:r>
                        <a:rPr lang="en-US" sz="1800" b="1" dirty="0">
                          <a:latin typeface="+mn-lt"/>
                          <a:cs typeface="Arial" panose="020B0604020202020204" pitchFamily="34" charset="0"/>
                        </a:rPr>
                        <a:t>1.8</a:t>
                      </a:r>
                    </a:p>
                  </a:txBody>
                  <a:tcPr/>
                </a:tc>
                <a:tc>
                  <a:txBody>
                    <a:bodyPr/>
                    <a:lstStyle/>
                    <a:p>
                      <a:pPr algn="ctr"/>
                      <a:r>
                        <a:rPr lang="en-US" sz="1800" b="1" dirty="0">
                          <a:latin typeface="+mn-lt"/>
                          <a:cs typeface="Arial" panose="020B0604020202020204" pitchFamily="34" charset="0"/>
                        </a:rPr>
                        <a:t>1.5</a:t>
                      </a:r>
                    </a:p>
                  </a:txBody>
                  <a:tcPr/>
                </a:tc>
                <a:tc>
                  <a:txBody>
                    <a:bodyPr/>
                    <a:lstStyle/>
                    <a:p>
                      <a:pPr algn="ctr"/>
                      <a:r>
                        <a:rPr lang="en-US" sz="1800" b="1" dirty="0">
                          <a:latin typeface="+mn-lt"/>
                          <a:cs typeface="Arial" panose="020B0604020202020204" pitchFamily="34" charset="0"/>
                        </a:rPr>
                        <a:t>1.6</a:t>
                      </a:r>
                    </a:p>
                  </a:txBody>
                  <a:tcPr/>
                </a:tc>
                <a:extLst>
                  <a:ext uri="{0D108BD9-81ED-4DB2-BD59-A6C34878D82A}">
                    <a16:rowId xmlns:a16="http://schemas.microsoft.com/office/drawing/2014/main" val="2070291515"/>
                  </a:ext>
                </a:extLst>
              </a:tr>
              <a:tr h="516229">
                <a:tc>
                  <a:txBody>
                    <a:bodyPr/>
                    <a:lstStyle/>
                    <a:p>
                      <a:r>
                        <a:rPr lang="en-US" sz="1700" b="0" i="1" dirty="0">
                          <a:latin typeface="+mn-lt"/>
                          <a:cs typeface="Arial" panose="020B0604020202020204" pitchFamily="34" charset="0"/>
                        </a:rPr>
                        <a:t>     Apr 2025</a:t>
                      </a:r>
                    </a:p>
                  </a:txBody>
                  <a:tcPr/>
                </a:tc>
                <a:tc>
                  <a:txBody>
                    <a:bodyPr/>
                    <a:lstStyle/>
                    <a:p>
                      <a:pPr algn="ctr"/>
                      <a:r>
                        <a:rPr lang="en-US" sz="1800" b="0" i="1" dirty="0">
                          <a:latin typeface="+mn-lt"/>
                          <a:cs typeface="Arial" panose="020B0604020202020204" pitchFamily="34" charset="0"/>
                        </a:rPr>
                        <a:t>1.8</a:t>
                      </a:r>
                    </a:p>
                  </a:txBody>
                  <a:tcPr/>
                </a:tc>
                <a:tc>
                  <a:txBody>
                    <a:bodyPr/>
                    <a:lstStyle/>
                    <a:p>
                      <a:pPr algn="ctr"/>
                      <a:r>
                        <a:rPr lang="en-US" sz="1800" b="0" i="1" dirty="0">
                          <a:latin typeface="+mn-lt"/>
                          <a:cs typeface="Arial" panose="020B0604020202020204" pitchFamily="34" charset="0"/>
                        </a:rPr>
                        <a:t>1.4</a:t>
                      </a:r>
                    </a:p>
                  </a:txBody>
                  <a:tcPr/>
                </a:tc>
                <a:tc>
                  <a:txBody>
                    <a:bodyPr/>
                    <a:lstStyle/>
                    <a:p>
                      <a:pPr algn="ctr"/>
                      <a:r>
                        <a:rPr lang="en-US" sz="1800" b="0" i="1" dirty="0">
                          <a:latin typeface="+mn-lt"/>
                          <a:cs typeface="Arial" panose="020B0604020202020204" pitchFamily="34" charset="0"/>
                        </a:rPr>
                        <a:t>1.5</a:t>
                      </a:r>
                    </a:p>
                  </a:txBody>
                  <a:tcPr/>
                </a:tc>
                <a:extLst>
                  <a:ext uri="{0D108BD9-81ED-4DB2-BD59-A6C34878D82A}">
                    <a16:rowId xmlns:a16="http://schemas.microsoft.com/office/drawing/2014/main" val="615556783"/>
                  </a:ext>
                </a:extLst>
              </a:tr>
              <a:tr h="516229">
                <a:tc>
                  <a:txBody>
                    <a:bodyPr/>
                    <a:lstStyle/>
                    <a:p>
                      <a:r>
                        <a:rPr lang="en-US" sz="1800" b="1" dirty="0">
                          <a:latin typeface="+mn-lt"/>
                          <a:cs typeface="Arial" panose="020B0604020202020204" pitchFamily="34" charset="0"/>
                        </a:rPr>
                        <a:t>Emerging Economies</a:t>
                      </a:r>
                    </a:p>
                  </a:txBody>
                  <a:tcPr/>
                </a:tc>
                <a:tc>
                  <a:txBody>
                    <a:bodyPr/>
                    <a:lstStyle/>
                    <a:p>
                      <a:pPr algn="ctr"/>
                      <a:r>
                        <a:rPr lang="en-US" sz="1800" b="1" dirty="0">
                          <a:latin typeface="+mn-lt"/>
                          <a:cs typeface="Arial" panose="020B0604020202020204" pitchFamily="34" charset="0"/>
                        </a:rPr>
                        <a:t>4.3</a:t>
                      </a:r>
                    </a:p>
                  </a:txBody>
                  <a:tcPr/>
                </a:tc>
                <a:tc>
                  <a:txBody>
                    <a:bodyPr/>
                    <a:lstStyle/>
                    <a:p>
                      <a:pPr algn="ctr"/>
                      <a:r>
                        <a:rPr lang="en-US" sz="1800" b="1" dirty="0">
                          <a:latin typeface="+mn-lt"/>
                          <a:cs typeface="Arial" panose="020B0604020202020204" pitchFamily="34" charset="0"/>
                        </a:rPr>
                        <a:t>4.1</a:t>
                      </a:r>
                    </a:p>
                  </a:txBody>
                  <a:tcPr/>
                </a:tc>
                <a:tc>
                  <a:txBody>
                    <a:bodyPr/>
                    <a:lstStyle/>
                    <a:p>
                      <a:pPr algn="ctr"/>
                      <a:r>
                        <a:rPr lang="en-US" sz="1800" b="1" dirty="0">
                          <a:latin typeface="+mn-lt"/>
                          <a:cs typeface="Arial" panose="020B0604020202020204" pitchFamily="34" charset="0"/>
                        </a:rPr>
                        <a:t>4.0</a:t>
                      </a:r>
                    </a:p>
                  </a:txBody>
                  <a:tcPr/>
                </a:tc>
                <a:extLst>
                  <a:ext uri="{0D108BD9-81ED-4DB2-BD59-A6C34878D82A}">
                    <a16:rowId xmlns:a16="http://schemas.microsoft.com/office/drawing/2014/main" val="1929662095"/>
                  </a:ext>
                </a:extLst>
              </a:tr>
              <a:tr h="516229">
                <a:tc>
                  <a:txBody>
                    <a:bodyPr/>
                    <a:lstStyle/>
                    <a:p>
                      <a:r>
                        <a:rPr lang="en-US" sz="1700" b="0" i="1" dirty="0">
                          <a:latin typeface="+mn-lt"/>
                          <a:cs typeface="Arial" panose="020B0604020202020204" pitchFamily="34" charset="0"/>
                        </a:rPr>
                        <a:t>     Apr 2025</a:t>
                      </a:r>
                    </a:p>
                  </a:txBody>
                  <a:tcPr>
                    <a:lnB w="12700" cap="flat" cmpd="sng" algn="ctr">
                      <a:solidFill>
                        <a:schemeClr val="tx1"/>
                      </a:solidFill>
                      <a:prstDash val="solid"/>
                      <a:round/>
                      <a:headEnd type="none" w="med" len="med"/>
                      <a:tailEnd type="none" w="med" len="med"/>
                    </a:lnB>
                  </a:tcPr>
                </a:tc>
                <a:tc>
                  <a:txBody>
                    <a:bodyPr/>
                    <a:lstStyle/>
                    <a:p>
                      <a:pPr algn="ctr"/>
                      <a:r>
                        <a:rPr lang="en-US" sz="1800" b="0" i="1" dirty="0">
                          <a:latin typeface="+mn-lt"/>
                          <a:cs typeface="Arial" panose="020B0604020202020204" pitchFamily="34" charset="0"/>
                        </a:rPr>
                        <a:t>4.3</a:t>
                      </a:r>
                    </a:p>
                  </a:txBody>
                  <a:tcPr>
                    <a:lnB w="12700" cap="flat" cmpd="sng" algn="ctr">
                      <a:solidFill>
                        <a:schemeClr val="tx1"/>
                      </a:solidFill>
                      <a:prstDash val="solid"/>
                      <a:round/>
                      <a:headEnd type="none" w="med" len="med"/>
                      <a:tailEnd type="none" w="med" len="med"/>
                    </a:lnB>
                  </a:tcPr>
                </a:tc>
                <a:tc>
                  <a:txBody>
                    <a:bodyPr/>
                    <a:lstStyle/>
                    <a:p>
                      <a:pPr algn="ctr"/>
                      <a:r>
                        <a:rPr lang="en-US" sz="1800" b="0" i="1" dirty="0">
                          <a:latin typeface="+mn-lt"/>
                          <a:cs typeface="Arial" panose="020B0604020202020204" pitchFamily="34" charset="0"/>
                        </a:rPr>
                        <a:t>3.7</a:t>
                      </a:r>
                    </a:p>
                  </a:txBody>
                  <a:tcPr>
                    <a:lnB w="12700" cap="flat" cmpd="sng" algn="ctr">
                      <a:solidFill>
                        <a:schemeClr val="tx1"/>
                      </a:solidFill>
                      <a:prstDash val="solid"/>
                      <a:round/>
                      <a:headEnd type="none" w="med" len="med"/>
                      <a:tailEnd type="none" w="med" len="med"/>
                    </a:lnB>
                  </a:tcPr>
                </a:tc>
                <a:tc>
                  <a:txBody>
                    <a:bodyPr/>
                    <a:lstStyle/>
                    <a:p>
                      <a:pPr algn="ctr"/>
                      <a:r>
                        <a:rPr lang="en-US" sz="1800" b="0" i="1" dirty="0">
                          <a:latin typeface="+mn-lt"/>
                          <a:cs typeface="Arial" panose="020B0604020202020204" pitchFamily="34" charset="0"/>
                        </a:rPr>
                        <a:t>3.9</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296502"/>
                  </a:ext>
                </a:extLst>
              </a:tr>
            </a:tbl>
          </a:graphicData>
        </a:graphic>
      </p:graphicFrame>
    </p:spTree>
    <p:extLst>
      <p:ext uri="{BB962C8B-B14F-4D97-AF65-F5344CB8AC3E}">
        <p14:creationId xmlns:p14="http://schemas.microsoft.com/office/powerpoint/2010/main" val="1964103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rPr dirty="0"/>
              <a:t>Inflation </a:t>
            </a:r>
            <a:r>
              <a:rPr lang="en-US" dirty="0"/>
              <a:t>improvements stalled for now</a:t>
            </a:r>
            <a:endParaRPr dirty="0"/>
          </a:p>
        </p:txBody>
      </p:sp>
      <p:grpSp>
        <p:nvGrpSpPr>
          <p:cNvPr id="3" name="Chart Placeholder 9"/>
          <p:cNvGrpSpPr/>
          <p:nvPr/>
        </p:nvGrpSpPr>
        <p:grpSpPr>
          <a:xfrm>
            <a:off x="1219200" y="1209964"/>
            <a:ext cx="9753600" cy="4980432"/>
            <a:chOff x="1219200" y="1209964"/>
            <a:chExt cx="9753600"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1"/>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36176" y="554491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36176" y="4613396"/>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36176" y="368188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36176" y="2750366"/>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436176" y="1818850"/>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661582" y="2933651"/>
              <a:ext cx="9016223" cy="2159264"/>
            </a:xfrm>
            <a:custGeom>
              <a:avLst/>
              <a:gdLst/>
              <a:ahLst/>
              <a:cxnLst/>
              <a:rect l="0" t="0" r="0" b="0"/>
              <a:pathLst>
                <a:path w="9016223" h="2159264">
                  <a:moveTo>
                    <a:pt x="0" y="1956293"/>
                  </a:moveTo>
                  <a:lnTo>
                    <a:pt x="74705" y="1928512"/>
                  </a:lnTo>
                  <a:lnTo>
                    <a:pt x="154563" y="1932442"/>
                  </a:lnTo>
                  <a:lnTo>
                    <a:pt x="231845" y="1903332"/>
                  </a:lnTo>
                  <a:lnTo>
                    <a:pt x="311703" y="1880610"/>
                  </a:lnTo>
                  <a:lnTo>
                    <a:pt x="388985" y="1888216"/>
                  </a:lnTo>
                  <a:lnTo>
                    <a:pt x="468843" y="1866359"/>
                  </a:lnTo>
                  <a:lnTo>
                    <a:pt x="548701" y="1820888"/>
                  </a:lnTo>
                  <a:lnTo>
                    <a:pt x="625983" y="1826340"/>
                  </a:lnTo>
                  <a:lnTo>
                    <a:pt x="705841" y="1781089"/>
                  </a:lnTo>
                  <a:lnTo>
                    <a:pt x="783123" y="1810688"/>
                  </a:lnTo>
                  <a:lnTo>
                    <a:pt x="862981" y="1786825"/>
                  </a:lnTo>
                  <a:lnTo>
                    <a:pt x="942839" y="1743397"/>
                  </a:lnTo>
                  <a:lnTo>
                    <a:pt x="1014969" y="1741562"/>
                  </a:lnTo>
                  <a:lnTo>
                    <a:pt x="1094827" y="1829414"/>
                  </a:lnTo>
                  <a:lnTo>
                    <a:pt x="1172108" y="1848898"/>
                  </a:lnTo>
                  <a:lnTo>
                    <a:pt x="1251966" y="1891421"/>
                  </a:lnTo>
                  <a:lnTo>
                    <a:pt x="1329248" y="1877019"/>
                  </a:lnTo>
                  <a:lnTo>
                    <a:pt x="1409106" y="1911174"/>
                  </a:lnTo>
                  <a:lnTo>
                    <a:pt x="1488964" y="1943553"/>
                  </a:lnTo>
                  <a:lnTo>
                    <a:pt x="1566246" y="1948679"/>
                  </a:lnTo>
                  <a:lnTo>
                    <a:pt x="1646104" y="1893522"/>
                  </a:lnTo>
                  <a:lnTo>
                    <a:pt x="1723386" y="1891489"/>
                  </a:lnTo>
                  <a:lnTo>
                    <a:pt x="1803244" y="1876817"/>
                  </a:lnTo>
                  <a:lnTo>
                    <a:pt x="1883102" y="1851126"/>
                  </a:lnTo>
                  <a:lnTo>
                    <a:pt x="1955232" y="1845453"/>
                  </a:lnTo>
                  <a:lnTo>
                    <a:pt x="2035090" y="1722043"/>
                  </a:lnTo>
                  <a:lnTo>
                    <a:pt x="2112372" y="1733670"/>
                  </a:lnTo>
                  <a:lnTo>
                    <a:pt x="2192230" y="1688639"/>
                  </a:lnTo>
                  <a:lnTo>
                    <a:pt x="2269512" y="1709451"/>
                  </a:lnTo>
                  <a:lnTo>
                    <a:pt x="2349370" y="1681701"/>
                  </a:lnTo>
                  <a:lnTo>
                    <a:pt x="2429228" y="1728294"/>
                  </a:lnTo>
                  <a:lnTo>
                    <a:pt x="2506509" y="1698237"/>
                  </a:lnTo>
                  <a:lnTo>
                    <a:pt x="2586367" y="1739870"/>
                  </a:lnTo>
                  <a:lnTo>
                    <a:pt x="2663649" y="1674973"/>
                  </a:lnTo>
                  <a:lnTo>
                    <a:pt x="2743507" y="1662009"/>
                  </a:lnTo>
                  <a:lnTo>
                    <a:pt x="2823365" y="1752204"/>
                  </a:lnTo>
                  <a:lnTo>
                    <a:pt x="2895495" y="1798929"/>
                  </a:lnTo>
                  <a:lnTo>
                    <a:pt x="2975353" y="1858564"/>
                  </a:lnTo>
                  <a:lnTo>
                    <a:pt x="3052635" y="1848918"/>
                  </a:lnTo>
                  <a:lnTo>
                    <a:pt x="3132493" y="1883199"/>
                  </a:lnTo>
                  <a:lnTo>
                    <a:pt x="3209775" y="1839508"/>
                  </a:lnTo>
                  <a:lnTo>
                    <a:pt x="3289633" y="1847827"/>
                  </a:lnTo>
                  <a:lnTo>
                    <a:pt x="3369491" y="1798138"/>
                  </a:lnTo>
                  <a:lnTo>
                    <a:pt x="3446773" y="1851137"/>
                  </a:lnTo>
                  <a:lnTo>
                    <a:pt x="3526631" y="1855062"/>
                  </a:lnTo>
                  <a:lnTo>
                    <a:pt x="3603913" y="1913686"/>
                  </a:lnTo>
                  <a:lnTo>
                    <a:pt x="3683771" y="1891780"/>
                  </a:lnTo>
                  <a:lnTo>
                    <a:pt x="3763629" y="1870086"/>
                  </a:lnTo>
                  <a:lnTo>
                    <a:pt x="3838334" y="1820544"/>
                  </a:lnTo>
                  <a:lnTo>
                    <a:pt x="3918192" y="1899910"/>
                  </a:lnTo>
                  <a:lnTo>
                    <a:pt x="3995474" y="2147599"/>
                  </a:lnTo>
                  <a:lnTo>
                    <a:pt x="4075332" y="2146723"/>
                  </a:lnTo>
                  <a:lnTo>
                    <a:pt x="4152614" y="2159264"/>
                  </a:lnTo>
                  <a:lnTo>
                    <a:pt x="4232472" y="2045673"/>
                  </a:lnTo>
                  <a:lnTo>
                    <a:pt x="4312330" y="1962411"/>
                  </a:lnTo>
                  <a:lnTo>
                    <a:pt x="4389612" y="1922082"/>
                  </a:lnTo>
                  <a:lnTo>
                    <a:pt x="4469470" y="1949077"/>
                  </a:lnTo>
                  <a:lnTo>
                    <a:pt x="4546752" y="1934271"/>
                  </a:lnTo>
                  <a:lnTo>
                    <a:pt x="4626610" y="1908529"/>
                  </a:lnTo>
                  <a:lnTo>
                    <a:pt x="4706468" y="1820639"/>
                  </a:lnTo>
                  <a:lnTo>
                    <a:pt x="4778598" y="1815062"/>
                  </a:lnTo>
                  <a:lnTo>
                    <a:pt x="4858456" y="1586995"/>
                  </a:lnTo>
                  <a:lnTo>
                    <a:pt x="4935738" y="1153158"/>
                  </a:lnTo>
                  <a:lnTo>
                    <a:pt x="5015596" y="961956"/>
                  </a:lnTo>
                  <a:lnTo>
                    <a:pt x="5092877" y="812638"/>
                  </a:lnTo>
                  <a:lnTo>
                    <a:pt x="5172735" y="782175"/>
                  </a:lnTo>
                  <a:lnTo>
                    <a:pt x="5252593" y="767578"/>
                  </a:lnTo>
                  <a:lnTo>
                    <a:pt x="5329875" y="741778"/>
                  </a:lnTo>
                  <a:lnTo>
                    <a:pt x="5409733" y="544846"/>
                  </a:lnTo>
                  <a:lnTo>
                    <a:pt x="5487015" y="333301"/>
                  </a:lnTo>
                  <a:lnTo>
                    <a:pt x="5566873" y="182543"/>
                  </a:lnTo>
                  <a:lnTo>
                    <a:pt x="5646731" y="115527"/>
                  </a:lnTo>
                  <a:lnTo>
                    <a:pt x="5718861" y="1730"/>
                  </a:lnTo>
                  <a:lnTo>
                    <a:pt x="5798719" y="6174"/>
                  </a:lnTo>
                  <a:lnTo>
                    <a:pt x="5876001" y="121775"/>
                  </a:lnTo>
                  <a:lnTo>
                    <a:pt x="5955859" y="196709"/>
                  </a:lnTo>
                  <a:lnTo>
                    <a:pt x="6033141" y="135436"/>
                  </a:lnTo>
                  <a:lnTo>
                    <a:pt x="6112999" y="232462"/>
                  </a:lnTo>
                  <a:lnTo>
                    <a:pt x="6192857" y="113659"/>
                  </a:lnTo>
                  <a:lnTo>
                    <a:pt x="6270139" y="0"/>
                  </a:lnTo>
                  <a:lnTo>
                    <a:pt x="6349997" y="68335"/>
                  </a:lnTo>
                  <a:lnTo>
                    <a:pt x="6427278" y="185553"/>
                  </a:lnTo>
                  <a:lnTo>
                    <a:pt x="6507136" y="297897"/>
                  </a:lnTo>
                  <a:lnTo>
                    <a:pt x="6586994" y="311505"/>
                  </a:lnTo>
                  <a:lnTo>
                    <a:pt x="6659124" y="349726"/>
                  </a:lnTo>
                  <a:lnTo>
                    <a:pt x="6738982" y="383408"/>
                  </a:lnTo>
                  <a:lnTo>
                    <a:pt x="6816264" y="380448"/>
                  </a:lnTo>
                  <a:lnTo>
                    <a:pt x="6896122" y="407469"/>
                  </a:lnTo>
                  <a:lnTo>
                    <a:pt x="6973404" y="569478"/>
                  </a:lnTo>
                  <a:lnTo>
                    <a:pt x="7053262" y="608910"/>
                  </a:lnTo>
                  <a:lnTo>
                    <a:pt x="7133120" y="828245"/>
                  </a:lnTo>
                  <a:lnTo>
                    <a:pt x="7210402" y="893651"/>
                  </a:lnTo>
                  <a:lnTo>
                    <a:pt x="7290260" y="993189"/>
                  </a:lnTo>
                  <a:lnTo>
                    <a:pt x="7367542" y="1078571"/>
                  </a:lnTo>
                  <a:lnTo>
                    <a:pt x="7447400" y="1161641"/>
                  </a:lnTo>
                  <a:lnTo>
                    <a:pt x="7527258" y="1139925"/>
                  </a:lnTo>
                  <a:lnTo>
                    <a:pt x="7601964" y="1186289"/>
                  </a:lnTo>
                  <a:lnTo>
                    <a:pt x="7681822" y="1157084"/>
                  </a:lnTo>
                  <a:lnTo>
                    <a:pt x="7759103" y="1210857"/>
                  </a:lnTo>
                  <a:lnTo>
                    <a:pt x="7838961" y="1320563"/>
                  </a:lnTo>
                  <a:lnTo>
                    <a:pt x="7916243" y="1328954"/>
                  </a:lnTo>
                  <a:lnTo>
                    <a:pt x="7996101" y="1304243"/>
                  </a:lnTo>
                  <a:lnTo>
                    <a:pt x="8075959" y="1273008"/>
                  </a:lnTo>
                  <a:lnTo>
                    <a:pt x="8153241" y="1289147"/>
                  </a:lnTo>
                  <a:lnTo>
                    <a:pt x="8233099" y="1220274"/>
                  </a:lnTo>
                  <a:lnTo>
                    <a:pt x="8310381" y="1222971"/>
                  </a:lnTo>
                  <a:lnTo>
                    <a:pt x="8390239" y="1219301"/>
                  </a:lnTo>
                  <a:lnTo>
                    <a:pt x="8470097" y="1316389"/>
                  </a:lnTo>
                  <a:lnTo>
                    <a:pt x="8542227" y="1228592"/>
                  </a:lnTo>
                  <a:lnTo>
                    <a:pt x="8622085" y="1367550"/>
                  </a:lnTo>
                  <a:lnTo>
                    <a:pt x="8699367" y="1393399"/>
                  </a:lnTo>
                  <a:lnTo>
                    <a:pt x="8779225" y="1314645"/>
                  </a:lnTo>
                  <a:lnTo>
                    <a:pt x="8856507" y="1303705"/>
                  </a:lnTo>
                  <a:lnTo>
                    <a:pt x="8936365" y="1282321"/>
                  </a:lnTo>
                  <a:lnTo>
                    <a:pt x="9016223" y="1258184"/>
                  </a:lnTo>
                </a:path>
              </a:pathLst>
            </a:custGeom>
            <a:ln w="21681" cap="flat">
              <a:solidFill>
                <a:srgbClr val="A40026">
                  <a:alpha val="100000"/>
                </a:srgbClr>
              </a:solidFill>
              <a:prstDash val="solid"/>
              <a:round/>
            </a:ln>
          </p:spPr>
          <p:txBody>
            <a:bodyPr/>
            <a:lstStyle/>
            <a:p>
              <a:endParaRPr/>
            </a:p>
          </p:txBody>
        </p:sp>
        <p:sp>
          <p:nvSpPr>
            <p:cNvPr id="12" name="pl11"/>
            <p:cNvSpPr/>
            <p:nvPr/>
          </p:nvSpPr>
          <p:spPr>
            <a:xfrm>
              <a:off x="1661582" y="2171209"/>
              <a:ext cx="9016223" cy="3158306"/>
            </a:xfrm>
            <a:custGeom>
              <a:avLst/>
              <a:gdLst/>
              <a:ahLst/>
              <a:cxnLst/>
              <a:rect l="0" t="0" r="0" b="0"/>
              <a:pathLst>
                <a:path w="9016223" h="3158306">
                  <a:moveTo>
                    <a:pt x="0" y="2967957"/>
                  </a:moveTo>
                  <a:lnTo>
                    <a:pt x="74705" y="3075463"/>
                  </a:lnTo>
                  <a:lnTo>
                    <a:pt x="154563" y="3054420"/>
                  </a:lnTo>
                  <a:lnTo>
                    <a:pt x="231845" y="2942453"/>
                  </a:lnTo>
                  <a:lnTo>
                    <a:pt x="311703" y="2978420"/>
                  </a:lnTo>
                  <a:lnTo>
                    <a:pt x="388985" y="2987305"/>
                  </a:lnTo>
                  <a:lnTo>
                    <a:pt x="468843" y="3022015"/>
                  </a:lnTo>
                  <a:lnTo>
                    <a:pt x="548701" y="2960011"/>
                  </a:lnTo>
                  <a:lnTo>
                    <a:pt x="625983" y="2805582"/>
                  </a:lnTo>
                  <a:lnTo>
                    <a:pt x="705841" y="2709064"/>
                  </a:lnTo>
                  <a:lnTo>
                    <a:pt x="783123" y="2722850"/>
                  </a:lnTo>
                  <a:lnTo>
                    <a:pt x="862981" y="2601867"/>
                  </a:lnTo>
                  <a:lnTo>
                    <a:pt x="942839" y="2439759"/>
                  </a:lnTo>
                  <a:lnTo>
                    <a:pt x="1014969" y="2350368"/>
                  </a:lnTo>
                  <a:lnTo>
                    <a:pt x="1094827" y="2485799"/>
                  </a:lnTo>
                  <a:lnTo>
                    <a:pt x="1172108" y="2550487"/>
                  </a:lnTo>
                  <a:lnTo>
                    <a:pt x="1251966" y="2648157"/>
                  </a:lnTo>
                  <a:lnTo>
                    <a:pt x="1329248" y="2691111"/>
                  </a:lnTo>
                  <a:lnTo>
                    <a:pt x="1409106" y="2681757"/>
                  </a:lnTo>
                  <a:lnTo>
                    <a:pt x="1488964" y="2641573"/>
                  </a:lnTo>
                  <a:lnTo>
                    <a:pt x="1566246" y="2555158"/>
                  </a:lnTo>
                  <a:lnTo>
                    <a:pt x="1646104" y="2590278"/>
                  </a:lnTo>
                  <a:lnTo>
                    <a:pt x="1723386" y="2538266"/>
                  </a:lnTo>
                  <a:lnTo>
                    <a:pt x="1803244" y="2550983"/>
                  </a:lnTo>
                  <a:lnTo>
                    <a:pt x="1883102" y="2555063"/>
                  </a:lnTo>
                  <a:lnTo>
                    <a:pt x="1955232" y="2517822"/>
                  </a:lnTo>
                  <a:lnTo>
                    <a:pt x="2035090" y="2442982"/>
                  </a:lnTo>
                  <a:lnTo>
                    <a:pt x="2112372" y="2420469"/>
                  </a:lnTo>
                  <a:lnTo>
                    <a:pt x="2192230" y="2318198"/>
                  </a:lnTo>
                  <a:lnTo>
                    <a:pt x="2269512" y="2317220"/>
                  </a:lnTo>
                  <a:lnTo>
                    <a:pt x="2349370" y="2284477"/>
                  </a:lnTo>
                  <a:lnTo>
                    <a:pt x="2429228" y="2358158"/>
                  </a:lnTo>
                  <a:lnTo>
                    <a:pt x="2506509" y="2437547"/>
                  </a:lnTo>
                  <a:lnTo>
                    <a:pt x="2586367" y="2417455"/>
                  </a:lnTo>
                  <a:lnTo>
                    <a:pt x="2663649" y="2469250"/>
                  </a:lnTo>
                  <a:lnTo>
                    <a:pt x="2743507" y="2505207"/>
                  </a:lnTo>
                  <a:lnTo>
                    <a:pt x="2823365" y="2706815"/>
                  </a:lnTo>
                  <a:lnTo>
                    <a:pt x="2895495" y="2721560"/>
                  </a:lnTo>
                  <a:lnTo>
                    <a:pt x="2975353" y="2664908"/>
                  </a:lnTo>
                  <a:lnTo>
                    <a:pt x="3052635" y="2644167"/>
                  </a:lnTo>
                  <a:lnTo>
                    <a:pt x="3132493" y="2691109"/>
                  </a:lnTo>
                  <a:lnTo>
                    <a:pt x="3209775" y="2709501"/>
                  </a:lnTo>
                  <a:lnTo>
                    <a:pt x="3289633" y="2696523"/>
                  </a:lnTo>
                  <a:lnTo>
                    <a:pt x="3369491" y="2707474"/>
                  </a:lnTo>
                  <a:lnTo>
                    <a:pt x="3446773" y="2775690"/>
                  </a:lnTo>
                  <a:lnTo>
                    <a:pt x="3526631" y="2773544"/>
                  </a:lnTo>
                  <a:lnTo>
                    <a:pt x="3603913" y="2741073"/>
                  </a:lnTo>
                  <a:lnTo>
                    <a:pt x="3683771" y="2645367"/>
                  </a:lnTo>
                  <a:lnTo>
                    <a:pt x="3763629" y="2537908"/>
                  </a:lnTo>
                  <a:lnTo>
                    <a:pt x="3838334" y="2586992"/>
                  </a:lnTo>
                  <a:lnTo>
                    <a:pt x="3918192" y="2830531"/>
                  </a:lnTo>
                  <a:lnTo>
                    <a:pt x="3995474" y="3158306"/>
                  </a:lnTo>
                  <a:lnTo>
                    <a:pt x="4075332" y="3145404"/>
                  </a:lnTo>
                  <a:lnTo>
                    <a:pt x="4152614" y="3019941"/>
                  </a:lnTo>
                  <a:lnTo>
                    <a:pt x="4232472" y="2944001"/>
                  </a:lnTo>
                  <a:lnTo>
                    <a:pt x="4312330" y="2834578"/>
                  </a:lnTo>
                  <a:lnTo>
                    <a:pt x="4389612" y="2779230"/>
                  </a:lnTo>
                  <a:lnTo>
                    <a:pt x="4469470" y="2820621"/>
                  </a:lnTo>
                  <a:lnTo>
                    <a:pt x="4546752" y="2821190"/>
                  </a:lnTo>
                  <a:lnTo>
                    <a:pt x="4626610" y="2752138"/>
                  </a:lnTo>
                  <a:lnTo>
                    <a:pt x="4706468" y="2635104"/>
                  </a:lnTo>
                  <a:lnTo>
                    <a:pt x="4778598" y="2515435"/>
                  </a:lnTo>
                  <a:lnTo>
                    <a:pt x="4858456" y="2130591"/>
                  </a:lnTo>
                  <a:lnTo>
                    <a:pt x="4935738" y="1678211"/>
                  </a:lnTo>
                  <a:lnTo>
                    <a:pt x="5015596" y="1476921"/>
                  </a:lnTo>
                  <a:lnTo>
                    <a:pt x="5092877" y="1368089"/>
                  </a:lnTo>
                  <a:lnTo>
                    <a:pt x="5172735" y="1290267"/>
                  </a:lnTo>
                  <a:lnTo>
                    <a:pt x="5252593" y="1240108"/>
                  </a:lnTo>
                  <a:lnTo>
                    <a:pt x="5329875" y="1167208"/>
                  </a:lnTo>
                  <a:lnTo>
                    <a:pt x="5409733" y="888356"/>
                  </a:lnTo>
                  <a:lnTo>
                    <a:pt x="5487015" y="611670"/>
                  </a:lnTo>
                  <a:lnTo>
                    <a:pt x="5566873" y="513033"/>
                  </a:lnTo>
                  <a:lnTo>
                    <a:pt x="5646731" y="452268"/>
                  </a:lnTo>
                  <a:lnTo>
                    <a:pt x="5718861" y="325067"/>
                  </a:lnTo>
                  <a:lnTo>
                    <a:pt x="5798719" y="147673"/>
                  </a:lnTo>
                  <a:lnTo>
                    <a:pt x="5876001" y="260226"/>
                  </a:lnTo>
                  <a:lnTo>
                    <a:pt x="5955859" y="209090"/>
                  </a:lnTo>
                  <a:lnTo>
                    <a:pt x="6033141" y="0"/>
                  </a:lnTo>
                  <a:lnTo>
                    <a:pt x="6112999" y="229744"/>
                  </a:lnTo>
                  <a:lnTo>
                    <a:pt x="6192857" y="281221"/>
                  </a:lnTo>
                  <a:lnTo>
                    <a:pt x="6270139" y="268058"/>
                  </a:lnTo>
                  <a:lnTo>
                    <a:pt x="6349997" y="364161"/>
                  </a:lnTo>
                  <a:lnTo>
                    <a:pt x="6427278" y="564953"/>
                  </a:lnTo>
                  <a:lnTo>
                    <a:pt x="6507136" y="802696"/>
                  </a:lnTo>
                  <a:lnTo>
                    <a:pt x="6586994" y="808432"/>
                  </a:lnTo>
                  <a:lnTo>
                    <a:pt x="6659124" y="952785"/>
                  </a:lnTo>
                  <a:lnTo>
                    <a:pt x="6738982" y="1311200"/>
                  </a:lnTo>
                  <a:lnTo>
                    <a:pt x="6816264" y="1288964"/>
                  </a:lnTo>
                  <a:lnTo>
                    <a:pt x="6896122" y="1509058"/>
                  </a:lnTo>
                  <a:lnTo>
                    <a:pt x="6973404" y="1843911"/>
                  </a:lnTo>
                  <a:lnTo>
                    <a:pt x="7053262" y="1785914"/>
                  </a:lnTo>
                  <a:lnTo>
                    <a:pt x="7133120" y="1775193"/>
                  </a:lnTo>
                  <a:lnTo>
                    <a:pt x="7210402" y="1767353"/>
                  </a:lnTo>
                  <a:lnTo>
                    <a:pt x="7290260" y="1965594"/>
                  </a:lnTo>
                  <a:lnTo>
                    <a:pt x="7367542" y="2085840"/>
                  </a:lnTo>
                  <a:lnTo>
                    <a:pt x="7447400" y="2084826"/>
                  </a:lnTo>
                  <a:lnTo>
                    <a:pt x="7527258" y="2116737"/>
                  </a:lnTo>
                  <a:lnTo>
                    <a:pt x="7601964" y="2113800"/>
                  </a:lnTo>
                  <a:lnTo>
                    <a:pt x="7681822" y="2009991"/>
                  </a:lnTo>
                  <a:lnTo>
                    <a:pt x="7759103" y="2057399"/>
                  </a:lnTo>
                  <a:lnTo>
                    <a:pt x="7838961" y="2134007"/>
                  </a:lnTo>
                  <a:lnTo>
                    <a:pt x="7916243" y="2186777"/>
                  </a:lnTo>
                  <a:lnTo>
                    <a:pt x="7996101" y="2165351"/>
                  </a:lnTo>
                  <a:lnTo>
                    <a:pt x="8075959" y="2249831"/>
                  </a:lnTo>
                  <a:lnTo>
                    <a:pt x="8153241" y="2320732"/>
                  </a:lnTo>
                  <a:lnTo>
                    <a:pt x="8233099" y="2219697"/>
                  </a:lnTo>
                  <a:lnTo>
                    <a:pt x="8310381" y="2168412"/>
                  </a:lnTo>
                  <a:lnTo>
                    <a:pt x="8390239" y="2103071"/>
                  </a:lnTo>
                  <a:lnTo>
                    <a:pt x="8470097" y="2159295"/>
                  </a:lnTo>
                  <a:lnTo>
                    <a:pt x="8542227" y="2111273"/>
                  </a:lnTo>
                  <a:lnTo>
                    <a:pt x="8622085" y="2274777"/>
                  </a:lnTo>
                  <a:lnTo>
                    <a:pt x="8699367" y="2312973"/>
                  </a:lnTo>
                  <a:lnTo>
                    <a:pt x="8779225" y="2228829"/>
                  </a:lnTo>
                  <a:lnTo>
                    <a:pt x="8856507" y="2165753"/>
                  </a:lnTo>
                  <a:lnTo>
                    <a:pt x="8936365" y="2164288"/>
                  </a:lnTo>
                  <a:lnTo>
                    <a:pt x="9016223" y="2096984"/>
                  </a:lnTo>
                </a:path>
              </a:pathLst>
            </a:custGeom>
            <a:ln w="21681" cap="flat">
              <a:solidFill>
                <a:srgbClr val="374C9B">
                  <a:alpha val="100000"/>
                </a:srgbClr>
              </a:solidFill>
              <a:prstDash val="solid"/>
              <a:round/>
            </a:ln>
          </p:spPr>
          <p:txBody>
            <a:bodyPr/>
            <a:lstStyle/>
            <a:p>
              <a:endParaRPr/>
            </a:p>
          </p:txBody>
        </p:sp>
        <p:sp>
          <p:nvSpPr>
            <p:cNvPr id="13" name="pl12"/>
            <p:cNvSpPr/>
            <p:nvPr/>
          </p:nvSpPr>
          <p:spPr>
            <a:xfrm>
              <a:off x="1436176" y="4613396"/>
              <a:ext cx="9467034" cy="0"/>
            </a:xfrm>
            <a:custGeom>
              <a:avLst/>
              <a:gdLst/>
              <a:ahLst/>
              <a:cxnLst/>
              <a:rect l="0" t="0" r="0" b="0"/>
              <a:pathLst>
                <a:path w="9467034">
                  <a:moveTo>
                    <a:pt x="0" y="0"/>
                  </a:moveTo>
                  <a:lnTo>
                    <a:pt x="9467034" y="0"/>
                  </a:lnTo>
                  <a:lnTo>
                    <a:pt x="9467034" y="0"/>
                  </a:lnTo>
                </a:path>
              </a:pathLst>
            </a:custGeom>
            <a:ln w="21681" cap="flat">
              <a:solidFill>
                <a:srgbClr val="000000">
                  <a:alpha val="100000"/>
                </a:srgbClr>
              </a:solidFill>
              <a:prstDash val="dash"/>
              <a:round/>
            </a:ln>
          </p:spPr>
          <p:txBody>
            <a:bodyPr/>
            <a:lstStyle/>
            <a:p>
              <a:endParaRPr/>
            </a:p>
          </p:txBody>
        </p:sp>
        <p:sp>
          <p:nvSpPr>
            <p:cNvPr id="14" name="rc13"/>
            <p:cNvSpPr/>
            <p:nvPr/>
          </p:nvSpPr>
          <p:spPr>
            <a:xfrm>
              <a:off x="5502493" y="1818850"/>
              <a:ext cx="157139" cy="3726060"/>
            </a:xfrm>
            <a:prstGeom prst="rect">
              <a:avLst/>
            </a:prstGeom>
            <a:solidFill>
              <a:srgbClr val="A9A9A9">
                <a:alpha val="50196"/>
              </a:srgbClr>
            </a:solidFill>
          </p:spPr>
          <p:txBody>
            <a:bodyPr/>
            <a:lstStyle/>
            <a:p>
              <a:endParaRPr/>
            </a:p>
          </p:txBody>
        </p:sp>
        <p:sp>
          <p:nvSpPr>
            <p:cNvPr id="15" name="tx14"/>
            <p:cNvSpPr/>
            <p:nvPr/>
          </p:nvSpPr>
          <p:spPr>
            <a:xfrm>
              <a:off x="1288789" y="5488059"/>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16" name="tx15"/>
            <p:cNvSpPr/>
            <p:nvPr/>
          </p:nvSpPr>
          <p:spPr>
            <a:xfrm>
              <a:off x="1288789" y="4558404"/>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17" name="tx16"/>
            <p:cNvSpPr/>
            <p:nvPr/>
          </p:nvSpPr>
          <p:spPr>
            <a:xfrm>
              <a:off x="1288789" y="3626889"/>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18" name="tx17"/>
            <p:cNvSpPr/>
            <p:nvPr/>
          </p:nvSpPr>
          <p:spPr>
            <a:xfrm>
              <a:off x="1288789" y="2693513"/>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a:t>
              </a:r>
            </a:p>
          </p:txBody>
        </p:sp>
        <p:sp>
          <p:nvSpPr>
            <p:cNvPr id="19" name="tx18"/>
            <p:cNvSpPr/>
            <p:nvPr/>
          </p:nvSpPr>
          <p:spPr>
            <a:xfrm>
              <a:off x="1288789" y="1761924"/>
              <a:ext cx="84757"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8</a:t>
              </a:r>
            </a:p>
          </p:txBody>
        </p:sp>
        <p:sp>
          <p:nvSpPr>
            <p:cNvPr id="20" name="pl19"/>
            <p:cNvSpPr/>
            <p:nvPr/>
          </p:nvSpPr>
          <p:spPr>
            <a:xfrm>
              <a:off x="1436176" y="5544911"/>
              <a:ext cx="9467034" cy="0"/>
            </a:xfrm>
            <a:custGeom>
              <a:avLst/>
              <a:gdLst/>
              <a:ahLst/>
              <a:cxnLst/>
              <a:rect l="0" t="0" r="0" b="0"/>
              <a:pathLst>
                <a:path w="9467034">
                  <a:moveTo>
                    <a:pt x="0" y="0"/>
                  </a:moveTo>
                  <a:lnTo>
                    <a:pt x="9467034" y="0"/>
                  </a:lnTo>
                </a:path>
              </a:pathLst>
            </a:custGeom>
            <a:ln w="13550" cap="flat">
              <a:solidFill>
                <a:srgbClr val="000000">
                  <a:alpha val="100000"/>
                </a:srgbClr>
              </a:solidFill>
              <a:prstDash val="solid"/>
              <a:round/>
            </a:ln>
          </p:spPr>
          <p:txBody>
            <a:bodyPr/>
            <a:lstStyle/>
            <a:p>
              <a:endParaRPr/>
            </a:p>
          </p:txBody>
        </p:sp>
        <p:sp>
          <p:nvSpPr>
            <p:cNvPr id="21" name="pl20"/>
            <p:cNvSpPr/>
            <p:nvPr/>
          </p:nvSpPr>
          <p:spPr>
            <a:xfrm>
              <a:off x="1584300"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2" name="pl21"/>
            <p:cNvSpPr/>
            <p:nvPr/>
          </p:nvSpPr>
          <p:spPr>
            <a:xfrm>
              <a:off x="2527139"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3" name="pl22"/>
            <p:cNvSpPr/>
            <p:nvPr/>
          </p:nvSpPr>
          <p:spPr>
            <a:xfrm>
              <a:off x="346740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4407666"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5347929"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6290768"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7" name="pl26"/>
            <p:cNvSpPr/>
            <p:nvPr/>
          </p:nvSpPr>
          <p:spPr>
            <a:xfrm>
              <a:off x="7231032"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8" name="pl27"/>
            <p:cNvSpPr/>
            <p:nvPr/>
          </p:nvSpPr>
          <p:spPr>
            <a:xfrm>
              <a:off x="8171295"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9" name="pl28"/>
            <p:cNvSpPr/>
            <p:nvPr/>
          </p:nvSpPr>
          <p:spPr>
            <a:xfrm>
              <a:off x="9111558"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0" name="pl29"/>
            <p:cNvSpPr/>
            <p:nvPr/>
          </p:nvSpPr>
          <p:spPr>
            <a:xfrm>
              <a:off x="10054397"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1" name="tx30"/>
            <p:cNvSpPr/>
            <p:nvPr/>
          </p:nvSpPr>
          <p:spPr>
            <a:xfrm>
              <a:off x="1414785"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32" name="tx31"/>
            <p:cNvSpPr/>
            <p:nvPr/>
          </p:nvSpPr>
          <p:spPr>
            <a:xfrm>
              <a:off x="2357624"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2017</a:t>
              </a:r>
            </a:p>
          </p:txBody>
        </p:sp>
        <p:sp>
          <p:nvSpPr>
            <p:cNvPr id="33" name="tx32"/>
            <p:cNvSpPr/>
            <p:nvPr/>
          </p:nvSpPr>
          <p:spPr>
            <a:xfrm>
              <a:off x="3297887" y="5639835"/>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34" name="tx33"/>
            <p:cNvSpPr/>
            <p:nvPr/>
          </p:nvSpPr>
          <p:spPr>
            <a:xfrm>
              <a:off x="4238151" y="5639835"/>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2019</a:t>
              </a:r>
            </a:p>
          </p:txBody>
        </p:sp>
        <p:sp>
          <p:nvSpPr>
            <p:cNvPr id="35" name="tx34"/>
            <p:cNvSpPr/>
            <p:nvPr/>
          </p:nvSpPr>
          <p:spPr>
            <a:xfrm>
              <a:off x="5178414"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36" name="tx35"/>
            <p:cNvSpPr/>
            <p:nvPr/>
          </p:nvSpPr>
          <p:spPr>
            <a:xfrm>
              <a:off x="6121253"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37" name="tx36"/>
            <p:cNvSpPr/>
            <p:nvPr/>
          </p:nvSpPr>
          <p:spPr>
            <a:xfrm>
              <a:off x="7061516"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38" name="tx37"/>
            <p:cNvSpPr/>
            <p:nvPr/>
          </p:nvSpPr>
          <p:spPr>
            <a:xfrm>
              <a:off x="8001780"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39" name="tx38"/>
            <p:cNvSpPr/>
            <p:nvPr/>
          </p:nvSpPr>
          <p:spPr>
            <a:xfrm>
              <a:off x="8942043"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40" name="tx39"/>
            <p:cNvSpPr/>
            <p:nvPr/>
          </p:nvSpPr>
          <p:spPr>
            <a:xfrm>
              <a:off x="9884882"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41" name="tx40"/>
            <p:cNvSpPr/>
            <p:nvPr/>
          </p:nvSpPr>
          <p:spPr>
            <a:xfrm>
              <a:off x="1288789" y="1477264"/>
              <a:ext cx="1629593"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(12-month percent change)</a:t>
              </a:r>
            </a:p>
          </p:txBody>
        </p:sp>
        <p:sp>
          <p:nvSpPr>
            <p:cNvPr id="42" name="tx41"/>
            <p:cNvSpPr/>
            <p:nvPr/>
          </p:nvSpPr>
          <p:spPr>
            <a:xfrm>
              <a:off x="1288789" y="1239648"/>
              <a:ext cx="1450423" cy="176268"/>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PCE price index</a:t>
              </a:r>
            </a:p>
          </p:txBody>
        </p:sp>
        <p:sp>
          <p:nvSpPr>
            <p:cNvPr id="43" name="tx42"/>
            <p:cNvSpPr/>
            <p:nvPr/>
          </p:nvSpPr>
          <p:spPr>
            <a:xfrm>
              <a:off x="1288789" y="5941171"/>
              <a:ext cx="3456309"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BEA and Federal Reserve Board via Haver Analytics</a:t>
              </a:r>
            </a:p>
          </p:txBody>
        </p:sp>
      </p:grpSp>
      <p:sp>
        <p:nvSpPr>
          <p:cNvPr id="44" name="TextBox 93">
            <a:extLst>
              <a:ext uri="{FF2B5EF4-FFF2-40B4-BE49-F238E27FC236}">
                <a16:creationId xmlns:a16="http://schemas.microsoft.com/office/drawing/2014/main" id="{115CFB12-767C-1CFC-4BF9-7B635B5DF59C}"/>
              </a:ext>
            </a:extLst>
          </p:cNvPr>
          <p:cNvSpPr txBox="1"/>
          <p:nvPr/>
        </p:nvSpPr>
        <p:spPr>
          <a:xfrm>
            <a:off x="7123049" y="3894617"/>
            <a:ext cx="1143513" cy="276999"/>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Core</a:t>
            </a:r>
          </a:p>
        </p:txBody>
      </p:sp>
      <p:sp>
        <p:nvSpPr>
          <p:cNvPr id="45" name="TextBox 94">
            <a:extLst>
              <a:ext uri="{FF2B5EF4-FFF2-40B4-BE49-F238E27FC236}">
                <a16:creationId xmlns:a16="http://schemas.microsoft.com/office/drawing/2014/main" id="{5EAABEDD-82D7-B8BF-2395-EAA8C3B4180D}"/>
              </a:ext>
            </a:extLst>
          </p:cNvPr>
          <p:cNvSpPr txBox="1"/>
          <p:nvPr/>
        </p:nvSpPr>
        <p:spPr>
          <a:xfrm>
            <a:off x="6019451" y="2930610"/>
            <a:ext cx="1143513"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Total</a:t>
            </a:r>
          </a:p>
        </p:txBody>
      </p:sp>
      <p:sp>
        <p:nvSpPr>
          <p:cNvPr id="46" name="TextBox 64">
            <a:extLst>
              <a:ext uri="{FF2B5EF4-FFF2-40B4-BE49-F238E27FC236}">
                <a16:creationId xmlns:a16="http://schemas.microsoft.com/office/drawing/2014/main" id="{1759C0B4-87C6-FB68-AD05-EFBA955F49DB}"/>
              </a:ext>
            </a:extLst>
          </p:cNvPr>
          <p:cNvSpPr txBox="1"/>
          <p:nvPr/>
        </p:nvSpPr>
        <p:spPr>
          <a:xfrm>
            <a:off x="4413751" y="3725189"/>
            <a:ext cx="1318393" cy="461665"/>
          </a:xfrm>
          <a:prstGeom prst="rect">
            <a:avLst/>
          </a:prstGeom>
          <a:noFill/>
        </p:spPr>
        <p:txBody>
          <a:bodyPr wrap="square" rtlCol="0">
            <a:spAutoFit/>
          </a:bodyPr>
          <a:lstStyle/>
          <a:p>
            <a:pPr algn="ctr"/>
            <a:r>
              <a:rPr lang="en-US" sz="1200" b="1" dirty="0">
                <a:solidFill>
                  <a:srgbClr val="000000"/>
                </a:solidFill>
                <a:latin typeface="Roboto" panose="02000000000000000000" pitchFamily="2" charset="0"/>
                <a:ea typeface="Roboto" panose="02000000000000000000" pitchFamily="2" charset="0"/>
                <a:cs typeface="Roboto Condensed"/>
              </a:rPr>
              <a:t>FOMC </a:t>
            </a:r>
          </a:p>
          <a:p>
            <a:pPr algn="ctr"/>
            <a:r>
              <a:rPr lang="en-US" sz="1200" b="1" dirty="0">
                <a:solidFill>
                  <a:srgbClr val="000000"/>
                </a:solidFill>
                <a:latin typeface="Roboto" panose="02000000000000000000" pitchFamily="2" charset="0"/>
                <a:ea typeface="Roboto" panose="02000000000000000000" pitchFamily="2" charset="0"/>
                <a:cs typeface="Roboto Condensed"/>
              </a:rPr>
              <a:t>target</a:t>
            </a:r>
          </a:p>
        </p:txBody>
      </p:sp>
      <p:cxnSp>
        <p:nvCxnSpPr>
          <p:cNvPr id="47" name="Straight Arrow Connector 65">
            <a:extLst>
              <a:ext uri="{FF2B5EF4-FFF2-40B4-BE49-F238E27FC236}">
                <a16:creationId xmlns:a16="http://schemas.microsoft.com/office/drawing/2014/main" id="{2DB7054B-106D-7C19-74F5-57209B02B034}"/>
              </a:ext>
            </a:extLst>
          </p:cNvPr>
          <p:cNvCxnSpPr/>
          <p:nvPr/>
        </p:nvCxnSpPr>
        <p:spPr>
          <a:xfrm flipH="1">
            <a:off x="5058203" y="4169628"/>
            <a:ext cx="167248" cy="3856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t>Componenents of core PCE inflation</a:t>
            </a:r>
          </a:p>
        </p:txBody>
      </p:sp>
      <p:grpSp>
        <p:nvGrpSpPr>
          <p:cNvPr id="3" name="Chart Placeholder 9"/>
          <p:cNvGrpSpPr/>
          <p:nvPr/>
        </p:nvGrpSpPr>
        <p:grpSpPr>
          <a:xfrm>
            <a:off x="1219200" y="1209963"/>
            <a:ext cx="9991195" cy="4980432"/>
            <a:chOff x="1219200" y="1209963"/>
            <a:chExt cx="9991195"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2"/>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86927" y="5215727"/>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86927" y="4556139"/>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86927" y="3896552"/>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86927" y="3236964"/>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486927" y="2577376"/>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486927" y="1917789"/>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12" name="rc11"/>
            <p:cNvSpPr/>
            <p:nvPr/>
          </p:nvSpPr>
          <p:spPr>
            <a:xfrm>
              <a:off x="7008647" y="1818850"/>
              <a:ext cx="105256" cy="3396876"/>
            </a:xfrm>
            <a:prstGeom prst="rect">
              <a:avLst/>
            </a:prstGeom>
            <a:solidFill>
              <a:srgbClr val="A9A9A9">
                <a:alpha val="50196"/>
              </a:srgbClr>
            </a:solidFill>
          </p:spPr>
          <p:txBody>
            <a:bodyPr/>
            <a:lstStyle/>
            <a:p>
              <a:endParaRPr/>
            </a:p>
          </p:txBody>
        </p:sp>
        <p:sp>
          <p:nvSpPr>
            <p:cNvPr id="13" name="pl12"/>
            <p:cNvSpPr/>
            <p:nvPr/>
          </p:nvSpPr>
          <p:spPr>
            <a:xfrm>
              <a:off x="1914940" y="1957364"/>
              <a:ext cx="8560257" cy="3067082"/>
            </a:xfrm>
            <a:custGeom>
              <a:avLst/>
              <a:gdLst/>
              <a:ahLst/>
              <a:cxnLst/>
              <a:rect l="0" t="0" r="0" b="0"/>
              <a:pathLst>
                <a:path w="8560257" h="3067082">
                  <a:moveTo>
                    <a:pt x="0" y="2203022"/>
                  </a:moveTo>
                  <a:lnTo>
                    <a:pt x="50039" y="2272279"/>
                  </a:lnTo>
                  <a:lnTo>
                    <a:pt x="103530" y="2216214"/>
                  </a:lnTo>
                  <a:lnTo>
                    <a:pt x="155295" y="2318450"/>
                  </a:lnTo>
                  <a:lnTo>
                    <a:pt x="208786" y="2394303"/>
                  </a:lnTo>
                  <a:lnTo>
                    <a:pt x="260552" y="2470155"/>
                  </a:lnTo>
                  <a:lnTo>
                    <a:pt x="314042" y="2493241"/>
                  </a:lnTo>
                  <a:lnTo>
                    <a:pt x="367533" y="2605371"/>
                  </a:lnTo>
                  <a:lnTo>
                    <a:pt x="419299" y="2565796"/>
                  </a:lnTo>
                  <a:lnTo>
                    <a:pt x="472789" y="2569093"/>
                  </a:lnTo>
                  <a:lnTo>
                    <a:pt x="524555" y="2625158"/>
                  </a:lnTo>
                  <a:lnTo>
                    <a:pt x="578046" y="2677925"/>
                  </a:lnTo>
                  <a:lnTo>
                    <a:pt x="631536" y="2697713"/>
                  </a:lnTo>
                  <a:lnTo>
                    <a:pt x="679851" y="2733990"/>
                  </a:lnTo>
                  <a:lnTo>
                    <a:pt x="733341" y="2839524"/>
                  </a:lnTo>
                  <a:lnTo>
                    <a:pt x="785107" y="2852716"/>
                  </a:lnTo>
                  <a:lnTo>
                    <a:pt x="838598" y="2872504"/>
                  </a:lnTo>
                  <a:lnTo>
                    <a:pt x="890363" y="2836226"/>
                  </a:lnTo>
                  <a:lnTo>
                    <a:pt x="943854" y="2839524"/>
                  </a:lnTo>
                  <a:lnTo>
                    <a:pt x="997345" y="2809843"/>
                  </a:lnTo>
                  <a:lnTo>
                    <a:pt x="1049110" y="2849418"/>
                  </a:lnTo>
                  <a:lnTo>
                    <a:pt x="1102601" y="2882398"/>
                  </a:lnTo>
                  <a:lnTo>
                    <a:pt x="1154366" y="2888994"/>
                  </a:lnTo>
                  <a:lnTo>
                    <a:pt x="1207857" y="2892291"/>
                  </a:lnTo>
                  <a:lnTo>
                    <a:pt x="1261348" y="2948356"/>
                  </a:lnTo>
                  <a:lnTo>
                    <a:pt x="1309662" y="2954952"/>
                  </a:lnTo>
                  <a:lnTo>
                    <a:pt x="1363153" y="2918675"/>
                  </a:lnTo>
                  <a:lnTo>
                    <a:pt x="1414918" y="2882398"/>
                  </a:lnTo>
                  <a:lnTo>
                    <a:pt x="1468409" y="2852716"/>
                  </a:lnTo>
                  <a:lnTo>
                    <a:pt x="1520174" y="2832929"/>
                  </a:lnTo>
                  <a:lnTo>
                    <a:pt x="1573665" y="2816439"/>
                  </a:lnTo>
                  <a:lnTo>
                    <a:pt x="1627156" y="2859312"/>
                  </a:lnTo>
                  <a:lnTo>
                    <a:pt x="1678921" y="2809843"/>
                  </a:lnTo>
                  <a:lnTo>
                    <a:pt x="1732412" y="2783459"/>
                  </a:lnTo>
                  <a:lnTo>
                    <a:pt x="1784177" y="2852716"/>
                  </a:lnTo>
                  <a:lnTo>
                    <a:pt x="1837668" y="2859312"/>
                  </a:lnTo>
                  <a:lnTo>
                    <a:pt x="1891159" y="2908781"/>
                  </a:lnTo>
                  <a:lnTo>
                    <a:pt x="1939473" y="2826333"/>
                  </a:lnTo>
                  <a:lnTo>
                    <a:pt x="1992964" y="2799949"/>
                  </a:lnTo>
                  <a:lnTo>
                    <a:pt x="2044730" y="2760374"/>
                  </a:lnTo>
                  <a:lnTo>
                    <a:pt x="2098220" y="2773566"/>
                  </a:lnTo>
                  <a:lnTo>
                    <a:pt x="2149986" y="2869206"/>
                  </a:lnTo>
                  <a:lnTo>
                    <a:pt x="2203477" y="2898887"/>
                  </a:lnTo>
                  <a:lnTo>
                    <a:pt x="2256967" y="2879100"/>
                  </a:lnTo>
                  <a:lnTo>
                    <a:pt x="2308733" y="2898887"/>
                  </a:lnTo>
                  <a:lnTo>
                    <a:pt x="2362223" y="2928569"/>
                  </a:lnTo>
                  <a:lnTo>
                    <a:pt x="2413989" y="2859312"/>
                  </a:lnTo>
                  <a:lnTo>
                    <a:pt x="2467480" y="2836226"/>
                  </a:lnTo>
                  <a:lnTo>
                    <a:pt x="2520970" y="2770268"/>
                  </a:lnTo>
                  <a:lnTo>
                    <a:pt x="2571010" y="2753778"/>
                  </a:lnTo>
                  <a:lnTo>
                    <a:pt x="2624501" y="2829631"/>
                  </a:lnTo>
                  <a:lnTo>
                    <a:pt x="2676266" y="2790055"/>
                  </a:lnTo>
                  <a:lnTo>
                    <a:pt x="2729757" y="2846120"/>
                  </a:lnTo>
                  <a:lnTo>
                    <a:pt x="2781523" y="2875802"/>
                  </a:lnTo>
                  <a:lnTo>
                    <a:pt x="2835013" y="2872504"/>
                  </a:lnTo>
                  <a:lnTo>
                    <a:pt x="2888504" y="2786757"/>
                  </a:lnTo>
                  <a:lnTo>
                    <a:pt x="2940270" y="2786757"/>
                  </a:lnTo>
                  <a:lnTo>
                    <a:pt x="2993760" y="2766970"/>
                  </a:lnTo>
                  <a:lnTo>
                    <a:pt x="3045526" y="2885696"/>
                  </a:lnTo>
                  <a:lnTo>
                    <a:pt x="3099016" y="2902185"/>
                  </a:lnTo>
                  <a:lnTo>
                    <a:pt x="3152507" y="2793353"/>
                  </a:lnTo>
                  <a:lnTo>
                    <a:pt x="3200822" y="2799949"/>
                  </a:lnTo>
                  <a:lnTo>
                    <a:pt x="3254312" y="2813141"/>
                  </a:lnTo>
                  <a:lnTo>
                    <a:pt x="3306078" y="2915377"/>
                  </a:lnTo>
                  <a:lnTo>
                    <a:pt x="3359569" y="2921973"/>
                  </a:lnTo>
                  <a:lnTo>
                    <a:pt x="3411334" y="2859312"/>
                  </a:lnTo>
                  <a:lnTo>
                    <a:pt x="3464825" y="2813141"/>
                  </a:lnTo>
                  <a:lnTo>
                    <a:pt x="3518316" y="2912079"/>
                  </a:lnTo>
                  <a:lnTo>
                    <a:pt x="3570081" y="3040699"/>
                  </a:lnTo>
                  <a:lnTo>
                    <a:pt x="3623572" y="2928569"/>
                  </a:lnTo>
                  <a:lnTo>
                    <a:pt x="3675337" y="2908781"/>
                  </a:lnTo>
                  <a:lnTo>
                    <a:pt x="3728828" y="2895589"/>
                  </a:lnTo>
                  <a:lnTo>
                    <a:pt x="3782319" y="2859312"/>
                  </a:lnTo>
                  <a:lnTo>
                    <a:pt x="3830633" y="2898887"/>
                  </a:lnTo>
                  <a:lnTo>
                    <a:pt x="3884124" y="2839524"/>
                  </a:lnTo>
                  <a:lnTo>
                    <a:pt x="3935889" y="2743884"/>
                  </a:lnTo>
                  <a:lnTo>
                    <a:pt x="3989380" y="2674628"/>
                  </a:lnTo>
                  <a:lnTo>
                    <a:pt x="4041145" y="2740586"/>
                  </a:lnTo>
                  <a:lnTo>
                    <a:pt x="4094636" y="2766970"/>
                  </a:lnTo>
                  <a:lnTo>
                    <a:pt x="4148127" y="2839524"/>
                  </a:lnTo>
                  <a:lnTo>
                    <a:pt x="4199892" y="2773566"/>
                  </a:lnTo>
                  <a:lnTo>
                    <a:pt x="4253383" y="2790055"/>
                  </a:lnTo>
                  <a:lnTo>
                    <a:pt x="4305148" y="2664734"/>
                  </a:lnTo>
                  <a:lnTo>
                    <a:pt x="4358639" y="2668032"/>
                  </a:lnTo>
                  <a:lnTo>
                    <a:pt x="4412130" y="2658138"/>
                  </a:lnTo>
                  <a:lnTo>
                    <a:pt x="4460444" y="2733990"/>
                  </a:lnTo>
                  <a:lnTo>
                    <a:pt x="4513935" y="2786757"/>
                  </a:lnTo>
                  <a:lnTo>
                    <a:pt x="4565700" y="2879100"/>
                  </a:lnTo>
                  <a:lnTo>
                    <a:pt x="4619191" y="2885696"/>
                  </a:lnTo>
                  <a:lnTo>
                    <a:pt x="4670957" y="2747182"/>
                  </a:lnTo>
                  <a:lnTo>
                    <a:pt x="4724447" y="2783459"/>
                  </a:lnTo>
                  <a:lnTo>
                    <a:pt x="4777938" y="2644946"/>
                  </a:lnTo>
                  <a:lnTo>
                    <a:pt x="4829704" y="2687819"/>
                  </a:lnTo>
                  <a:lnTo>
                    <a:pt x="4883194" y="2724097"/>
                  </a:lnTo>
                  <a:lnTo>
                    <a:pt x="4934960" y="2786757"/>
                  </a:lnTo>
                  <a:lnTo>
                    <a:pt x="4988451" y="2796651"/>
                  </a:lnTo>
                  <a:lnTo>
                    <a:pt x="5041941" y="2921973"/>
                  </a:lnTo>
                  <a:lnTo>
                    <a:pt x="5091981" y="2809843"/>
                  </a:lnTo>
                  <a:lnTo>
                    <a:pt x="5145472" y="2829631"/>
                  </a:lnTo>
                  <a:lnTo>
                    <a:pt x="5197237" y="2849418"/>
                  </a:lnTo>
                  <a:lnTo>
                    <a:pt x="5250728" y="2951654"/>
                  </a:lnTo>
                  <a:lnTo>
                    <a:pt x="5302494" y="3067082"/>
                  </a:lnTo>
                  <a:lnTo>
                    <a:pt x="5355984" y="2865908"/>
                  </a:lnTo>
                  <a:lnTo>
                    <a:pt x="5409475" y="2674628"/>
                  </a:lnTo>
                  <a:lnTo>
                    <a:pt x="5461240" y="2687819"/>
                  </a:lnTo>
                  <a:lnTo>
                    <a:pt x="5514731" y="2687819"/>
                  </a:lnTo>
                  <a:lnTo>
                    <a:pt x="5566497" y="2582285"/>
                  </a:lnTo>
                  <a:lnTo>
                    <a:pt x="5619987" y="2549306"/>
                  </a:lnTo>
                  <a:lnTo>
                    <a:pt x="5673478" y="2470155"/>
                  </a:lnTo>
                  <a:lnTo>
                    <a:pt x="5721793" y="2585583"/>
                  </a:lnTo>
                  <a:lnTo>
                    <a:pt x="5775283" y="2456964"/>
                  </a:lnTo>
                  <a:lnTo>
                    <a:pt x="5827049" y="1668756"/>
                  </a:lnTo>
                  <a:lnTo>
                    <a:pt x="5880540" y="1289493"/>
                  </a:lnTo>
                  <a:lnTo>
                    <a:pt x="5932305" y="1141086"/>
                  </a:lnTo>
                  <a:lnTo>
                    <a:pt x="5985796" y="1230131"/>
                  </a:lnTo>
                  <a:lnTo>
                    <a:pt x="6039287" y="1279600"/>
                  </a:lnTo>
                  <a:lnTo>
                    <a:pt x="6091052" y="1220237"/>
                  </a:lnTo>
                  <a:lnTo>
                    <a:pt x="6144543" y="840974"/>
                  </a:lnTo>
                  <a:lnTo>
                    <a:pt x="6196308" y="689269"/>
                  </a:lnTo>
                  <a:lnTo>
                    <a:pt x="6249799" y="451817"/>
                  </a:lnTo>
                  <a:lnTo>
                    <a:pt x="6303290" y="257239"/>
                  </a:lnTo>
                  <a:lnTo>
                    <a:pt x="6351604" y="26383"/>
                  </a:lnTo>
                  <a:lnTo>
                    <a:pt x="6405095" y="0"/>
                  </a:lnTo>
                  <a:lnTo>
                    <a:pt x="6456860" y="408944"/>
                  </a:lnTo>
                  <a:lnTo>
                    <a:pt x="6510351" y="672779"/>
                  </a:lnTo>
                  <a:lnTo>
                    <a:pt x="6562116" y="725546"/>
                  </a:lnTo>
                  <a:lnTo>
                    <a:pt x="6615607" y="834378"/>
                  </a:lnTo>
                  <a:lnTo>
                    <a:pt x="6669098" y="781611"/>
                  </a:lnTo>
                  <a:lnTo>
                    <a:pt x="6720863" y="742036"/>
                  </a:lnTo>
                  <a:lnTo>
                    <a:pt x="6774354" y="1078425"/>
                  </a:lnTo>
                  <a:lnTo>
                    <a:pt x="6826119" y="1329069"/>
                  </a:lnTo>
                  <a:lnTo>
                    <a:pt x="6879610" y="1576414"/>
                  </a:lnTo>
                  <a:lnTo>
                    <a:pt x="6933101" y="1734715"/>
                  </a:lnTo>
                  <a:lnTo>
                    <a:pt x="6981415" y="1853441"/>
                  </a:lnTo>
                  <a:lnTo>
                    <a:pt x="7034906" y="1767694"/>
                  </a:lnTo>
                  <a:lnTo>
                    <a:pt x="7086671" y="1784184"/>
                  </a:lnTo>
                  <a:lnTo>
                    <a:pt x="7140162" y="1767694"/>
                  </a:lnTo>
                  <a:lnTo>
                    <a:pt x="7191928" y="2048019"/>
                  </a:lnTo>
                  <a:lnTo>
                    <a:pt x="7245418" y="2226108"/>
                  </a:lnTo>
                  <a:lnTo>
                    <a:pt x="7298909" y="2420686"/>
                  </a:lnTo>
                  <a:lnTo>
                    <a:pt x="7350675" y="2529518"/>
                  </a:lnTo>
                  <a:lnTo>
                    <a:pt x="7404165" y="2476751"/>
                  </a:lnTo>
                  <a:lnTo>
                    <a:pt x="7455931" y="2529518"/>
                  </a:lnTo>
                  <a:lnTo>
                    <a:pt x="7509422" y="2615265"/>
                  </a:lnTo>
                  <a:lnTo>
                    <a:pt x="7562912" y="2773566"/>
                  </a:lnTo>
                  <a:lnTo>
                    <a:pt x="7612952" y="2730692"/>
                  </a:lnTo>
                  <a:lnTo>
                    <a:pt x="7666443" y="2763672"/>
                  </a:lnTo>
                  <a:lnTo>
                    <a:pt x="7718208" y="2770268"/>
                  </a:lnTo>
                  <a:lnTo>
                    <a:pt x="7771699" y="2935165"/>
                  </a:lnTo>
                  <a:lnTo>
                    <a:pt x="7823464" y="2859312"/>
                  </a:lnTo>
                  <a:lnTo>
                    <a:pt x="7876955" y="2737288"/>
                  </a:lnTo>
                  <a:lnTo>
                    <a:pt x="7930446" y="2757076"/>
                  </a:lnTo>
                  <a:lnTo>
                    <a:pt x="7982211" y="2710905"/>
                  </a:lnTo>
                  <a:lnTo>
                    <a:pt x="8035702" y="2733990"/>
                  </a:lnTo>
                  <a:lnTo>
                    <a:pt x="8087468" y="2658138"/>
                  </a:lnTo>
                  <a:lnTo>
                    <a:pt x="8140958" y="2671330"/>
                  </a:lnTo>
                  <a:lnTo>
                    <a:pt x="8194449" y="2529518"/>
                  </a:lnTo>
                  <a:lnTo>
                    <a:pt x="8242764" y="2496539"/>
                  </a:lnTo>
                  <a:lnTo>
                    <a:pt x="8296254" y="2611967"/>
                  </a:lnTo>
                  <a:lnTo>
                    <a:pt x="8348020" y="2532816"/>
                  </a:lnTo>
                  <a:lnTo>
                    <a:pt x="8401511" y="2377813"/>
                  </a:lnTo>
                  <a:lnTo>
                    <a:pt x="8453276" y="2268981"/>
                  </a:lnTo>
                  <a:lnTo>
                    <a:pt x="8506767" y="2242598"/>
                  </a:lnTo>
                  <a:lnTo>
                    <a:pt x="8560257" y="2242598"/>
                  </a:lnTo>
                </a:path>
              </a:pathLst>
            </a:custGeom>
            <a:ln w="27101" cap="flat">
              <a:solidFill>
                <a:srgbClr val="374C9B">
                  <a:alpha val="100000"/>
                </a:srgbClr>
              </a:solidFill>
              <a:prstDash val="solid"/>
              <a:round/>
            </a:ln>
          </p:spPr>
          <p:txBody>
            <a:bodyPr/>
            <a:lstStyle/>
            <a:p>
              <a:endParaRPr/>
            </a:p>
          </p:txBody>
        </p:sp>
        <p:sp>
          <p:nvSpPr>
            <p:cNvPr id="14" name="pl13"/>
            <p:cNvSpPr/>
            <p:nvPr/>
          </p:nvSpPr>
          <p:spPr>
            <a:xfrm>
              <a:off x="1914940" y="2791742"/>
              <a:ext cx="8560257" cy="1319175"/>
            </a:xfrm>
            <a:custGeom>
              <a:avLst/>
              <a:gdLst/>
              <a:ahLst/>
              <a:cxnLst/>
              <a:rect l="0" t="0" r="0" b="0"/>
              <a:pathLst>
                <a:path w="8560257" h="1319175">
                  <a:moveTo>
                    <a:pt x="0" y="956402"/>
                  </a:moveTo>
                  <a:lnTo>
                    <a:pt x="50039" y="953104"/>
                  </a:lnTo>
                  <a:lnTo>
                    <a:pt x="103530" y="972891"/>
                  </a:lnTo>
                  <a:lnTo>
                    <a:pt x="155295" y="989381"/>
                  </a:lnTo>
                  <a:lnTo>
                    <a:pt x="208786" y="1032254"/>
                  </a:lnTo>
                  <a:lnTo>
                    <a:pt x="260552" y="995977"/>
                  </a:lnTo>
                  <a:lnTo>
                    <a:pt x="314042" y="1002573"/>
                  </a:lnTo>
                  <a:lnTo>
                    <a:pt x="367533" y="1038850"/>
                  </a:lnTo>
                  <a:lnTo>
                    <a:pt x="419299" y="1038850"/>
                  </a:lnTo>
                  <a:lnTo>
                    <a:pt x="472789" y="920124"/>
                  </a:lnTo>
                  <a:lnTo>
                    <a:pt x="524555" y="956402"/>
                  </a:lnTo>
                  <a:lnTo>
                    <a:pt x="578046" y="982785"/>
                  </a:lnTo>
                  <a:lnTo>
                    <a:pt x="631536" y="1032254"/>
                  </a:lnTo>
                  <a:lnTo>
                    <a:pt x="679851" y="1038850"/>
                  </a:lnTo>
                  <a:lnTo>
                    <a:pt x="733341" y="1035552"/>
                  </a:lnTo>
                  <a:lnTo>
                    <a:pt x="785107" y="1085021"/>
                  </a:lnTo>
                  <a:lnTo>
                    <a:pt x="838598" y="1071829"/>
                  </a:lnTo>
                  <a:lnTo>
                    <a:pt x="890363" y="1058638"/>
                  </a:lnTo>
                  <a:lnTo>
                    <a:pt x="943854" y="1038850"/>
                  </a:lnTo>
                  <a:lnTo>
                    <a:pt x="997345" y="1032254"/>
                  </a:lnTo>
                  <a:lnTo>
                    <a:pt x="1049110" y="1019062"/>
                  </a:lnTo>
                  <a:lnTo>
                    <a:pt x="1102601" y="1038850"/>
                  </a:lnTo>
                  <a:lnTo>
                    <a:pt x="1154366" y="1012467"/>
                  </a:lnTo>
                  <a:lnTo>
                    <a:pt x="1207857" y="1002573"/>
                  </a:lnTo>
                  <a:lnTo>
                    <a:pt x="1261348" y="1035552"/>
                  </a:lnTo>
                  <a:lnTo>
                    <a:pt x="1309662" y="1075127"/>
                  </a:lnTo>
                  <a:lnTo>
                    <a:pt x="1363153" y="1075127"/>
                  </a:lnTo>
                  <a:lnTo>
                    <a:pt x="1414918" y="1015765"/>
                  </a:lnTo>
                  <a:lnTo>
                    <a:pt x="1468409" y="999275"/>
                  </a:lnTo>
                  <a:lnTo>
                    <a:pt x="1520174" y="1045446"/>
                  </a:lnTo>
                  <a:lnTo>
                    <a:pt x="1573665" y="1032254"/>
                  </a:lnTo>
                  <a:lnTo>
                    <a:pt x="1627156" y="1052042"/>
                  </a:lnTo>
                  <a:lnTo>
                    <a:pt x="1678921" y="1065234"/>
                  </a:lnTo>
                  <a:lnTo>
                    <a:pt x="1732412" y="1124596"/>
                  </a:lnTo>
                  <a:lnTo>
                    <a:pt x="1784177" y="1134490"/>
                  </a:lnTo>
                  <a:lnTo>
                    <a:pt x="1837668" y="1147682"/>
                  </a:lnTo>
                  <a:lnTo>
                    <a:pt x="1891159" y="1207045"/>
                  </a:lnTo>
                  <a:lnTo>
                    <a:pt x="1939473" y="1213641"/>
                  </a:lnTo>
                  <a:lnTo>
                    <a:pt x="1992964" y="1236726"/>
                  </a:lnTo>
                  <a:lnTo>
                    <a:pt x="2044730" y="1246620"/>
                  </a:lnTo>
                  <a:lnTo>
                    <a:pt x="2098220" y="1276302"/>
                  </a:lnTo>
                  <a:lnTo>
                    <a:pt x="2149986" y="1253216"/>
                  </a:lnTo>
                  <a:lnTo>
                    <a:pt x="2203477" y="1279600"/>
                  </a:lnTo>
                  <a:lnTo>
                    <a:pt x="2256967" y="1263110"/>
                  </a:lnTo>
                  <a:lnTo>
                    <a:pt x="2308733" y="1266408"/>
                  </a:lnTo>
                  <a:lnTo>
                    <a:pt x="2362223" y="1269706"/>
                  </a:lnTo>
                  <a:lnTo>
                    <a:pt x="2413989" y="1282898"/>
                  </a:lnTo>
                  <a:lnTo>
                    <a:pt x="2467480" y="1302685"/>
                  </a:lnTo>
                  <a:lnTo>
                    <a:pt x="2520970" y="1200449"/>
                  </a:lnTo>
                  <a:lnTo>
                    <a:pt x="2571010" y="1154278"/>
                  </a:lnTo>
                  <a:lnTo>
                    <a:pt x="2624501" y="1137788"/>
                  </a:lnTo>
                  <a:lnTo>
                    <a:pt x="2676266" y="1124596"/>
                  </a:lnTo>
                  <a:lnTo>
                    <a:pt x="2729757" y="1081723"/>
                  </a:lnTo>
                  <a:lnTo>
                    <a:pt x="2781523" y="1078425"/>
                  </a:lnTo>
                  <a:lnTo>
                    <a:pt x="2835013" y="1052042"/>
                  </a:lnTo>
                  <a:lnTo>
                    <a:pt x="2888504" y="1038850"/>
                  </a:lnTo>
                  <a:lnTo>
                    <a:pt x="2940270" y="1052042"/>
                  </a:lnTo>
                  <a:lnTo>
                    <a:pt x="2993760" y="1015765"/>
                  </a:lnTo>
                  <a:lnTo>
                    <a:pt x="3045526" y="1012467"/>
                  </a:lnTo>
                  <a:lnTo>
                    <a:pt x="3099016" y="982785"/>
                  </a:lnTo>
                  <a:lnTo>
                    <a:pt x="3152507" y="979487"/>
                  </a:lnTo>
                  <a:lnTo>
                    <a:pt x="3200822" y="969593"/>
                  </a:lnTo>
                  <a:lnTo>
                    <a:pt x="3254312" y="1075127"/>
                  </a:lnTo>
                  <a:lnTo>
                    <a:pt x="3306078" y="1045446"/>
                  </a:lnTo>
                  <a:lnTo>
                    <a:pt x="3359569" y="1085021"/>
                  </a:lnTo>
                  <a:lnTo>
                    <a:pt x="3411334" y="1091617"/>
                  </a:lnTo>
                  <a:lnTo>
                    <a:pt x="3464825" y="1150980"/>
                  </a:lnTo>
                  <a:lnTo>
                    <a:pt x="3518316" y="1154278"/>
                  </a:lnTo>
                  <a:lnTo>
                    <a:pt x="3570081" y="1104809"/>
                  </a:lnTo>
                  <a:lnTo>
                    <a:pt x="3623572" y="1078425"/>
                  </a:lnTo>
                  <a:lnTo>
                    <a:pt x="3675337" y="1085021"/>
                  </a:lnTo>
                  <a:lnTo>
                    <a:pt x="3728828" y="1075127"/>
                  </a:lnTo>
                  <a:lnTo>
                    <a:pt x="3782319" y="1061936"/>
                  </a:lnTo>
                  <a:lnTo>
                    <a:pt x="3830633" y="1035552"/>
                  </a:lnTo>
                  <a:lnTo>
                    <a:pt x="3884124" y="913528"/>
                  </a:lnTo>
                  <a:lnTo>
                    <a:pt x="3935889" y="979487"/>
                  </a:lnTo>
                  <a:lnTo>
                    <a:pt x="3989380" y="959700"/>
                  </a:lnTo>
                  <a:lnTo>
                    <a:pt x="4041145" y="946508"/>
                  </a:lnTo>
                  <a:lnTo>
                    <a:pt x="4094636" y="903635"/>
                  </a:lnTo>
                  <a:lnTo>
                    <a:pt x="4148127" y="926720"/>
                  </a:lnTo>
                  <a:lnTo>
                    <a:pt x="4199892" y="910230"/>
                  </a:lnTo>
                  <a:lnTo>
                    <a:pt x="4253383" y="949806"/>
                  </a:lnTo>
                  <a:lnTo>
                    <a:pt x="4305148" y="923422"/>
                  </a:lnTo>
                  <a:lnTo>
                    <a:pt x="4358639" y="893741"/>
                  </a:lnTo>
                  <a:lnTo>
                    <a:pt x="4412130" y="1002573"/>
                  </a:lnTo>
                  <a:lnTo>
                    <a:pt x="4460444" y="1045446"/>
                  </a:lnTo>
                  <a:lnTo>
                    <a:pt x="4513935" y="1091617"/>
                  </a:lnTo>
                  <a:lnTo>
                    <a:pt x="4565700" y="1045446"/>
                  </a:lnTo>
                  <a:lnTo>
                    <a:pt x="4619191" y="1088319"/>
                  </a:lnTo>
                  <a:lnTo>
                    <a:pt x="4670957" y="1098213"/>
                  </a:lnTo>
                  <a:lnTo>
                    <a:pt x="4724447" y="1094915"/>
                  </a:lnTo>
                  <a:lnTo>
                    <a:pt x="4777938" y="1085021"/>
                  </a:lnTo>
                  <a:lnTo>
                    <a:pt x="4829704" y="1141086"/>
                  </a:lnTo>
                  <a:lnTo>
                    <a:pt x="4883194" y="1124596"/>
                  </a:lnTo>
                  <a:lnTo>
                    <a:pt x="4934960" y="1167470"/>
                  </a:lnTo>
                  <a:lnTo>
                    <a:pt x="4988451" y="1147682"/>
                  </a:lnTo>
                  <a:lnTo>
                    <a:pt x="5041941" y="1081723"/>
                  </a:lnTo>
                  <a:lnTo>
                    <a:pt x="5091981" y="1058638"/>
                  </a:lnTo>
                  <a:lnTo>
                    <a:pt x="5145472" y="1118001"/>
                  </a:lnTo>
                  <a:lnTo>
                    <a:pt x="5197237" y="1319175"/>
                  </a:lnTo>
                  <a:lnTo>
                    <a:pt x="5250728" y="1276302"/>
                  </a:lnTo>
                  <a:lnTo>
                    <a:pt x="5302494" y="1246620"/>
                  </a:lnTo>
                  <a:lnTo>
                    <a:pt x="5355984" y="1207045"/>
                  </a:lnTo>
                  <a:lnTo>
                    <a:pt x="5409475" y="1177363"/>
                  </a:lnTo>
                  <a:lnTo>
                    <a:pt x="5461240" y="1101511"/>
                  </a:lnTo>
                  <a:lnTo>
                    <a:pt x="5514731" y="1124596"/>
                  </a:lnTo>
                  <a:lnTo>
                    <a:pt x="5566497" y="1131192"/>
                  </a:lnTo>
                  <a:lnTo>
                    <a:pt x="5619987" y="1121299"/>
                  </a:lnTo>
                  <a:lnTo>
                    <a:pt x="5673478" y="1035552"/>
                  </a:lnTo>
                  <a:lnTo>
                    <a:pt x="5721793" y="976189"/>
                  </a:lnTo>
                  <a:lnTo>
                    <a:pt x="5775283" y="748632"/>
                  </a:lnTo>
                  <a:lnTo>
                    <a:pt x="5827049" y="468307"/>
                  </a:lnTo>
                  <a:lnTo>
                    <a:pt x="5880540" y="432029"/>
                  </a:lnTo>
                  <a:lnTo>
                    <a:pt x="5932305" y="379262"/>
                  </a:lnTo>
                  <a:lnTo>
                    <a:pt x="5985796" y="306708"/>
                  </a:lnTo>
                  <a:lnTo>
                    <a:pt x="6039287" y="290218"/>
                  </a:lnTo>
                  <a:lnTo>
                    <a:pt x="6091052" y="333091"/>
                  </a:lnTo>
                  <a:lnTo>
                    <a:pt x="6144543" y="277026"/>
                  </a:lnTo>
                  <a:lnTo>
                    <a:pt x="6196308" y="105534"/>
                  </a:lnTo>
                  <a:lnTo>
                    <a:pt x="6249799" y="46171"/>
                  </a:lnTo>
                  <a:lnTo>
                    <a:pt x="6303290" y="98938"/>
                  </a:lnTo>
                  <a:lnTo>
                    <a:pt x="6351604" y="108831"/>
                  </a:lnTo>
                  <a:lnTo>
                    <a:pt x="6405095" y="112129"/>
                  </a:lnTo>
                  <a:lnTo>
                    <a:pt x="6456860" y="105534"/>
                  </a:lnTo>
                  <a:lnTo>
                    <a:pt x="6510351" y="138513"/>
                  </a:lnTo>
                  <a:lnTo>
                    <a:pt x="6562116" y="105534"/>
                  </a:lnTo>
                  <a:lnTo>
                    <a:pt x="6615607" y="224259"/>
                  </a:lnTo>
                  <a:lnTo>
                    <a:pt x="6669098" y="145109"/>
                  </a:lnTo>
                  <a:lnTo>
                    <a:pt x="6720863" y="59362"/>
                  </a:lnTo>
                  <a:lnTo>
                    <a:pt x="6774354" y="0"/>
                  </a:lnTo>
                  <a:lnTo>
                    <a:pt x="6826119" y="62660"/>
                  </a:lnTo>
                  <a:lnTo>
                    <a:pt x="6879610" y="125321"/>
                  </a:lnTo>
                  <a:lnTo>
                    <a:pt x="6933101" y="102236"/>
                  </a:lnTo>
                  <a:lnTo>
                    <a:pt x="6981415" y="105534"/>
                  </a:lnTo>
                  <a:lnTo>
                    <a:pt x="7034906" y="184684"/>
                  </a:lnTo>
                  <a:lnTo>
                    <a:pt x="7086671" y="187982"/>
                  </a:lnTo>
                  <a:lnTo>
                    <a:pt x="7140162" y="211068"/>
                  </a:lnTo>
                  <a:lnTo>
                    <a:pt x="7191928" y="270430"/>
                  </a:lnTo>
                  <a:lnTo>
                    <a:pt x="7245418" y="220961"/>
                  </a:lnTo>
                  <a:lnTo>
                    <a:pt x="7298909" y="369369"/>
                  </a:lnTo>
                  <a:lnTo>
                    <a:pt x="7350675" y="375964"/>
                  </a:lnTo>
                  <a:lnTo>
                    <a:pt x="7404165" y="501286"/>
                  </a:lnTo>
                  <a:lnTo>
                    <a:pt x="7455931" y="563947"/>
                  </a:lnTo>
                  <a:lnTo>
                    <a:pt x="7509422" y="593628"/>
                  </a:lnTo>
                  <a:lnTo>
                    <a:pt x="7562912" y="484796"/>
                  </a:lnTo>
                  <a:lnTo>
                    <a:pt x="7612952" y="530968"/>
                  </a:lnTo>
                  <a:lnTo>
                    <a:pt x="7666443" y="474903"/>
                  </a:lnTo>
                  <a:lnTo>
                    <a:pt x="7718208" y="524372"/>
                  </a:lnTo>
                  <a:lnTo>
                    <a:pt x="7771699" y="573841"/>
                  </a:lnTo>
                  <a:lnTo>
                    <a:pt x="7823464" y="600224"/>
                  </a:lnTo>
                  <a:lnTo>
                    <a:pt x="7876955" y="620012"/>
                  </a:lnTo>
                  <a:lnTo>
                    <a:pt x="7930446" y="577139"/>
                  </a:lnTo>
                  <a:lnTo>
                    <a:pt x="7982211" y="600224"/>
                  </a:lnTo>
                  <a:lnTo>
                    <a:pt x="8035702" y="494690"/>
                  </a:lnTo>
                  <a:lnTo>
                    <a:pt x="8087468" y="507882"/>
                  </a:lnTo>
                  <a:lnTo>
                    <a:pt x="8140958" y="491392"/>
                  </a:lnTo>
                  <a:lnTo>
                    <a:pt x="8194449" y="659587"/>
                  </a:lnTo>
                  <a:lnTo>
                    <a:pt x="8242764" y="547457"/>
                  </a:lnTo>
                  <a:lnTo>
                    <a:pt x="8296254" y="659587"/>
                  </a:lnTo>
                  <a:lnTo>
                    <a:pt x="8348020" y="718950"/>
                  </a:lnTo>
                  <a:lnTo>
                    <a:pt x="8401511" y="672779"/>
                  </a:lnTo>
                  <a:lnTo>
                    <a:pt x="8453276" y="709056"/>
                  </a:lnTo>
                  <a:lnTo>
                    <a:pt x="8506767" y="679375"/>
                  </a:lnTo>
                  <a:lnTo>
                    <a:pt x="8560257" y="643097"/>
                  </a:lnTo>
                </a:path>
              </a:pathLst>
            </a:custGeom>
            <a:ln w="27101" cap="flat">
              <a:solidFill>
                <a:srgbClr val="A40026">
                  <a:alpha val="100000"/>
                </a:srgbClr>
              </a:solidFill>
              <a:prstDash val="solid"/>
              <a:round/>
            </a:ln>
          </p:spPr>
          <p:txBody>
            <a:bodyPr/>
            <a:lstStyle/>
            <a:p>
              <a:endParaRPr/>
            </a:p>
          </p:txBody>
        </p:sp>
        <p:sp>
          <p:nvSpPr>
            <p:cNvPr id="15" name="pl14"/>
            <p:cNvSpPr/>
            <p:nvPr/>
          </p:nvSpPr>
          <p:spPr>
            <a:xfrm>
              <a:off x="1914940" y="1822148"/>
              <a:ext cx="8560257" cy="2084297"/>
            </a:xfrm>
            <a:custGeom>
              <a:avLst/>
              <a:gdLst/>
              <a:ahLst/>
              <a:cxnLst/>
              <a:rect l="0" t="0" r="0" b="0"/>
              <a:pathLst>
                <a:path w="8560257" h="2084297">
                  <a:moveTo>
                    <a:pt x="0" y="2071105"/>
                  </a:moveTo>
                  <a:lnTo>
                    <a:pt x="50039" y="2071105"/>
                  </a:lnTo>
                  <a:lnTo>
                    <a:pt x="103530" y="2038125"/>
                  </a:lnTo>
                  <a:lnTo>
                    <a:pt x="155295" y="1995252"/>
                  </a:lnTo>
                  <a:lnTo>
                    <a:pt x="208786" y="1991954"/>
                  </a:lnTo>
                  <a:lnTo>
                    <a:pt x="260552" y="2005146"/>
                  </a:lnTo>
                  <a:lnTo>
                    <a:pt x="314042" y="2021636"/>
                  </a:lnTo>
                  <a:lnTo>
                    <a:pt x="367533" y="2028232"/>
                  </a:lnTo>
                  <a:lnTo>
                    <a:pt x="419299" y="2001848"/>
                  </a:lnTo>
                  <a:lnTo>
                    <a:pt x="472789" y="1998550"/>
                  </a:lnTo>
                  <a:lnTo>
                    <a:pt x="524555" y="1998550"/>
                  </a:lnTo>
                  <a:lnTo>
                    <a:pt x="578046" y="2008444"/>
                  </a:lnTo>
                  <a:lnTo>
                    <a:pt x="631536" y="2011742"/>
                  </a:lnTo>
                  <a:lnTo>
                    <a:pt x="679851" y="1991954"/>
                  </a:lnTo>
                  <a:lnTo>
                    <a:pt x="733341" y="2001848"/>
                  </a:lnTo>
                  <a:lnTo>
                    <a:pt x="785107" y="2011742"/>
                  </a:lnTo>
                  <a:lnTo>
                    <a:pt x="838598" y="1988656"/>
                  </a:lnTo>
                  <a:lnTo>
                    <a:pt x="890363" y="1958975"/>
                  </a:lnTo>
                  <a:lnTo>
                    <a:pt x="943854" y="1968869"/>
                  </a:lnTo>
                  <a:lnTo>
                    <a:pt x="997345" y="1945783"/>
                  </a:lnTo>
                  <a:lnTo>
                    <a:pt x="1049110" y="1958975"/>
                  </a:lnTo>
                  <a:lnTo>
                    <a:pt x="1102601" y="1962273"/>
                  </a:lnTo>
                  <a:lnTo>
                    <a:pt x="1154366" y="1939187"/>
                  </a:lnTo>
                  <a:lnTo>
                    <a:pt x="1207857" y="1899612"/>
                  </a:lnTo>
                  <a:lnTo>
                    <a:pt x="1261348" y="1883122"/>
                  </a:lnTo>
                  <a:lnTo>
                    <a:pt x="1309662" y="1883122"/>
                  </a:lnTo>
                  <a:lnTo>
                    <a:pt x="1363153" y="1853441"/>
                  </a:lnTo>
                  <a:lnTo>
                    <a:pt x="1414918" y="1840249"/>
                  </a:lnTo>
                  <a:lnTo>
                    <a:pt x="1468409" y="1833653"/>
                  </a:lnTo>
                  <a:lnTo>
                    <a:pt x="1520174" y="1827057"/>
                  </a:lnTo>
                  <a:lnTo>
                    <a:pt x="1573665" y="1794078"/>
                  </a:lnTo>
                  <a:lnTo>
                    <a:pt x="1627156" y="1810568"/>
                  </a:lnTo>
                  <a:lnTo>
                    <a:pt x="1678921" y="1794078"/>
                  </a:lnTo>
                  <a:lnTo>
                    <a:pt x="1732412" y="1787482"/>
                  </a:lnTo>
                  <a:lnTo>
                    <a:pt x="1784177" y="1780886"/>
                  </a:lnTo>
                  <a:lnTo>
                    <a:pt x="1837668" y="1810568"/>
                  </a:lnTo>
                  <a:lnTo>
                    <a:pt x="1891159" y="1794078"/>
                  </a:lnTo>
                  <a:lnTo>
                    <a:pt x="1939473" y="1767694"/>
                  </a:lnTo>
                  <a:lnTo>
                    <a:pt x="1992964" y="1764397"/>
                  </a:lnTo>
                  <a:lnTo>
                    <a:pt x="2044730" y="1754503"/>
                  </a:lnTo>
                  <a:lnTo>
                    <a:pt x="2098220" y="1751205"/>
                  </a:lnTo>
                  <a:lnTo>
                    <a:pt x="2149986" y="1711630"/>
                  </a:lnTo>
                  <a:lnTo>
                    <a:pt x="2203477" y="1698438"/>
                  </a:lnTo>
                  <a:lnTo>
                    <a:pt x="2256967" y="1688544"/>
                  </a:lnTo>
                  <a:lnTo>
                    <a:pt x="2308733" y="1672054"/>
                  </a:lnTo>
                  <a:lnTo>
                    <a:pt x="2362223" y="1668756"/>
                  </a:lnTo>
                  <a:lnTo>
                    <a:pt x="2413989" y="1685246"/>
                  </a:lnTo>
                  <a:lnTo>
                    <a:pt x="2467480" y="1668756"/>
                  </a:lnTo>
                  <a:lnTo>
                    <a:pt x="2520970" y="1662160"/>
                  </a:lnTo>
                  <a:lnTo>
                    <a:pt x="2571010" y="1672054"/>
                  </a:lnTo>
                  <a:lnTo>
                    <a:pt x="2624501" y="1681948"/>
                  </a:lnTo>
                  <a:lnTo>
                    <a:pt x="2676266" y="1675352"/>
                  </a:lnTo>
                  <a:lnTo>
                    <a:pt x="2729757" y="1642373"/>
                  </a:lnTo>
                  <a:lnTo>
                    <a:pt x="2781523" y="1652267"/>
                  </a:lnTo>
                  <a:lnTo>
                    <a:pt x="2835013" y="1652267"/>
                  </a:lnTo>
                  <a:lnTo>
                    <a:pt x="2888504" y="1639075"/>
                  </a:lnTo>
                  <a:lnTo>
                    <a:pt x="2940270" y="1615989"/>
                  </a:lnTo>
                  <a:lnTo>
                    <a:pt x="2993760" y="1589606"/>
                  </a:lnTo>
                  <a:lnTo>
                    <a:pt x="3045526" y="1553328"/>
                  </a:lnTo>
                  <a:lnTo>
                    <a:pt x="3099016" y="1533541"/>
                  </a:lnTo>
                  <a:lnTo>
                    <a:pt x="3152507" y="1543435"/>
                  </a:lnTo>
                  <a:lnTo>
                    <a:pt x="3200822" y="1540137"/>
                  </a:lnTo>
                  <a:lnTo>
                    <a:pt x="3254312" y="1546733"/>
                  </a:lnTo>
                  <a:lnTo>
                    <a:pt x="3306078" y="1573116"/>
                  </a:lnTo>
                  <a:lnTo>
                    <a:pt x="3359569" y="1602798"/>
                  </a:lnTo>
                  <a:lnTo>
                    <a:pt x="3411334" y="1609393"/>
                  </a:lnTo>
                  <a:lnTo>
                    <a:pt x="3464825" y="1615989"/>
                  </a:lnTo>
                  <a:lnTo>
                    <a:pt x="3518316" y="1596202"/>
                  </a:lnTo>
                  <a:lnTo>
                    <a:pt x="3570081" y="1622585"/>
                  </a:lnTo>
                  <a:lnTo>
                    <a:pt x="3623572" y="1625883"/>
                  </a:lnTo>
                  <a:lnTo>
                    <a:pt x="3675337" y="1645671"/>
                  </a:lnTo>
                  <a:lnTo>
                    <a:pt x="3728828" y="1629181"/>
                  </a:lnTo>
                  <a:lnTo>
                    <a:pt x="3782319" y="1619287"/>
                  </a:lnTo>
                  <a:lnTo>
                    <a:pt x="3830633" y="1648969"/>
                  </a:lnTo>
                  <a:lnTo>
                    <a:pt x="3884124" y="1622585"/>
                  </a:lnTo>
                  <a:lnTo>
                    <a:pt x="3935889" y="1589606"/>
                  </a:lnTo>
                  <a:lnTo>
                    <a:pt x="3989380" y="1583010"/>
                  </a:lnTo>
                  <a:lnTo>
                    <a:pt x="4041145" y="1602798"/>
                  </a:lnTo>
                  <a:lnTo>
                    <a:pt x="4094636" y="1589606"/>
                  </a:lnTo>
                  <a:lnTo>
                    <a:pt x="4148127" y="1606095"/>
                  </a:lnTo>
                  <a:lnTo>
                    <a:pt x="4199892" y="1622585"/>
                  </a:lnTo>
                  <a:lnTo>
                    <a:pt x="4253383" y="1632479"/>
                  </a:lnTo>
                  <a:lnTo>
                    <a:pt x="4305148" y="1615989"/>
                  </a:lnTo>
                  <a:lnTo>
                    <a:pt x="4358639" y="1652267"/>
                  </a:lnTo>
                  <a:lnTo>
                    <a:pt x="4412130" y="1662160"/>
                  </a:lnTo>
                  <a:lnTo>
                    <a:pt x="4460444" y="1622585"/>
                  </a:lnTo>
                  <a:lnTo>
                    <a:pt x="4513935" y="1612691"/>
                  </a:lnTo>
                  <a:lnTo>
                    <a:pt x="4565700" y="1602798"/>
                  </a:lnTo>
                  <a:lnTo>
                    <a:pt x="4619191" y="1606095"/>
                  </a:lnTo>
                  <a:lnTo>
                    <a:pt x="4670957" y="1576414"/>
                  </a:lnTo>
                  <a:lnTo>
                    <a:pt x="4724447" y="1589606"/>
                  </a:lnTo>
                  <a:lnTo>
                    <a:pt x="4777938" y="1602798"/>
                  </a:lnTo>
                  <a:lnTo>
                    <a:pt x="4829704" y="1579712"/>
                  </a:lnTo>
                  <a:lnTo>
                    <a:pt x="4883194" y="1609393"/>
                  </a:lnTo>
                  <a:lnTo>
                    <a:pt x="4934960" y="1629181"/>
                  </a:lnTo>
                  <a:lnTo>
                    <a:pt x="4988451" y="1625883"/>
                  </a:lnTo>
                  <a:lnTo>
                    <a:pt x="5041941" y="1599500"/>
                  </a:lnTo>
                  <a:lnTo>
                    <a:pt x="5091981" y="1625883"/>
                  </a:lnTo>
                  <a:lnTo>
                    <a:pt x="5145472" y="1648969"/>
                  </a:lnTo>
                  <a:lnTo>
                    <a:pt x="5197237" y="1698438"/>
                  </a:lnTo>
                  <a:lnTo>
                    <a:pt x="5250728" y="1708332"/>
                  </a:lnTo>
                  <a:lnTo>
                    <a:pt x="5302494" y="1780886"/>
                  </a:lnTo>
                  <a:lnTo>
                    <a:pt x="5355984" y="1794078"/>
                  </a:lnTo>
                  <a:lnTo>
                    <a:pt x="5409475" y="1827057"/>
                  </a:lnTo>
                  <a:lnTo>
                    <a:pt x="5461240" y="1899612"/>
                  </a:lnTo>
                  <a:lnTo>
                    <a:pt x="5514731" y="1896314"/>
                  </a:lnTo>
                  <a:lnTo>
                    <a:pt x="5566497" y="1968869"/>
                  </a:lnTo>
                  <a:lnTo>
                    <a:pt x="5619987" y="2008444"/>
                  </a:lnTo>
                  <a:lnTo>
                    <a:pt x="5673478" y="2074403"/>
                  </a:lnTo>
                  <a:lnTo>
                    <a:pt x="5721793" y="2074403"/>
                  </a:lnTo>
                  <a:lnTo>
                    <a:pt x="5775283" y="2084297"/>
                  </a:lnTo>
                  <a:lnTo>
                    <a:pt x="5827049" y="2074403"/>
                  </a:lnTo>
                  <a:lnTo>
                    <a:pt x="5880540" y="2057913"/>
                  </a:lnTo>
                  <a:lnTo>
                    <a:pt x="5932305" y="1988656"/>
                  </a:lnTo>
                  <a:lnTo>
                    <a:pt x="5985796" y="1962273"/>
                  </a:lnTo>
                  <a:lnTo>
                    <a:pt x="6039287" y="1912804"/>
                  </a:lnTo>
                  <a:lnTo>
                    <a:pt x="6091052" y="1807270"/>
                  </a:lnTo>
                  <a:lnTo>
                    <a:pt x="6144543" y="1724821"/>
                  </a:lnTo>
                  <a:lnTo>
                    <a:pt x="6196308" y="1592904"/>
                  </a:lnTo>
                  <a:lnTo>
                    <a:pt x="6249799" y="1507157"/>
                  </a:lnTo>
                  <a:lnTo>
                    <a:pt x="6303290" y="1401623"/>
                  </a:lnTo>
                  <a:lnTo>
                    <a:pt x="6351604" y="1312579"/>
                  </a:lnTo>
                  <a:lnTo>
                    <a:pt x="6405095" y="1230131"/>
                  </a:lnTo>
                  <a:lnTo>
                    <a:pt x="6456860" y="1131192"/>
                  </a:lnTo>
                  <a:lnTo>
                    <a:pt x="6510351" y="1022360"/>
                  </a:lnTo>
                  <a:lnTo>
                    <a:pt x="6562116" y="880549"/>
                  </a:lnTo>
                  <a:lnTo>
                    <a:pt x="6615607" y="748632"/>
                  </a:lnTo>
                  <a:lnTo>
                    <a:pt x="6669098" y="600224"/>
                  </a:lnTo>
                  <a:lnTo>
                    <a:pt x="6720863" y="471605"/>
                  </a:lnTo>
                  <a:lnTo>
                    <a:pt x="6774354" y="395752"/>
                  </a:lnTo>
                  <a:lnTo>
                    <a:pt x="6826119" y="306708"/>
                  </a:lnTo>
                  <a:lnTo>
                    <a:pt x="6879610" y="178088"/>
                  </a:lnTo>
                  <a:lnTo>
                    <a:pt x="6933101" y="108831"/>
                  </a:lnTo>
                  <a:lnTo>
                    <a:pt x="6981415" y="29681"/>
                  </a:lnTo>
                  <a:lnTo>
                    <a:pt x="7034906" y="19787"/>
                  </a:lnTo>
                  <a:lnTo>
                    <a:pt x="7086671" y="0"/>
                  </a:lnTo>
                  <a:lnTo>
                    <a:pt x="7140162" y="29681"/>
                  </a:lnTo>
                  <a:lnTo>
                    <a:pt x="7191928" y="115427"/>
                  </a:lnTo>
                  <a:lnTo>
                    <a:pt x="7245418" y="178088"/>
                  </a:lnTo>
                  <a:lnTo>
                    <a:pt x="7298909" y="286920"/>
                  </a:lnTo>
                  <a:lnTo>
                    <a:pt x="7350675" y="379262"/>
                  </a:lnTo>
                  <a:lnTo>
                    <a:pt x="7404165" y="455115"/>
                  </a:lnTo>
                  <a:lnTo>
                    <a:pt x="7455931" y="517776"/>
                  </a:lnTo>
                  <a:lnTo>
                    <a:pt x="7509422" y="636502"/>
                  </a:lnTo>
                  <a:lnTo>
                    <a:pt x="7562912" y="695864"/>
                  </a:lnTo>
                  <a:lnTo>
                    <a:pt x="7612952" y="784909"/>
                  </a:lnTo>
                  <a:lnTo>
                    <a:pt x="7666443" y="804696"/>
                  </a:lnTo>
                  <a:lnTo>
                    <a:pt x="7718208" y="860761"/>
                  </a:lnTo>
                  <a:lnTo>
                    <a:pt x="7771699" y="897039"/>
                  </a:lnTo>
                  <a:lnTo>
                    <a:pt x="7823464" y="962998"/>
                  </a:lnTo>
                  <a:lnTo>
                    <a:pt x="7876955" y="995977"/>
                  </a:lnTo>
                  <a:lnTo>
                    <a:pt x="7930446" y="986083"/>
                  </a:lnTo>
                  <a:lnTo>
                    <a:pt x="7982211" y="1045446"/>
                  </a:lnTo>
                  <a:lnTo>
                    <a:pt x="8035702" y="1065234"/>
                  </a:lnTo>
                  <a:lnTo>
                    <a:pt x="8087468" y="1150980"/>
                  </a:lnTo>
                  <a:lnTo>
                    <a:pt x="8140958" y="1190555"/>
                  </a:lnTo>
                  <a:lnTo>
                    <a:pt x="8194449" y="1243322"/>
                  </a:lnTo>
                  <a:lnTo>
                    <a:pt x="8242764" y="1299387"/>
                  </a:lnTo>
                  <a:lnTo>
                    <a:pt x="8296254" y="1319175"/>
                  </a:lnTo>
                  <a:lnTo>
                    <a:pt x="8348020" y="1338962"/>
                  </a:lnTo>
                  <a:lnTo>
                    <a:pt x="8401511" y="1391729"/>
                  </a:lnTo>
                  <a:lnTo>
                    <a:pt x="8453276" y="1395027"/>
                  </a:lnTo>
                  <a:lnTo>
                    <a:pt x="8506767" y="1434603"/>
                  </a:lnTo>
                  <a:lnTo>
                    <a:pt x="8560257" y="1460986"/>
                  </a:lnTo>
                </a:path>
              </a:pathLst>
            </a:custGeom>
            <a:ln w="27101" cap="flat">
              <a:solidFill>
                <a:srgbClr val="F67F4C">
                  <a:alpha val="100000"/>
                </a:srgbClr>
              </a:solidFill>
              <a:prstDash val="solid"/>
              <a:round/>
            </a:ln>
          </p:spPr>
          <p:txBody>
            <a:bodyPr/>
            <a:lstStyle/>
            <a:p>
              <a:endParaRPr/>
            </a:p>
          </p:txBody>
        </p:sp>
        <p:sp>
          <p:nvSpPr>
            <p:cNvPr id="16" name="pl15"/>
            <p:cNvSpPr/>
            <p:nvPr/>
          </p:nvSpPr>
          <p:spPr>
            <a:xfrm>
              <a:off x="1486927" y="4556139"/>
              <a:ext cx="9416283" cy="0"/>
            </a:xfrm>
            <a:custGeom>
              <a:avLst/>
              <a:gdLst/>
              <a:ahLst/>
              <a:cxnLst/>
              <a:rect l="0" t="0" r="0" b="0"/>
              <a:pathLst>
                <a:path w="9416283">
                  <a:moveTo>
                    <a:pt x="0" y="0"/>
                  </a:moveTo>
                  <a:lnTo>
                    <a:pt x="9416283" y="0"/>
                  </a:lnTo>
                  <a:lnTo>
                    <a:pt x="9416283" y="0"/>
                  </a:lnTo>
                </a:path>
              </a:pathLst>
            </a:custGeom>
            <a:ln w="21681" cap="flat">
              <a:solidFill>
                <a:srgbClr val="000000">
                  <a:alpha val="100000"/>
                </a:srgbClr>
              </a:solidFill>
              <a:prstDash val="solid"/>
              <a:round/>
            </a:ln>
          </p:spPr>
          <p:txBody>
            <a:bodyPr/>
            <a:lstStyle/>
            <a:p>
              <a:endParaRPr/>
            </a:p>
          </p:txBody>
        </p:sp>
        <p:sp>
          <p:nvSpPr>
            <p:cNvPr id="17" name="tx16"/>
            <p:cNvSpPr/>
            <p:nvPr/>
          </p:nvSpPr>
          <p:spPr>
            <a:xfrm>
              <a:off x="10549450" y="4020131"/>
              <a:ext cx="660945" cy="14160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Aug-2025</a:t>
              </a:r>
            </a:p>
          </p:txBody>
        </p:sp>
        <p:sp>
          <p:nvSpPr>
            <p:cNvPr id="18" name="tx17"/>
            <p:cNvSpPr/>
            <p:nvPr/>
          </p:nvSpPr>
          <p:spPr>
            <a:xfrm>
              <a:off x="7194611" y="2194091"/>
              <a:ext cx="802338" cy="103783"/>
            </a:xfrm>
            <a:prstGeom prst="rect">
              <a:avLst/>
            </a:prstGeom>
            <a:noFill/>
          </p:spPr>
          <p:txBody>
            <a:bodyPr wrap="none" lIns="0" tIns="0" rIns="0" bIns="0" anchor="ctr" anchorCtr="1"/>
            <a:lstStyle/>
            <a:p>
              <a:pPr marL="0" marR="0" indent="0" algn="l">
                <a:lnSpc>
                  <a:spcPts val="1103"/>
                </a:lnSpc>
                <a:spcBef>
                  <a:spcPts val="0"/>
                </a:spcBef>
                <a:spcAft>
                  <a:spcPts val="0"/>
                </a:spcAft>
              </a:pPr>
              <a:r>
                <a:rPr sz="1103" b="1" dirty="0">
                  <a:solidFill>
                    <a:srgbClr val="374C9B">
                      <a:alpha val="100000"/>
                    </a:srgbClr>
                  </a:solidFill>
                  <a:latin typeface="Arial"/>
                  <a:cs typeface="Arial"/>
                </a:rPr>
                <a:t>Core Goods</a:t>
              </a:r>
            </a:p>
          </p:txBody>
        </p:sp>
        <p:sp>
          <p:nvSpPr>
            <p:cNvPr id="19" name="tx18"/>
            <p:cNvSpPr/>
            <p:nvPr/>
          </p:nvSpPr>
          <p:spPr>
            <a:xfrm>
              <a:off x="9245245" y="3577408"/>
              <a:ext cx="1729887" cy="131577"/>
            </a:xfrm>
            <a:prstGeom prst="rect">
              <a:avLst/>
            </a:prstGeom>
            <a:noFill/>
          </p:spPr>
          <p:txBody>
            <a:bodyPr wrap="none" lIns="0" tIns="0" rIns="0" bIns="0" anchor="ctr" anchorCtr="1"/>
            <a:lstStyle/>
            <a:p>
              <a:pPr marL="0" marR="0" indent="0" algn="l">
                <a:lnSpc>
                  <a:spcPts val="1103"/>
                </a:lnSpc>
                <a:spcBef>
                  <a:spcPts val="0"/>
                </a:spcBef>
                <a:spcAft>
                  <a:spcPts val="0"/>
                </a:spcAft>
              </a:pPr>
              <a:r>
                <a:rPr sz="1103" b="1" dirty="0">
                  <a:solidFill>
                    <a:srgbClr val="A40026">
                      <a:alpha val="100000"/>
                    </a:srgbClr>
                  </a:solidFill>
                  <a:latin typeface="Arial"/>
                  <a:cs typeface="Arial"/>
                </a:rPr>
                <a:t>Core Services ex Housing</a:t>
              </a:r>
            </a:p>
          </p:txBody>
        </p:sp>
        <p:sp>
          <p:nvSpPr>
            <p:cNvPr id="20" name="tx19"/>
            <p:cNvSpPr/>
            <p:nvPr/>
          </p:nvSpPr>
          <p:spPr>
            <a:xfrm>
              <a:off x="9848085" y="2193570"/>
              <a:ext cx="560746" cy="129866"/>
            </a:xfrm>
            <a:prstGeom prst="rect">
              <a:avLst/>
            </a:prstGeom>
            <a:noFill/>
          </p:spPr>
          <p:txBody>
            <a:bodyPr wrap="none" lIns="0" tIns="0" rIns="0" bIns="0" anchor="ctr" anchorCtr="1"/>
            <a:lstStyle/>
            <a:p>
              <a:pPr marL="0" marR="0" indent="0" algn="l">
                <a:lnSpc>
                  <a:spcPts val="1103"/>
                </a:lnSpc>
                <a:spcBef>
                  <a:spcPts val="0"/>
                </a:spcBef>
                <a:spcAft>
                  <a:spcPts val="0"/>
                </a:spcAft>
              </a:pPr>
              <a:r>
                <a:rPr sz="1103" b="1" dirty="0">
                  <a:solidFill>
                    <a:srgbClr val="F67F4C">
                      <a:alpha val="100000"/>
                    </a:srgbClr>
                  </a:solidFill>
                  <a:latin typeface="Arial"/>
                  <a:cs typeface="Arial"/>
                </a:rPr>
                <a:t>Housing</a:t>
              </a:r>
            </a:p>
          </p:txBody>
        </p:sp>
        <p:sp>
          <p:nvSpPr>
            <p:cNvPr id="21" name="tx20"/>
            <p:cNvSpPr/>
            <p:nvPr/>
          </p:nvSpPr>
          <p:spPr>
            <a:xfrm>
              <a:off x="1288789" y="5160735"/>
              <a:ext cx="135508"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22" name="tx21"/>
            <p:cNvSpPr/>
            <p:nvPr/>
          </p:nvSpPr>
          <p:spPr>
            <a:xfrm>
              <a:off x="1339539" y="4499287"/>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23" name="tx22"/>
            <p:cNvSpPr/>
            <p:nvPr/>
          </p:nvSpPr>
          <p:spPr>
            <a:xfrm>
              <a:off x="1339539" y="3841560"/>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24" name="tx23"/>
            <p:cNvSpPr/>
            <p:nvPr/>
          </p:nvSpPr>
          <p:spPr>
            <a:xfrm>
              <a:off x="1339539" y="3181972"/>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25" name="tx24"/>
            <p:cNvSpPr/>
            <p:nvPr/>
          </p:nvSpPr>
          <p:spPr>
            <a:xfrm>
              <a:off x="1339539" y="2520524"/>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a:t>
              </a:r>
            </a:p>
          </p:txBody>
        </p:sp>
        <p:sp>
          <p:nvSpPr>
            <p:cNvPr id="26" name="tx25"/>
            <p:cNvSpPr/>
            <p:nvPr/>
          </p:nvSpPr>
          <p:spPr>
            <a:xfrm>
              <a:off x="1339539" y="1860862"/>
              <a:ext cx="84757"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8</a:t>
              </a:r>
            </a:p>
          </p:txBody>
        </p:sp>
        <p:sp>
          <p:nvSpPr>
            <p:cNvPr id="27" name="pl26"/>
            <p:cNvSpPr/>
            <p:nvPr/>
          </p:nvSpPr>
          <p:spPr>
            <a:xfrm>
              <a:off x="1486927" y="5215727"/>
              <a:ext cx="9416283" cy="0"/>
            </a:xfrm>
            <a:custGeom>
              <a:avLst/>
              <a:gdLst/>
              <a:ahLst/>
              <a:cxnLst/>
              <a:rect l="0" t="0" r="0" b="0"/>
              <a:pathLst>
                <a:path w="9416283">
                  <a:moveTo>
                    <a:pt x="0" y="0"/>
                  </a:moveTo>
                  <a:lnTo>
                    <a:pt x="9416283" y="0"/>
                  </a:lnTo>
                </a:path>
              </a:pathLst>
            </a:custGeom>
            <a:ln w="13550" cap="flat">
              <a:solidFill>
                <a:srgbClr val="000000">
                  <a:alpha val="100000"/>
                </a:srgbClr>
              </a:solidFill>
              <a:prstDash val="solid"/>
              <a:round/>
            </a:ln>
          </p:spPr>
          <p:txBody>
            <a:bodyPr/>
            <a:lstStyle/>
            <a:p>
              <a:endParaRPr/>
            </a:p>
          </p:txBody>
        </p:sp>
        <p:sp>
          <p:nvSpPr>
            <p:cNvPr id="28" name="pl27"/>
            <p:cNvSpPr/>
            <p:nvPr/>
          </p:nvSpPr>
          <p:spPr>
            <a:xfrm>
              <a:off x="1863174" y="5215727"/>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9" name="pl28"/>
            <p:cNvSpPr/>
            <p:nvPr/>
          </p:nvSpPr>
          <p:spPr>
            <a:xfrm>
              <a:off x="3124522" y="5215727"/>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0" name="pl29"/>
            <p:cNvSpPr/>
            <p:nvPr/>
          </p:nvSpPr>
          <p:spPr>
            <a:xfrm>
              <a:off x="4384145" y="5215727"/>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1" name="pl30"/>
            <p:cNvSpPr/>
            <p:nvPr/>
          </p:nvSpPr>
          <p:spPr>
            <a:xfrm>
              <a:off x="5645493" y="5215727"/>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2" name="pl31"/>
            <p:cNvSpPr/>
            <p:nvPr/>
          </p:nvSpPr>
          <p:spPr>
            <a:xfrm>
              <a:off x="6905116" y="5215727"/>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3" name="pl32"/>
            <p:cNvSpPr/>
            <p:nvPr/>
          </p:nvSpPr>
          <p:spPr>
            <a:xfrm>
              <a:off x="8166464" y="5215727"/>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4" name="pl33"/>
            <p:cNvSpPr/>
            <p:nvPr/>
          </p:nvSpPr>
          <p:spPr>
            <a:xfrm>
              <a:off x="9426087" y="5215727"/>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5" name="tx34"/>
            <p:cNvSpPr/>
            <p:nvPr/>
          </p:nvSpPr>
          <p:spPr>
            <a:xfrm>
              <a:off x="1693659" y="5310725"/>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2012</a:t>
              </a:r>
            </a:p>
          </p:txBody>
        </p:sp>
        <p:sp>
          <p:nvSpPr>
            <p:cNvPr id="36" name="tx35"/>
            <p:cNvSpPr/>
            <p:nvPr/>
          </p:nvSpPr>
          <p:spPr>
            <a:xfrm>
              <a:off x="2955007" y="5310725"/>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2014</a:t>
              </a:r>
            </a:p>
          </p:txBody>
        </p:sp>
        <p:sp>
          <p:nvSpPr>
            <p:cNvPr id="37" name="tx36"/>
            <p:cNvSpPr/>
            <p:nvPr/>
          </p:nvSpPr>
          <p:spPr>
            <a:xfrm>
              <a:off x="4214630" y="5310725"/>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38" name="tx37"/>
            <p:cNvSpPr/>
            <p:nvPr/>
          </p:nvSpPr>
          <p:spPr>
            <a:xfrm>
              <a:off x="5475978" y="5310651"/>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39" name="tx38"/>
            <p:cNvSpPr/>
            <p:nvPr/>
          </p:nvSpPr>
          <p:spPr>
            <a:xfrm>
              <a:off x="6735601" y="5310725"/>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40" name="tx39"/>
            <p:cNvSpPr/>
            <p:nvPr/>
          </p:nvSpPr>
          <p:spPr>
            <a:xfrm>
              <a:off x="7996949" y="5310725"/>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41" name="tx40"/>
            <p:cNvSpPr/>
            <p:nvPr/>
          </p:nvSpPr>
          <p:spPr>
            <a:xfrm>
              <a:off x="9256572" y="5310725"/>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42" name="tx41"/>
            <p:cNvSpPr/>
            <p:nvPr/>
          </p:nvSpPr>
          <p:spPr>
            <a:xfrm>
              <a:off x="1288789" y="1477264"/>
              <a:ext cx="1626765"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(12 month percent change)</a:t>
              </a:r>
            </a:p>
          </p:txBody>
        </p:sp>
        <p:sp>
          <p:nvSpPr>
            <p:cNvPr id="43" name="tx42"/>
            <p:cNvSpPr/>
            <p:nvPr/>
          </p:nvSpPr>
          <p:spPr>
            <a:xfrm>
              <a:off x="1288789" y="1239648"/>
              <a:ext cx="2889312" cy="176268"/>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Core PCE Inflation Components</a:t>
              </a:r>
            </a:p>
          </p:txBody>
        </p:sp>
        <p:sp>
          <p:nvSpPr>
            <p:cNvPr id="44" name="tx43"/>
            <p:cNvSpPr/>
            <p:nvPr/>
          </p:nvSpPr>
          <p:spPr>
            <a:xfrm>
              <a:off x="1288789" y="5610127"/>
              <a:ext cx="7237139"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Note: Core goods are goods less food and beverages purchased for off-premise consumption and gasoline and other energy</a:t>
              </a:r>
            </a:p>
          </p:txBody>
        </p:sp>
        <p:sp>
          <p:nvSpPr>
            <p:cNvPr id="45" name="tx44"/>
            <p:cNvSpPr/>
            <p:nvPr/>
          </p:nvSpPr>
          <p:spPr>
            <a:xfrm>
              <a:off x="1288789" y="5776579"/>
              <a:ext cx="7252468"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goods. Core services are services less electricity and gas. Food services are included, as is the case in BEA core PCE prices.</a:t>
              </a:r>
            </a:p>
          </p:txBody>
        </p:sp>
        <p:sp>
          <p:nvSpPr>
            <p:cNvPr id="46" name="tx45"/>
            <p:cNvSpPr/>
            <p:nvPr/>
          </p:nvSpPr>
          <p:spPr>
            <a:xfrm>
              <a:off x="1288789" y="5939311"/>
              <a:ext cx="2947168"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BEA via Haver Analytics; staff calculations</a:t>
              </a:r>
            </a:p>
          </p:txBody>
        </p:sp>
      </p:grpSp>
      <p:graphicFrame>
        <p:nvGraphicFramePr>
          <p:cNvPr id="47" name="Table 46">
            <a:extLst>
              <a:ext uri="{FF2B5EF4-FFF2-40B4-BE49-F238E27FC236}">
                <a16:creationId xmlns:a16="http://schemas.microsoft.com/office/drawing/2014/main" id="{3D05356D-2F59-C2A6-DCCC-9912BCD4640E}"/>
              </a:ext>
            </a:extLst>
          </p:cNvPr>
          <p:cNvGraphicFramePr>
            <a:graphicFrameLocks noGrp="1"/>
          </p:cNvGraphicFramePr>
          <p:nvPr>
            <p:extLst>
              <p:ext uri="{D42A27DB-BD31-4B8C-83A1-F6EECF244321}">
                <p14:modId xmlns:p14="http://schemas.microsoft.com/office/powerpoint/2010/main" val="2289634007"/>
              </p:ext>
            </p:extLst>
          </p:nvPr>
        </p:nvGraphicFramePr>
        <p:xfrm>
          <a:off x="2100210" y="1710633"/>
          <a:ext cx="4047200" cy="1566744"/>
        </p:xfrm>
        <a:graphic>
          <a:graphicData uri="http://schemas.openxmlformats.org/drawingml/2006/table">
            <a:tbl>
              <a:tblPr firstRow="1" bandRow="1">
                <a:tableStyleId>{5C22544A-7EE6-4342-B048-85BDC9FD1C3A}</a:tableStyleId>
              </a:tblPr>
              <a:tblGrid>
                <a:gridCol w="1678108">
                  <a:extLst>
                    <a:ext uri="{9D8B030D-6E8A-4147-A177-3AD203B41FA5}">
                      <a16:colId xmlns:a16="http://schemas.microsoft.com/office/drawing/2014/main" val="1099194553"/>
                    </a:ext>
                  </a:extLst>
                </a:gridCol>
                <a:gridCol w="592273">
                  <a:extLst>
                    <a:ext uri="{9D8B030D-6E8A-4147-A177-3AD203B41FA5}">
                      <a16:colId xmlns:a16="http://schemas.microsoft.com/office/drawing/2014/main" val="4267306821"/>
                    </a:ext>
                  </a:extLst>
                </a:gridCol>
                <a:gridCol w="592273">
                  <a:extLst>
                    <a:ext uri="{9D8B030D-6E8A-4147-A177-3AD203B41FA5}">
                      <a16:colId xmlns:a16="http://schemas.microsoft.com/office/drawing/2014/main" val="3435814865"/>
                    </a:ext>
                  </a:extLst>
                </a:gridCol>
                <a:gridCol w="592273">
                  <a:extLst>
                    <a:ext uri="{9D8B030D-6E8A-4147-A177-3AD203B41FA5}">
                      <a16:colId xmlns:a16="http://schemas.microsoft.com/office/drawing/2014/main" val="3833765580"/>
                    </a:ext>
                  </a:extLst>
                </a:gridCol>
                <a:gridCol w="592273">
                  <a:extLst>
                    <a:ext uri="{9D8B030D-6E8A-4147-A177-3AD203B41FA5}">
                      <a16:colId xmlns:a16="http://schemas.microsoft.com/office/drawing/2014/main" val="2249901023"/>
                    </a:ext>
                  </a:extLst>
                </a:gridCol>
              </a:tblGrid>
              <a:tr h="411676">
                <a:tc>
                  <a:txBody>
                    <a:bodyPr/>
                    <a:lstStyle/>
                    <a:p>
                      <a:r>
                        <a:rPr lang="en-US" sz="1100" dirty="0"/>
                        <a:t>Monthly % change</a:t>
                      </a:r>
                    </a:p>
                  </a:txBody>
                  <a:tcPr/>
                </a:tc>
                <a:tc>
                  <a:txBody>
                    <a:bodyPr/>
                    <a:lstStyle/>
                    <a:p>
                      <a:r>
                        <a:rPr lang="en-US" sz="1000" dirty="0"/>
                        <a:t>Q4-Q1 </a:t>
                      </a:r>
                      <a:r>
                        <a:rPr lang="en-US" sz="1000" dirty="0" err="1"/>
                        <a:t>avg</a:t>
                      </a:r>
                      <a:endParaRPr lang="en-US" sz="1000" dirty="0"/>
                    </a:p>
                  </a:txBody>
                  <a:tcPr/>
                </a:tc>
                <a:tc>
                  <a:txBody>
                    <a:bodyPr/>
                    <a:lstStyle/>
                    <a:p>
                      <a:r>
                        <a:rPr lang="en-US" sz="1100" dirty="0"/>
                        <a:t>Q2 avg</a:t>
                      </a:r>
                    </a:p>
                  </a:txBody>
                  <a:tcPr/>
                </a:tc>
                <a:tc>
                  <a:txBody>
                    <a:bodyPr/>
                    <a:lstStyle/>
                    <a:p>
                      <a:r>
                        <a:rPr lang="en-US" sz="1100" dirty="0"/>
                        <a:t>July</a:t>
                      </a:r>
                    </a:p>
                  </a:txBody>
                  <a:tcPr/>
                </a:tc>
                <a:tc>
                  <a:txBody>
                    <a:bodyPr/>
                    <a:lstStyle/>
                    <a:p>
                      <a:r>
                        <a:rPr lang="en-US" sz="1100" dirty="0"/>
                        <a:t>Aug</a:t>
                      </a:r>
                    </a:p>
                  </a:txBody>
                  <a:tcPr/>
                </a:tc>
                <a:extLst>
                  <a:ext uri="{0D108BD9-81ED-4DB2-BD59-A6C34878D82A}">
                    <a16:rowId xmlns:a16="http://schemas.microsoft.com/office/drawing/2014/main" val="1394526830"/>
                  </a:ext>
                </a:extLst>
              </a:tr>
              <a:tr h="285006">
                <a:tc>
                  <a:txBody>
                    <a:bodyPr/>
                    <a:lstStyle/>
                    <a:p>
                      <a:r>
                        <a:rPr lang="en-US" sz="1100" dirty="0"/>
                        <a:t>Core </a:t>
                      </a:r>
                    </a:p>
                  </a:txBody>
                  <a:tcPr/>
                </a:tc>
                <a:tc>
                  <a:txBody>
                    <a:bodyPr/>
                    <a:lstStyle/>
                    <a:p>
                      <a:r>
                        <a:rPr lang="en-US" sz="1100" dirty="0"/>
                        <a:t>0.24</a:t>
                      </a:r>
                    </a:p>
                  </a:txBody>
                  <a:tcPr/>
                </a:tc>
                <a:tc>
                  <a:txBody>
                    <a:bodyPr/>
                    <a:lstStyle/>
                    <a:p>
                      <a:r>
                        <a:rPr lang="en-US" sz="1100" dirty="0"/>
                        <a:t>0.23</a:t>
                      </a:r>
                    </a:p>
                  </a:txBody>
                  <a:tcPr/>
                </a:tc>
                <a:tc>
                  <a:txBody>
                    <a:bodyPr/>
                    <a:lstStyle/>
                    <a:p>
                      <a:r>
                        <a:rPr lang="en-US" sz="1100" dirty="0"/>
                        <a:t>0.24</a:t>
                      </a:r>
                    </a:p>
                  </a:txBody>
                  <a:tcPr/>
                </a:tc>
                <a:tc>
                  <a:txBody>
                    <a:bodyPr/>
                    <a:lstStyle/>
                    <a:p>
                      <a:r>
                        <a:rPr lang="en-US" sz="1100" dirty="0"/>
                        <a:t>0.23</a:t>
                      </a:r>
                    </a:p>
                  </a:txBody>
                  <a:tcPr/>
                </a:tc>
                <a:extLst>
                  <a:ext uri="{0D108BD9-81ED-4DB2-BD59-A6C34878D82A}">
                    <a16:rowId xmlns:a16="http://schemas.microsoft.com/office/drawing/2014/main" val="354632316"/>
                  </a:ext>
                </a:extLst>
              </a:tr>
              <a:tr h="285006">
                <a:tc>
                  <a:txBody>
                    <a:bodyPr/>
                    <a:lstStyle/>
                    <a:p>
                      <a:r>
                        <a:rPr lang="en-US" sz="1100" dirty="0"/>
                        <a:t>   G</a:t>
                      </a:r>
                      <a:r>
                        <a:rPr lang="en-US" sz="1100" baseline="0" dirty="0"/>
                        <a:t>oods</a:t>
                      </a:r>
                      <a:endParaRPr lang="en-US" sz="1100" dirty="0"/>
                    </a:p>
                  </a:txBody>
                  <a:tcPr/>
                </a:tc>
                <a:tc>
                  <a:txBody>
                    <a:bodyPr/>
                    <a:lstStyle/>
                    <a:p>
                      <a:r>
                        <a:rPr lang="en-US" sz="1100" dirty="0"/>
                        <a:t>0.04</a:t>
                      </a:r>
                    </a:p>
                  </a:txBody>
                  <a:tcPr/>
                </a:tc>
                <a:tc>
                  <a:txBody>
                    <a:bodyPr/>
                    <a:lstStyle/>
                    <a:p>
                      <a:r>
                        <a:rPr lang="en-US" sz="1100" dirty="0"/>
                        <a:t>0.31</a:t>
                      </a:r>
                    </a:p>
                  </a:txBody>
                  <a:tcPr/>
                </a:tc>
                <a:tc>
                  <a:txBody>
                    <a:bodyPr/>
                    <a:lstStyle/>
                    <a:p>
                      <a:r>
                        <a:rPr lang="en-US" sz="1100" dirty="0"/>
                        <a:t>0.43</a:t>
                      </a:r>
                    </a:p>
                  </a:txBody>
                  <a:tcPr/>
                </a:tc>
                <a:tc>
                  <a:txBody>
                    <a:bodyPr/>
                    <a:lstStyle/>
                    <a:p>
                      <a:r>
                        <a:rPr lang="en-US" sz="1100" dirty="0"/>
                        <a:t>-0.11</a:t>
                      </a:r>
                    </a:p>
                  </a:txBody>
                  <a:tcPr/>
                </a:tc>
                <a:extLst>
                  <a:ext uri="{0D108BD9-81ED-4DB2-BD59-A6C34878D82A}">
                    <a16:rowId xmlns:a16="http://schemas.microsoft.com/office/drawing/2014/main" val="630794144"/>
                  </a:ext>
                </a:extLst>
              </a:tr>
              <a:tr h="285006">
                <a:tc>
                  <a:txBody>
                    <a:bodyPr/>
                    <a:lstStyle/>
                    <a:p>
                      <a:r>
                        <a:rPr lang="en-US" sz="1100" dirty="0"/>
                        <a:t>   Housing</a:t>
                      </a:r>
                    </a:p>
                  </a:txBody>
                  <a:tcPr/>
                </a:tc>
                <a:tc>
                  <a:txBody>
                    <a:bodyPr/>
                    <a:lstStyle/>
                    <a:p>
                      <a:r>
                        <a:rPr lang="en-US" sz="1100" dirty="0"/>
                        <a:t>0.32</a:t>
                      </a:r>
                    </a:p>
                  </a:txBody>
                  <a:tcPr/>
                </a:tc>
                <a:tc>
                  <a:txBody>
                    <a:bodyPr/>
                    <a:lstStyle/>
                    <a:p>
                      <a:r>
                        <a:rPr lang="en-US" sz="1100" dirty="0"/>
                        <a:t>0.30</a:t>
                      </a:r>
                    </a:p>
                  </a:txBody>
                  <a:tcPr/>
                </a:tc>
                <a:tc>
                  <a:txBody>
                    <a:bodyPr/>
                    <a:lstStyle/>
                    <a:p>
                      <a:r>
                        <a:rPr lang="en-US" sz="1100" dirty="0"/>
                        <a:t>0.27</a:t>
                      </a:r>
                    </a:p>
                  </a:txBody>
                  <a:tcPr/>
                </a:tc>
                <a:tc>
                  <a:txBody>
                    <a:bodyPr/>
                    <a:lstStyle/>
                    <a:p>
                      <a:r>
                        <a:rPr lang="en-US" sz="1100" dirty="0"/>
                        <a:t>0.36</a:t>
                      </a:r>
                    </a:p>
                  </a:txBody>
                  <a:tcPr/>
                </a:tc>
                <a:extLst>
                  <a:ext uri="{0D108BD9-81ED-4DB2-BD59-A6C34878D82A}">
                    <a16:rowId xmlns:a16="http://schemas.microsoft.com/office/drawing/2014/main" val="1857696045"/>
                  </a:ext>
                </a:extLst>
              </a:tr>
              <a:tr h="285006">
                <a:tc>
                  <a:txBody>
                    <a:bodyPr/>
                    <a:lstStyle/>
                    <a:p>
                      <a:r>
                        <a:rPr lang="en-US" sz="1100" dirty="0"/>
                        <a:t>   Cor</a:t>
                      </a:r>
                      <a:r>
                        <a:rPr lang="en-US" sz="1100" baseline="0" dirty="0"/>
                        <a:t>e serv</a:t>
                      </a:r>
                      <a:r>
                        <a:rPr lang="en-US" sz="1100" dirty="0"/>
                        <a:t> ex housing</a:t>
                      </a:r>
                    </a:p>
                  </a:txBody>
                  <a:tcPr/>
                </a:tc>
                <a:tc>
                  <a:txBody>
                    <a:bodyPr/>
                    <a:lstStyle/>
                    <a:p>
                      <a:r>
                        <a:rPr lang="en-US" sz="1100" dirty="0"/>
                        <a:t>0.30</a:t>
                      </a:r>
                    </a:p>
                  </a:txBody>
                  <a:tcPr/>
                </a:tc>
                <a:tc>
                  <a:txBody>
                    <a:bodyPr/>
                    <a:lstStyle/>
                    <a:p>
                      <a:r>
                        <a:rPr lang="en-US" sz="1100" dirty="0"/>
                        <a:t>0.17</a:t>
                      </a:r>
                    </a:p>
                  </a:txBody>
                  <a:tcPr/>
                </a:tc>
                <a:tc>
                  <a:txBody>
                    <a:bodyPr/>
                    <a:lstStyle/>
                    <a:p>
                      <a:r>
                        <a:rPr lang="en-US" sz="1100" dirty="0"/>
                        <a:t>0.32</a:t>
                      </a:r>
                    </a:p>
                  </a:txBody>
                  <a:tcPr/>
                </a:tc>
                <a:tc>
                  <a:txBody>
                    <a:bodyPr/>
                    <a:lstStyle/>
                    <a:p>
                      <a:r>
                        <a:rPr lang="en-US" sz="1100" dirty="0"/>
                        <a:t>0.33</a:t>
                      </a:r>
                    </a:p>
                  </a:txBody>
                  <a:tcPr/>
                </a:tc>
                <a:extLst>
                  <a:ext uri="{0D108BD9-81ED-4DB2-BD59-A6C34878D82A}">
                    <a16:rowId xmlns:a16="http://schemas.microsoft.com/office/drawing/2014/main" val="404305426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490998"/>
            <a:ext cx="10814304" cy="512064"/>
          </a:xfrm>
        </p:spPr>
        <p:txBody>
          <a:bodyPr/>
          <a:lstStyle/>
          <a:p>
            <a:r>
              <a:t>Inflation expectations</a:t>
            </a:r>
          </a:p>
        </p:txBody>
      </p:sp>
      <p:grpSp>
        <p:nvGrpSpPr>
          <p:cNvPr id="3" name="Chart Placeholder 11"/>
          <p:cNvGrpSpPr/>
          <p:nvPr/>
        </p:nvGrpSpPr>
        <p:grpSpPr>
          <a:xfrm>
            <a:off x="1219200" y="1143000"/>
            <a:ext cx="4876800" cy="5029200"/>
            <a:chOff x="1219200" y="1143000"/>
            <a:chExt cx="4876800" cy="5029200"/>
          </a:xfrm>
        </p:grpSpPr>
        <p:sp>
          <p:nvSpPr>
            <p:cNvPr id="4" name="rc3"/>
            <p:cNvSpPr/>
            <p:nvPr/>
          </p:nvSpPr>
          <p:spPr>
            <a:xfrm>
              <a:off x="12192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143000"/>
              <a:ext cx="4876800"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36176" y="5526715"/>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36176" y="4365229"/>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36176" y="3203744"/>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36176" y="2042258"/>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10" name="rc9"/>
            <p:cNvSpPr/>
            <p:nvPr/>
          </p:nvSpPr>
          <p:spPr>
            <a:xfrm>
              <a:off x="2051543" y="1751886"/>
              <a:ext cx="317822" cy="3774828"/>
            </a:xfrm>
            <a:prstGeom prst="rect">
              <a:avLst/>
            </a:prstGeom>
            <a:solidFill>
              <a:srgbClr val="A9A9A9">
                <a:alpha val="50196"/>
              </a:srgbClr>
            </a:solidFill>
          </p:spPr>
          <p:txBody>
            <a:bodyPr/>
            <a:lstStyle/>
            <a:p>
              <a:endParaRPr/>
            </a:p>
          </p:txBody>
        </p:sp>
        <p:sp>
          <p:nvSpPr>
            <p:cNvPr id="11" name="rc10"/>
            <p:cNvSpPr/>
            <p:nvPr/>
          </p:nvSpPr>
          <p:spPr>
            <a:xfrm>
              <a:off x="4633048" y="1751886"/>
              <a:ext cx="35442" cy="3774828"/>
            </a:xfrm>
            <a:prstGeom prst="rect">
              <a:avLst/>
            </a:prstGeom>
            <a:solidFill>
              <a:srgbClr val="A9A9A9">
                <a:alpha val="50196"/>
              </a:srgbClr>
            </a:solidFill>
          </p:spPr>
          <p:txBody>
            <a:bodyPr/>
            <a:lstStyle/>
            <a:p>
              <a:endParaRPr/>
            </a:p>
          </p:txBody>
        </p:sp>
        <p:sp>
          <p:nvSpPr>
            <p:cNvPr id="12" name="pl11"/>
            <p:cNvSpPr/>
            <p:nvPr/>
          </p:nvSpPr>
          <p:spPr>
            <a:xfrm>
              <a:off x="1644823" y="2274555"/>
              <a:ext cx="4172940" cy="2845639"/>
            </a:xfrm>
            <a:custGeom>
              <a:avLst/>
              <a:gdLst/>
              <a:ahLst/>
              <a:cxnLst/>
              <a:rect l="0" t="0" r="0" b="0"/>
              <a:pathLst>
                <a:path w="4172940" h="2845639">
                  <a:moveTo>
                    <a:pt x="0" y="2090674"/>
                  </a:moveTo>
                  <a:lnTo>
                    <a:pt x="16268" y="2090674"/>
                  </a:lnTo>
                  <a:lnTo>
                    <a:pt x="34280" y="2090674"/>
                  </a:lnTo>
                  <a:lnTo>
                    <a:pt x="51711" y="1916451"/>
                  </a:lnTo>
                  <a:lnTo>
                    <a:pt x="69723" y="1509931"/>
                  </a:lnTo>
                  <a:lnTo>
                    <a:pt x="87154" y="1916451"/>
                  </a:lnTo>
                  <a:lnTo>
                    <a:pt x="105165" y="1974525"/>
                  </a:lnTo>
                  <a:lnTo>
                    <a:pt x="123177" y="1626079"/>
                  </a:lnTo>
                  <a:lnTo>
                    <a:pt x="140608" y="2032599"/>
                  </a:lnTo>
                  <a:lnTo>
                    <a:pt x="158620" y="2032599"/>
                  </a:lnTo>
                  <a:lnTo>
                    <a:pt x="176051" y="2090674"/>
                  </a:lnTo>
                  <a:lnTo>
                    <a:pt x="194063" y="2148748"/>
                  </a:lnTo>
                  <a:lnTo>
                    <a:pt x="212075" y="2090674"/>
                  </a:lnTo>
                  <a:lnTo>
                    <a:pt x="228343" y="2090674"/>
                  </a:lnTo>
                  <a:lnTo>
                    <a:pt x="246355" y="2090674"/>
                  </a:lnTo>
                  <a:lnTo>
                    <a:pt x="263786" y="1916451"/>
                  </a:lnTo>
                  <a:lnTo>
                    <a:pt x="281798" y="1916451"/>
                  </a:lnTo>
                  <a:lnTo>
                    <a:pt x="299229" y="1858377"/>
                  </a:lnTo>
                  <a:lnTo>
                    <a:pt x="317241" y="1858377"/>
                  </a:lnTo>
                  <a:lnTo>
                    <a:pt x="335252" y="1974525"/>
                  </a:lnTo>
                  <a:lnTo>
                    <a:pt x="352683" y="2032599"/>
                  </a:lnTo>
                  <a:lnTo>
                    <a:pt x="370695" y="2032599"/>
                  </a:lnTo>
                  <a:lnTo>
                    <a:pt x="388126" y="1858377"/>
                  </a:lnTo>
                  <a:lnTo>
                    <a:pt x="406138" y="1858377"/>
                  </a:lnTo>
                  <a:lnTo>
                    <a:pt x="424150" y="1858377"/>
                  </a:lnTo>
                  <a:lnTo>
                    <a:pt x="440999" y="1742228"/>
                  </a:lnTo>
                  <a:lnTo>
                    <a:pt x="459011" y="1335708"/>
                  </a:lnTo>
                  <a:lnTo>
                    <a:pt x="476442" y="1045337"/>
                  </a:lnTo>
                  <a:lnTo>
                    <a:pt x="494454" y="813039"/>
                  </a:lnTo>
                  <a:lnTo>
                    <a:pt x="511885" y="871114"/>
                  </a:lnTo>
                  <a:lnTo>
                    <a:pt x="529897" y="871114"/>
                  </a:lnTo>
                  <a:lnTo>
                    <a:pt x="547909" y="1045337"/>
                  </a:lnTo>
                  <a:lnTo>
                    <a:pt x="565339" y="1335708"/>
                  </a:lnTo>
                  <a:lnTo>
                    <a:pt x="583351" y="1568005"/>
                  </a:lnTo>
                  <a:lnTo>
                    <a:pt x="600782" y="2148748"/>
                  </a:lnTo>
                  <a:lnTo>
                    <a:pt x="618794" y="2845639"/>
                  </a:lnTo>
                  <a:lnTo>
                    <a:pt x="636806" y="2555268"/>
                  </a:lnTo>
                  <a:lnTo>
                    <a:pt x="653075" y="2729491"/>
                  </a:lnTo>
                  <a:lnTo>
                    <a:pt x="671086" y="2671417"/>
                  </a:lnTo>
                  <a:lnTo>
                    <a:pt x="688517" y="2206822"/>
                  </a:lnTo>
                  <a:lnTo>
                    <a:pt x="706529" y="2206822"/>
                  </a:lnTo>
                  <a:lnTo>
                    <a:pt x="723960" y="2032599"/>
                  </a:lnTo>
                  <a:lnTo>
                    <a:pt x="741972" y="2148748"/>
                  </a:lnTo>
                  <a:lnTo>
                    <a:pt x="759984" y="2206822"/>
                  </a:lnTo>
                  <a:lnTo>
                    <a:pt x="777414" y="2555268"/>
                  </a:lnTo>
                  <a:lnTo>
                    <a:pt x="795426" y="2148748"/>
                  </a:lnTo>
                  <a:lnTo>
                    <a:pt x="812857" y="2264897"/>
                  </a:lnTo>
                  <a:lnTo>
                    <a:pt x="830869" y="2381045"/>
                  </a:lnTo>
                  <a:lnTo>
                    <a:pt x="848881" y="2206822"/>
                  </a:lnTo>
                  <a:lnTo>
                    <a:pt x="865150" y="2264897"/>
                  </a:lnTo>
                  <a:lnTo>
                    <a:pt x="883161" y="2264897"/>
                  </a:lnTo>
                  <a:lnTo>
                    <a:pt x="900592" y="2148748"/>
                  </a:lnTo>
                  <a:lnTo>
                    <a:pt x="918604" y="1974525"/>
                  </a:lnTo>
                  <a:lnTo>
                    <a:pt x="936035" y="2206822"/>
                  </a:lnTo>
                  <a:lnTo>
                    <a:pt x="954047" y="2264897"/>
                  </a:lnTo>
                  <a:lnTo>
                    <a:pt x="972059" y="2264897"/>
                  </a:lnTo>
                  <a:lnTo>
                    <a:pt x="989489" y="2555268"/>
                  </a:lnTo>
                  <a:lnTo>
                    <a:pt x="1007501" y="2264897"/>
                  </a:lnTo>
                  <a:lnTo>
                    <a:pt x="1024932" y="2090674"/>
                  </a:lnTo>
                  <a:lnTo>
                    <a:pt x="1042944" y="2090674"/>
                  </a:lnTo>
                  <a:lnTo>
                    <a:pt x="1060956" y="1858377"/>
                  </a:lnTo>
                  <a:lnTo>
                    <a:pt x="1077225" y="1858377"/>
                  </a:lnTo>
                  <a:lnTo>
                    <a:pt x="1095237" y="1161485"/>
                  </a:lnTo>
                  <a:lnTo>
                    <a:pt x="1112667" y="1161485"/>
                  </a:lnTo>
                  <a:lnTo>
                    <a:pt x="1130679" y="1451857"/>
                  </a:lnTo>
                  <a:lnTo>
                    <a:pt x="1148110" y="1626079"/>
                  </a:lnTo>
                  <a:lnTo>
                    <a:pt x="1166122" y="1858377"/>
                  </a:lnTo>
                  <a:lnTo>
                    <a:pt x="1184134" y="1800302"/>
                  </a:lnTo>
                  <a:lnTo>
                    <a:pt x="1201565" y="1916451"/>
                  </a:lnTo>
                  <a:lnTo>
                    <a:pt x="1219576" y="1974525"/>
                  </a:lnTo>
                  <a:lnTo>
                    <a:pt x="1237007" y="1974525"/>
                  </a:lnTo>
                  <a:lnTo>
                    <a:pt x="1255019" y="2032599"/>
                  </a:lnTo>
                  <a:lnTo>
                    <a:pt x="1273031" y="1916451"/>
                  </a:lnTo>
                  <a:lnTo>
                    <a:pt x="1289881" y="1916451"/>
                  </a:lnTo>
                  <a:lnTo>
                    <a:pt x="1307893" y="1568005"/>
                  </a:lnTo>
                  <a:lnTo>
                    <a:pt x="1325323" y="1974525"/>
                  </a:lnTo>
                  <a:lnTo>
                    <a:pt x="1343335" y="2090674"/>
                  </a:lnTo>
                  <a:lnTo>
                    <a:pt x="1360766" y="2032599"/>
                  </a:lnTo>
                  <a:lnTo>
                    <a:pt x="1378778" y="2090674"/>
                  </a:lnTo>
                  <a:lnTo>
                    <a:pt x="1396790" y="1742228"/>
                  </a:lnTo>
                  <a:lnTo>
                    <a:pt x="1414221" y="1916451"/>
                  </a:lnTo>
                  <a:lnTo>
                    <a:pt x="1432233" y="2032599"/>
                  </a:lnTo>
                  <a:lnTo>
                    <a:pt x="1449663" y="2032599"/>
                  </a:lnTo>
                  <a:lnTo>
                    <a:pt x="1467675" y="1974525"/>
                  </a:lnTo>
                  <a:lnTo>
                    <a:pt x="1485687" y="1916451"/>
                  </a:lnTo>
                  <a:lnTo>
                    <a:pt x="1501956" y="1916451"/>
                  </a:lnTo>
                  <a:lnTo>
                    <a:pt x="1519968" y="1974525"/>
                  </a:lnTo>
                  <a:lnTo>
                    <a:pt x="1537399" y="2032599"/>
                  </a:lnTo>
                  <a:lnTo>
                    <a:pt x="1555410" y="2032599"/>
                  </a:lnTo>
                  <a:lnTo>
                    <a:pt x="1572841" y="2090674"/>
                  </a:lnTo>
                  <a:lnTo>
                    <a:pt x="1590853" y="2032599"/>
                  </a:lnTo>
                  <a:lnTo>
                    <a:pt x="1608865" y="2090674"/>
                  </a:lnTo>
                  <a:lnTo>
                    <a:pt x="1626296" y="1916451"/>
                  </a:lnTo>
                  <a:lnTo>
                    <a:pt x="1644308" y="2090674"/>
                  </a:lnTo>
                  <a:lnTo>
                    <a:pt x="1661738" y="2148748"/>
                  </a:lnTo>
                  <a:lnTo>
                    <a:pt x="1679750" y="2090674"/>
                  </a:lnTo>
                  <a:lnTo>
                    <a:pt x="1697762" y="2032599"/>
                  </a:lnTo>
                  <a:lnTo>
                    <a:pt x="1714031" y="1974525"/>
                  </a:lnTo>
                  <a:lnTo>
                    <a:pt x="1732043" y="1974525"/>
                  </a:lnTo>
                  <a:lnTo>
                    <a:pt x="1749474" y="1974525"/>
                  </a:lnTo>
                  <a:lnTo>
                    <a:pt x="1767485" y="1916451"/>
                  </a:lnTo>
                  <a:lnTo>
                    <a:pt x="1784916" y="2032599"/>
                  </a:lnTo>
                  <a:lnTo>
                    <a:pt x="1802928" y="1916451"/>
                  </a:lnTo>
                  <a:lnTo>
                    <a:pt x="1820940" y="1974525"/>
                  </a:lnTo>
                  <a:lnTo>
                    <a:pt x="1838371" y="2090674"/>
                  </a:lnTo>
                  <a:lnTo>
                    <a:pt x="1856383" y="2148748"/>
                  </a:lnTo>
                  <a:lnTo>
                    <a:pt x="1873813" y="2206822"/>
                  </a:lnTo>
                  <a:lnTo>
                    <a:pt x="1891825" y="2206822"/>
                  </a:lnTo>
                  <a:lnTo>
                    <a:pt x="1909837" y="2381045"/>
                  </a:lnTo>
                  <a:lnTo>
                    <a:pt x="1926106" y="2206822"/>
                  </a:lnTo>
                  <a:lnTo>
                    <a:pt x="1944118" y="2090674"/>
                  </a:lnTo>
                  <a:lnTo>
                    <a:pt x="1961549" y="2322971"/>
                  </a:lnTo>
                  <a:lnTo>
                    <a:pt x="1979560" y="2206822"/>
                  </a:lnTo>
                  <a:lnTo>
                    <a:pt x="1996991" y="2264897"/>
                  </a:lnTo>
                  <a:lnTo>
                    <a:pt x="2015003" y="2206822"/>
                  </a:lnTo>
                  <a:lnTo>
                    <a:pt x="2033015" y="2206822"/>
                  </a:lnTo>
                  <a:lnTo>
                    <a:pt x="2050446" y="2206822"/>
                  </a:lnTo>
                  <a:lnTo>
                    <a:pt x="2068458" y="2264897"/>
                  </a:lnTo>
                  <a:lnTo>
                    <a:pt x="2085889" y="2264897"/>
                  </a:lnTo>
                  <a:lnTo>
                    <a:pt x="2103900" y="2322971"/>
                  </a:lnTo>
                  <a:lnTo>
                    <a:pt x="2121912" y="2381045"/>
                  </a:lnTo>
                  <a:lnTo>
                    <a:pt x="2138762" y="2381045"/>
                  </a:lnTo>
                  <a:lnTo>
                    <a:pt x="2156774" y="2264897"/>
                  </a:lnTo>
                  <a:lnTo>
                    <a:pt x="2174205" y="2206822"/>
                  </a:lnTo>
                  <a:lnTo>
                    <a:pt x="2192217" y="2439119"/>
                  </a:lnTo>
                  <a:lnTo>
                    <a:pt x="2209647" y="2322971"/>
                  </a:lnTo>
                  <a:lnTo>
                    <a:pt x="2227659" y="2264897"/>
                  </a:lnTo>
                  <a:lnTo>
                    <a:pt x="2245671" y="2381045"/>
                  </a:lnTo>
                  <a:lnTo>
                    <a:pt x="2263102" y="2439119"/>
                  </a:lnTo>
                  <a:lnTo>
                    <a:pt x="2281114" y="2439119"/>
                  </a:lnTo>
                  <a:lnTo>
                    <a:pt x="2298545" y="2439119"/>
                  </a:lnTo>
                  <a:lnTo>
                    <a:pt x="2316556" y="2555268"/>
                  </a:lnTo>
                  <a:lnTo>
                    <a:pt x="2334568" y="2322971"/>
                  </a:lnTo>
                  <a:lnTo>
                    <a:pt x="2350837" y="2264897"/>
                  </a:lnTo>
                  <a:lnTo>
                    <a:pt x="2368849" y="2381045"/>
                  </a:lnTo>
                  <a:lnTo>
                    <a:pt x="2386280" y="2381045"/>
                  </a:lnTo>
                  <a:lnTo>
                    <a:pt x="2404292" y="2322971"/>
                  </a:lnTo>
                  <a:lnTo>
                    <a:pt x="2421722" y="2322971"/>
                  </a:lnTo>
                  <a:lnTo>
                    <a:pt x="2439734" y="2322971"/>
                  </a:lnTo>
                  <a:lnTo>
                    <a:pt x="2457746" y="2322971"/>
                  </a:lnTo>
                  <a:lnTo>
                    <a:pt x="2475177" y="2264897"/>
                  </a:lnTo>
                  <a:lnTo>
                    <a:pt x="2493189" y="2439119"/>
                  </a:lnTo>
                  <a:lnTo>
                    <a:pt x="2510620" y="2381045"/>
                  </a:lnTo>
                  <a:lnTo>
                    <a:pt x="2528632" y="2264897"/>
                  </a:lnTo>
                  <a:lnTo>
                    <a:pt x="2546643" y="2264897"/>
                  </a:lnTo>
                  <a:lnTo>
                    <a:pt x="2562912" y="2264897"/>
                  </a:lnTo>
                  <a:lnTo>
                    <a:pt x="2580924" y="2206822"/>
                  </a:lnTo>
                  <a:lnTo>
                    <a:pt x="2598355" y="2264897"/>
                  </a:lnTo>
                  <a:lnTo>
                    <a:pt x="2616367" y="2206822"/>
                  </a:lnTo>
                  <a:lnTo>
                    <a:pt x="2633798" y="2090674"/>
                  </a:lnTo>
                  <a:lnTo>
                    <a:pt x="2651809" y="2148748"/>
                  </a:lnTo>
                  <a:lnTo>
                    <a:pt x="2669821" y="2090674"/>
                  </a:lnTo>
                  <a:lnTo>
                    <a:pt x="2687252" y="2264897"/>
                  </a:lnTo>
                  <a:lnTo>
                    <a:pt x="2705264" y="2148748"/>
                  </a:lnTo>
                  <a:lnTo>
                    <a:pt x="2722695" y="2206822"/>
                  </a:lnTo>
                  <a:lnTo>
                    <a:pt x="2740707" y="2264897"/>
                  </a:lnTo>
                  <a:lnTo>
                    <a:pt x="2758718" y="2264897"/>
                  </a:lnTo>
                  <a:lnTo>
                    <a:pt x="2774987" y="2322971"/>
                  </a:lnTo>
                  <a:lnTo>
                    <a:pt x="2792999" y="2381045"/>
                  </a:lnTo>
                  <a:lnTo>
                    <a:pt x="2810430" y="2381045"/>
                  </a:lnTo>
                  <a:lnTo>
                    <a:pt x="2828442" y="2148748"/>
                  </a:lnTo>
                  <a:lnTo>
                    <a:pt x="2845873" y="2264897"/>
                  </a:lnTo>
                  <a:lnTo>
                    <a:pt x="2863884" y="2322971"/>
                  </a:lnTo>
                  <a:lnTo>
                    <a:pt x="2881896" y="2264897"/>
                  </a:lnTo>
                  <a:lnTo>
                    <a:pt x="2899327" y="2206822"/>
                  </a:lnTo>
                  <a:lnTo>
                    <a:pt x="2917339" y="2381045"/>
                  </a:lnTo>
                  <a:lnTo>
                    <a:pt x="2934770" y="2381045"/>
                  </a:lnTo>
                  <a:lnTo>
                    <a:pt x="2952782" y="2497194"/>
                  </a:lnTo>
                  <a:lnTo>
                    <a:pt x="2970794" y="2381045"/>
                  </a:lnTo>
                  <a:lnTo>
                    <a:pt x="2987643" y="2439119"/>
                  </a:lnTo>
                  <a:lnTo>
                    <a:pt x="3005655" y="2555268"/>
                  </a:lnTo>
                  <a:lnTo>
                    <a:pt x="3023086" y="2613342"/>
                  </a:lnTo>
                  <a:lnTo>
                    <a:pt x="3041098" y="1974525"/>
                  </a:lnTo>
                  <a:lnTo>
                    <a:pt x="3058529" y="2090674"/>
                  </a:lnTo>
                  <a:lnTo>
                    <a:pt x="3076541" y="2090674"/>
                  </a:lnTo>
                  <a:lnTo>
                    <a:pt x="3094552" y="2032599"/>
                  </a:lnTo>
                  <a:lnTo>
                    <a:pt x="3111983" y="2322971"/>
                  </a:lnTo>
                  <a:lnTo>
                    <a:pt x="3129995" y="2322971"/>
                  </a:lnTo>
                  <a:lnTo>
                    <a:pt x="3147426" y="2206822"/>
                  </a:lnTo>
                  <a:lnTo>
                    <a:pt x="3165438" y="2381045"/>
                  </a:lnTo>
                  <a:lnTo>
                    <a:pt x="3183450" y="2090674"/>
                  </a:lnTo>
                  <a:lnTo>
                    <a:pt x="3199718" y="1916451"/>
                  </a:lnTo>
                  <a:lnTo>
                    <a:pt x="3217730" y="2032599"/>
                  </a:lnTo>
                  <a:lnTo>
                    <a:pt x="3235161" y="1858377"/>
                  </a:lnTo>
                  <a:lnTo>
                    <a:pt x="3253173" y="1161485"/>
                  </a:lnTo>
                  <a:lnTo>
                    <a:pt x="3270604" y="1393782"/>
                  </a:lnTo>
                  <a:lnTo>
                    <a:pt x="3288616" y="1103411"/>
                  </a:lnTo>
                  <a:lnTo>
                    <a:pt x="3306628" y="1161485"/>
                  </a:lnTo>
                  <a:lnTo>
                    <a:pt x="3324058" y="1161485"/>
                  </a:lnTo>
                  <a:lnTo>
                    <a:pt x="3342070" y="1045337"/>
                  </a:lnTo>
                  <a:lnTo>
                    <a:pt x="3359501" y="987262"/>
                  </a:lnTo>
                  <a:lnTo>
                    <a:pt x="3377513" y="1045337"/>
                  </a:lnTo>
                  <a:lnTo>
                    <a:pt x="3395525" y="987262"/>
                  </a:lnTo>
                  <a:lnTo>
                    <a:pt x="3411794" y="987262"/>
                  </a:lnTo>
                  <a:lnTo>
                    <a:pt x="3429805" y="696891"/>
                  </a:lnTo>
                  <a:lnTo>
                    <a:pt x="3447236" y="696891"/>
                  </a:lnTo>
                  <a:lnTo>
                    <a:pt x="3465248" y="754965"/>
                  </a:lnTo>
                  <a:lnTo>
                    <a:pt x="3482679" y="754965"/>
                  </a:lnTo>
                  <a:lnTo>
                    <a:pt x="3500691" y="813039"/>
                  </a:lnTo>
                  <a:lnTo>
                    <a:pt x="3518703" y="1045337"/>
                  </a:lnTo>
                  <a:lnTo>
                    <a:pt x="3536133" y="1103411"/>
                  </a:lnTo>
                  <a:lnTo>
                    <a:pt x="3554145" y="929188"/>
                  </a:lnTo>
                  <a:lnTo>
                    <a:pt x="3571576" y="929188"/>
                  </a:lnTo>
                  <a:lnTo>
                    <a:pt x="3589588" y="1335708"/>
                  </a:lnTo>
                  <a:lnTo>
                    <a:pt x="3607600" y="1568005"/>
                  </a:lnTo>
                  <a:lnTo>
                    <a:pt x="3623869" y="1393782"/>
                  </a:lnTo>
                  <a:lnTo>
                    <a:pt x="3641880" y="1742228"/>
                  </a:lnTo>
                  <a:lnTo>
                    <a:pt x="3659311" y="1103411"/>
                  </a:lnTo>
                  <a:lnTo>
                    <a:pt x="3677323" y="1393782"/>
                  </a:lnTo>
                  <a:lnTo>
                    <a:pt x="3694754" y="1916451"/>
                  </a:lnTo>
                  <a:lnTo>
                    <a:pt x="3712766" y="1858377"/>
                  </a:lnTo>
                  <a:lnTo>
                    <a:pt x="3730778" y="1800302"/>
                  </a:lnTo>
                  <a:lnTo>
                    <a:pt x="3748208" y="1974525"/>
                  </a:lnTo>
                  <a:lnTo>
                    <a:pt x="3766220" y="1393782"/>
                  </a:lnTo>
                  <a:lnTo>
                    <a:pt x="3783651" y="1219559"/>
                  </a:lnTo>
                  <a:lnTo>
                    <a:pt x="3801663" y="2032599"/>
                  </a:lnTo>
                  <a:lnTo>
                    <a:pt x="3819675" y="2148748"/>
                  </a:lnTo>
                  <a:lnTo>
                    <a:pt x="3836525" y="2090674"/>
                  </a:lnTo>
                  <a:lnTo>
                    <a:pt x="3854537" y="2148748"/>
                  </a:lnTo>
                  <a:lnTo>
                    <a:pt x="3871967" y="1974525"/>
                  </a:lnTo>
                  <a:lnTo>
                    <a:pt x="3889979" y="1916451"/>
                  </a:lnTo>
                  <a:lnTo>
                    <a:pt x="3907410" y="2090674"/>
                  </a:lnTo>
                  <a:lnTo>
                    <a:pt x="3925422" y="2148748"/>
                  </a:lnTo>
                  <a:lnTo>
                    <a:pt x="3943434" y="2206822"/>
                  </a:lnTo>
                  <a:lnTo>
                    <a:pt x="3960865" y="2264897"/>
                  </a:lnTo>
                  <a:lnTo>
                    <a:pt x="3978876" y="2264897"/>
                  </a:lnTo>
                  <a:lnTo>
                    <a:pt x="3996307" y="2322971"/>
                  </a:lnTo>
                  <a:lnTo>
                    <a:pt x="4014319" y="2206822"/>
                  </a:lnTo>
                  <a:lnTo>
                    <a:pt x="4032331" y="1916451"/>
                  </a:lnTo>
                  <a:lnTo>
                    <a:pt x="4048600" y="1335708"/>
                  </a:lnTo>
                  <a:lnTo>
                    <a:pt x="4066612" y="929188"/>
                  </a:lnTo>
                  <a:lnTo>
                    <a:pt x="4084042" y="58074"/>
                  </a:lnTo>
                  <a:lnTo>
                    <a:pt x="4102054" y="0"/>
                  </a:lnTo>
                  <a:lnTo>
                    <a:pt x="4119485" y="929188"/>
                  </a:lnTo>
                  <a:lnTo>
                    <a:pt x="4137497" y="1219559"/>
                  </a:lnTo>
                  <a:lnTo>
                    <a:pt x="4155509" y="1045337"/>
                  </a:lnTo>
                  <a:lnTo>
                    <a:pt x="4172940" y="1103411"/>
                  </a:lnTo>
                </a:path>
              </a:pathLst>
            </a:custGeom>
            <a:ln w="21681" cap="flat">
              <a:solidFill>
                <a:srgbClr val="374C9B">
                  <a:alpha val="100000"/>
                </a:srgbClr>
              </a:solidFill>
              <a:prstDash val="solid"/>
              <a:round/>
            </a:ln>
          </p:spPr>
          <p:txBody>
            <a:bodyPr/>
            <a:lstStyle/>
            <a:p>
              <a:endParaRPr/>
            </a:p>
          </p:txBody>
        </p:sp>
        <p:sp>
          <p:nvSpPr>
            <p:cNvPr id="13" name="pl12"/>
            <p:cNvSpPr/>
            <p:nvPr/>
          </p:nvSpPr>
          <p:spPr>
            <a:xfrm>
              <a:off x="1644823" y="3552189"/>
              <a:ext cx="4172940" cy="1277634"/>
            </a:xfrm>
            <a:custGeom>
              <a:avLst/>
              <a:gdLst/>
              <a:ahLst/>
              <a:cxnLst/>
              <a:rect l="0" t="0" r="0" b="0"/>
              <a:pathLst>
                <a:path w="4172940" h="1277634">
                  <a:moveTo>
                    <a:pt x="0" y="871114"/>
                  </a:moveTo>
                  <a:lnTo>
                    <a:pt x="16268" y="871114"/>
                  </a:lnTo>
                  <a:lnTo>
                    <a:pt x="34280" y="871114"/>
                  </a:lnTo>
                  <a:lnTo>
                    <a:pt x="51711" y="754965"/>
                  </a:lnTo>
                  <a:lnTo>
                    <a:pt x="69723" y="696891"/>
                  </a:lnTo>
                  <a:lnTo>
                    <a:pt x="87154" y="871114"/>
                  </a:lnTo>
                  <a:lnTo>
                    <a:pt x="105165" y="871114"/>
                  </a:lnTo>
                  <a:lnTo>
                    <a:pt x="123177" y="696891"/>
                  </a:lnTo>
                  <a:lnTo>
                    <a:pt x="140608" y="813039"/>
                  </a:lnTo>
                  <a:lnTo>
                    <a:pt x="158620" y="754965"/>
                  </a:lnTo>
                  <a:lnTo>
                    <a:pt x="176051" y="813039"/>
                  </a:lnTo>
                  <a:lnTo>
                    <a:pt x="194063" y="813039"/>
                  </a:lnTo>
                  <a:lnTo>
                    <a:pt x="212075" y="813039"/>
                  </a:lnTo>
                  <a:lnTo>
                    <a:pt x="228343" y="871114"/>
                  </a:lnTo>
                  <a:lnTo>
                    <a:pt x="246355" y="871114"/>
                  </a:lnTo>
                  <a:lnTo>
                    <a:pt x="263786" y="754965"/>
                  </a:lnTo>
                  <a:lnTo>
                    <a:pt x="281798" y="754965"/>
                  </a:lnTo>
                  <a:lnTo>
                    <a:pt x="299229" y="871114"/>
                  </a:lnTo>
                  <a:lnTo>
                    <a:pt x="317241" y="754965"/>
                  </a:lnTo>
                  <a:lnTo>
                    <a:pt x="335252" y="871114"/>
                  </a:lnTo>
                  <a:lnTo>
                    <a:pt x="352683" y="871114"/>
                  </a:lnTo>
                  <a:lnTo>
                    <a:pt x="370695" y="929188"/>
                  </a:lnTo>
                  <a:lnTo>
                    <a:pt x="388126" y="871114"/>
                  </a:lnTo>
                  <a:lnTo>
                    <a:pt x="406138" y="754965"/>
                  </a:lnTo>
                  <a:lnTo>
                    <a:pt x="424150" y="813039"/>
                  </a:lnTo>
                  <a:lnTo>
                    <a:pt x="440999" y="813039"/>
                  </a:lnTo>
                  <a:lnTo>
                    <a:pt x="459011" y="871114"/>
                  </a:lnTo>
                  <a:lnTo>
                    <a:pt x="476442" y="696891"/>
                  </a:lnTo>
                  <a:lnTo>
                    <a:pt x="494454" y="580742"/>
                  </a:lnTo>
                  <a:lnTo>
                    <a:pt x="511885" y="580742"/>
                  </a:lnTo>
                  <a:lnTo>
                    <a:pt x="529897" y="696891"/>
                  </a:lnTo>
                  <a:lnTo>
                    <a:pt x="547909" y="696891"/>
                  </a:lnTo>
                  <a:lnTo>
                    <a:pt x="565339" y="813039"/>
                  </a:lnTo>
                  <a:lnTo>
                    <a:pt x="583351" y="871114"/>
                  </a:lnTo>
                  <a:lnTo>
                    <a:pt x="600782" y="871114"/>
                  </a:lnTo>
                  <a:lnTo>
                    <a:pt x="618794" y="1045337"/>
                  </a:lnTo>
                  <a:lnTo>
                    <a:pt x="636806" y="871114"/>
                  </a:lnTo>
                  <a:lnTo>
                    <a:pt x="653075" y="754965"/>
                  </a:lnTo>
                  <a:lnTo>
                    <a:pt x="671086" y="1045337"/>
                  </a:lnTo>
                  <a:lnTo>
                    <a:pt x="688517" y="929188"/>
                  </a:lnTo>
                  <a:lnTo>
                    <a:pt x="706529" y="871114"/>
                  </a:lnTo>
                  <a:lnTo>
                    <a:pt x="723960" y="813039"/>
                  </a:lnTo>
                  <a:lnTo>
                    <a:pt x="741972" y="813039"/>
                  </a:lnTo>
                  <a:lnTo>
                    <a:pt x="759984" y="929188"/>
                  </a:lnTo>
                  <a:lnTo>
                    <a:pt x="777414" y="929188"/>
                  </a:lnTo>
                  <a:lnTo>
                    <a:pt x="795426" y="871114"/>
                  </a:lnTo>
                  <a:lnTo>
                    <a:pt x="812857" y="813039"/>
                  </a:lnTo>
                  <a:lnTo>
                    <a:pt x="830869" y="987262"/>
                  </a:lnTo>
                  <a:lnTo>
                    <a:pt x="848881" y="871114"/>
                  </a:lnTo>
                  <a:lnTo>
                    <a:pt x="865150" y="987262"/>
                  </a:lnTo>
                  <a:lnTo>
                    <a:pt x="883161" y="987262"/>
                  </a:lnTo>
                  <a:lnTo>
                    <a:pt x="900592" y="987262"/>
                  </a:lnTo>
                  <a:lnTo>
                    <a:pt x="918604" y="871114"/>
                  </a:lnTo>
                  <a:lnTo>
                    <a:pt x="936035" y="929188"/>
                  </a:lnTo>
                  <a:lnTo>
                    <a:pt x="954047" y="871114"/>
                  </a:lnTo>
                  <a:lnTo>
                    <a:pt x="972059" y="929188"/>
                  </a:lnTo>
                  <a:lnTo>
                    <a:pt x="989489" y="987262"/>
                  </a:lnTo>
                  <a:lnTo>
                    <a:pt x="1007501" y="929188"/>
                  </a:lnTo>
                  <a:lnTo>
                    <a:pt x="1024932" y="929188"/>
                  </a:lnTo>
                  <a:lnTo>
                    <a:pt x="1042944" y="929188"/>
                  </a:lnTo>
                  <a:lnTo>
                    <a:pt x="1060956" y="871114"/>
                  </a:lnTo>
                  <a:lnTo>
                    <a:pt x="1077225" y="871114"/>
                  </a:lnTo>
                  <a:lnTo>
                    <a:pt x="1095237" y="696891"/>
                  </a:lnTo>
                  <a:lnTo>
                    <a:pt x="1112667" y="871114"/>
                  </a:lnTo>
                  <a:lnTo>
                    <a:pt x="1130679" y="871114"/>
                  </a:lnTo>
                  <a:lnTo>
                    <a:pt x="1148110" y="813039"/>
                  </a:lnTo>
                  <a:lnTo>
                    <a:pt x="1166122" y="871114"/>
                  </a:lnTo>
                  <a:lnTo>
                    <a:pt x="1184134" y="871114"/>
                  </a:lnTo>
                  <a:lnTo>
                    <a:pt x="1201565" y="929188"/>
                  </a:lnTo>
                  <a:lnTo>
                    <a:pt x="1219576" y="987262"/>
                  </a:lnTo>
                  <a:lnTo>
                    <a:pt x="1237007" y="987262"/>
                  </a:lnTo>
                  <a:lnTo>
                    <a:pt x="1255019" y="987262"/>
                  </a:lnTo>
                  <a:lnTo>
                    <a:pt x="1273031" y="987262"/>
                  </a:lnTo>
                  <a:lnTo>
                    <a:pt x="1289881" y="871114"/>
                  </a:lnTo>
                  <a:lnTo>
                    <a:pt x="1307893" y="813039"/>
                  </a:lnTo>
                  <a:lnTo>
                    <a:pt x="1325323" y="871114"/>
                  </a:lnTo>
                  <a:lnTo>
                    <a:pt x="1343335" y="987262"/>
                  </a:lnTo>
                  <a:lnTo>
                    <a:pt x="1360766" y="929188"/>
                  </a:lnTo>
                  <a:lnTo>
                    <a:pt x="1378778" y="987262"/>
                  </a:lnTo>
                  <a:lnTo>
                    <a:pt x="1396790" y="813039"/>
                  </a:lnTo>
                  <a:lnTo>
                    <a:pt x="1414221" y="929188"/>
                  </a:lnTo>
                  <a:lnTo>
                    <a:pt x="1432233" y="987262"/>
                  </a:lnTo>
                  <a:lnTo>
                    <a:pt x="1449663" y="929188"/>
                  </a:lnTo>
                  <a:lnTo>
                    <a:pt x="1467675" y="871114"/>
                  </a:lnTo>
                  <a:lnTo>
                    <a:pt x="1485687" y="871114"/>
                  </a:lnTo>
                  <a:lnTo>
                    <a:pt x="1501956" y="813039"/>
                  </a:lnTo>
                  <a:lnTo>
                    <a:pt x="1519968" y="929188"/>
                  </a:lnTo>
                  <a:lnTo>
                    <a:pt x="1537399" y="871114"/>
                  </a:lnTo>
                  <a:lnTo>
                    <a:pt x="1555410" y="871114"/>
                  </a:lnTo>
                  <a:lnTo>
                    <a:pt x="1572841" y="871114"/>
                  </a:lnTo>
                  <a:lnTo>
                    <a:pt x="1590853" y="929188"/>
                  </a:lnTo>
                  <a:lnTo>
                    <a:pt x="1608865" y="871114"/>
                  </a:lnTo>
                  <a:lnTo>
                    <a:pt x="1626296" y="813039"/>
                  </a:lnTo>
                  <a:lnTo>
                    <a:pt x="1644308" y="929188"/>
                  </a:lnTo>
                  <a:lnTo>
                    <a:pt x="1661738" y="871114"/>
                  </a:lnTo>
                  <a:lnTo>
                    <a:pt x="1679750" y="987262"/>
                  </a:lnTo>
                  <a:lnTo>
                    <a:pt x="1697762" y="871114"/>
                  </a:lnTo>
                  <a:lnTo>
                    <a:pt x="1714031" y="871114"/>
                  </a:lnTo>
                  <a:lnTo>
                    <a:pt x="1732043" y="871114"/>
                  </a:lnTo>
                  <a:lnTo>
                    <a:pt x="1749474" y="871114"/>
                  </a:lnTo>
                  <a:lnTo>
                    <a:pt x="1767485" y="929188"/>
                  </a:lnTo>
                  <a:lnTo>
                    <a:pt x="1784916" y="871114"/>
                  </a:lnTo>
                  <a:lnTo>
                    <a:pt x="1802928" y="987262"/>
                  </a:lnTo>
                  <a:lnTo>
                    <a:pt x="1820940" y="871114"/>
                  </a:lnTo>
                  <a:lnTo>
                    <a:pt x="1838371" y="929188"/>
                  </a:lnTo>
                  <a:lnTo>
                    <a:pt x="1856383" y="929188"/>
                  </a:lnTo>
                  <a:lnTo>
                    <a:pt x="1873813" y="1045337"/>
                  </a:lnTo>
                  <a:lnTo>
                    <a:pt x="1891825" y="929188"/>
                  </a:lnTo>
                  <a:lnTo>
                    <a:pt x="1909837" y="929188"/>
                  </a:lnTo>
                  <a:lnTo>
                    <a:pt x="1926106" y="987262"/>
                  </a:lnTo>
                  <a:lnTo>
                    <a:pt x="1944118" y="929188"/>
                  </a:lnTo>
                  <a:lnTo>
                    <a:pt x="1961549" y="1045337"/>
                  </a:lnTo>
                  <a:lnTo>
                    <a:pt x="1979560" y="929188"/>
                  </a:lnTo>
                  <a:lnTo>
                    <a:pt x="1996991" y="1045337"/>
                  </a:lnTo>
                  <a:lnTo>
                    <a:pt x="2015003" y="929188"/>
                  </a:lnTo>
                  <a:lnTo>
                    <a:pt x="2033015" y="987262"/>
                  </a:lnTo>
                  <a:lnTo>
                    <a:pt x="2050446" y="987262"/>
                  </a:lnTo>
                  <a:lnTo>
                    <a:pt x="2068458" y="1103411"/>
                  </a:lnTo>
                  <a:lnTo>
                    <a:pt x="2085889" y="1045337"/>
                  </a:lnTo>
                  <a:lnTo>
                    <a:pt x="2103900" y="1045337"/>
                  </a:lnTo>
                  <a:lnTo>
                    <a:pt x="2121912" y="987262"/>
                  </a:lnTo>
                  <a:lnTo>
                    <a:pt x="2138762" y="1103411"/>
                  </a:lnTo>
                  <a:lnTo>
                    <a:pt x="2156774" y="987262"/>
                  </a:lnTo>
                  <a:lnTo>
                    <a:pt x="2174205" y="1103411"/>
                  </a:lnTo>
                  <a:lnTo>
                    <a:pt x="2192217" y="1103411"/>
                  </a:lnTo>
                  <a:lnTo>
                    <a:pt x="2209647" y="1045337"/>
                  </a:lnTo>
                  <a:lnTo>
                    <a:pt x="2227659" y="1045337"/>
                  </a:lnTo>
                  <a:lnTo>
                    <a:pt x="2245671" y="1103411"/>
                  </a:lnTo>
                  <a:lnTo>
                    <a:pt x="2263102" y="1045337"/>
                  </a:lnTo>
                  <a:lnTo>
                    <a:pt x="2281114" y="1161485"/>
                  </a:lnTo>
                  <a:lnTo>
                    <a:pt x="2298545" y="1045337"/>
                  </a:lnTo>
                  <a:lnTo>
                    <a:pt x="2316556" y="1219559"/>
                  </a:lnTo>
                  <a:lnTo>
                    <a:pt x="2334568" y="1045337"/>
                  </a:lnTo>
                  <a:lnTo>
                    <a:pt x="2350837" y="1103411"/>
                  </a:lnTo>
                  <a:lnTo>
                    <a:pt x="2368849" y="1161485"/>
                  </a:lnTo>
                  <a:lnTo>
                    <a:pt x="2386280" y="1161485"/>
                  </a:lnTo>
                  <a:lnTo>
                    <a:pt x="2404292" y="1161485"/>
                  </a:lnTo>
                  <a:lnTo>
                    <a:pt x="2421722" y="1103411"/>
                  </a:lnTo>
                  <a:lnTo>
                    <a:pt x="2439734" y="1045337"/>
                  </a:lnTo>
                  <a:lnTo>
                    <a:pt x="2457746" y="1103411"/>
                  </a:lnTo>
                  <a:lnTo>
                    <a:pt x="2475177" y="1103411"/>
                  </a:lnTo>
                  <a:lnTo>
                    <a:pt x="2493189" y="1103411"/>
                  </a:lnTo>
                  <a:lnTo>
                    <a:pt x="2510620" y="1161485"/>
                  </a:lnTo>
                  <a:lnTo>
                    <a:pt x="2528632" y="1161485"/>
                  </a:lnTo>
                  <a:lnTo>
                    <a:pt x="2546643" y="1103411"/>
                  </a:lnTo>
                  <a:lnTo>
                    <a:pt x="2562912" y="1103411"/>
                  </a:lnTo>
                  <a:lnTo>
                    <a:pt x="2580924" y="1103411"/>
                  </a:lnTo>
                  <a:lnTo>
                    <a:pt x="2598355" y="1103411"/>
                  </a:lnTo>
                  <a:lnTo>
                    <a:pt x="2616367" y="1103411"/>
                  </a:lnTo>
                  <a:lnTo>
                    <a:pt x="2633798" y="1045337"/>
                  </a:lnTo>
                  <a:lnTo>
                    <a:pt x="2651809" y="1161485"/>
                  </a:lnTo>
                  <a:lnTo>
                    <a:pt x="2669821" y="1045337"/>
                  </a:lnTo>
                  <a:lnTo>
                    <a:pt x="2687252" y="1103411"/>
                  </a:lnTo>
                  <a:lnTo>
                    <a:pt x="2705264" y="1161485"/>
                  </a:lnTo>
                  <a:lnTo>
                    <a:pt x="2722695" y="1045337"/>
                  </a:lnTo>
                  <a:lnTo>
                    <a:pt x="2740707" y="1103411"/>
                  </a:lnTo>
                  <a:lnTo>
                    <a:pt x="2758718" y="1045337"/>
                  </a:lnTo>
                  <a:lnTo>
                    <a:pt x="2774987" y="1219559"/>
                  </a:lnTo>
                  <a:lnTo>
                    <a:pt x="2792999" y="1103411"/>
                  </a:lnTo>
                  <a:lnTo>
                    <a:pt x="2810430" y="1219559"/>
                  </a:lnTo>
                  <a:lnTo>
                    <a:pt x="2828442" y="1045337"/>
                  </a:lnTo>
                  <a:lnTo>
                    <a:pt x="2845873" y="1219559"/>
                  </a:lnTo>
                  <a:lnTo>
                    <a:pt x="2863884" y="1103411"/>
                  </a:lnTo>
                  <a:lnTo>
                    <a:pt x="2881896" y="1045337"/>
                  </a:lnTo>
                  <a:lnTo>
                    <a:pt x="2899327" y="1161485"/>
                  </a:lnTo>
                  <a:lnTo>
                    <a:pt x="2917339" y="1219559"/>
                  </a:lnTo>
                  <a:lnTo>
                    <a:pt x="2934770" y="1103411"/>
                  </a:lnTo>
                  <a:lnTo>
                    <a:pt x="2952782" y="1277634"/>
                  </a:lnTo>
                  <a:lnTo>
                    <a:pt x="2970794" y="1103411"/>
                  </a:lnTo>
                  <a:lnTo>
                    <a:pt x="2987643" y="1219559"/>
                  </a:lnTo>
                  <a:lnTo>
                    <a:pt x="3005655" y="1219559"/>
                  </a:lnTo>
                  <a:lnTo>
                    <a:pt x="3023086" y="1103411"/>
                  </a:lnTo>
                  <a:lnTo>
                    <a:pt x="3041098" y="987262"/>
                  </a:lnTo>
                  <a:lnTo>
                    <a:pt x="3058529" y="1103411"/>
                  </a:lnTo>
                  <a:lnTo>
                    <a:pt x="3076541" y="1045337"/>
                  </a:lnTo>
                  <a:lnTo>
                    <a:pt x="3094552" y="987262"/>
                  </a:lnTo>
                  <a:lnTo>
                    <a:pt x="3111983" y="987262"/>
                  </a:lnTo>
                  <a:lnTo>
                    <a:pt x="3129995" y="1161485"/>
                  </a:lnTo>
                  <a:lnTo>
                    <a:pt x="3147426" y="1103411"/>
                  </a:lnTo>
                  <a:lnTo>
                    <a:pt x="3165438" y="1103411"/>
                  </a:lnTo>
                  <a:lnTo>
                    <a:pt x="3183450" y="987262"/>
                  </a:lnTo>
                  <a:lnTo>
                    <a:pt x="3199718" y="987262"/>
                  </a:lnTo>
                  <a:lnTo>
                    <a:pt x="3217730" y="929188"/>
                  </a:lnTo>
                  <a:lnTo>
                    <a:pt x="3235161" y="987262"/>
                  </a:lnTo>
                  <a:lnTo>
                    <a:pt x="3253173" y="813039"/>
                  </a:lnTo>
                  <a:lnTo>
                    <a:pt x="3270604" y="929188"/>
                  </a:lnTo>
                  <a:lnTo>
                    <a:pt x="3288616" y="929188"/>
                  </a:lnTo>
                  <a:lnTo>
                    <a:pt x="3306628" y="871114"/>
                  </a:lnTo>
                  <a:lnTo>
                    <a:pt x="3324058" y="813039"/>
                  </a:lnTo>
                  <a:lnTo>
                    <a:pt x="3342070" y="871114"/>
                  </a:lnTo>
                  <a:lnTo>
                    <a:pt x="3359501" y="813039"/>
                  </a:lnTo>
                  <a:lnTo>
                    <a:pt x="3377513" y="871114"/>
                  </a:lnTo>
                  <a:lnTo>
                    <a:pt x="3395525" y="754965"/>
                  </a:lnTo>
                  <a:lnTo>
                    <a:pt x="3411794" y="813039"/>
                  </a:lnTo>
                  <a:lnTo>
                    <a:pt x="3429805" y="813039"/>
                  </a:lnTo>
                  <a:lnTo>
                    <a:pt x="3447236" y="813039"/>
                  </a:lnTo>
                  <a:lnTo>
                    <a:pt x="3465248" y="813039"/>
                  </a:lnTo>
                  <a:lnTo>
                    <a:pt x="3482679" y="754965"/>
                  </a:lnTo>
                  <a:lnTo>
                    <a:pt x="3500691" y="871114"/>
                  </a:lnTo>
                  <a:lnTo>
                    <a:pt x="3518703" y="871114"/>
                  </a:lnTo>
                  <a:lnTo>
                    <a:pt x="3536133" y="987262"/>
                  </a:lnTo>
                  <a:lnTo>
                    <a:pt x="3554145" y="871114"/>
                  </a:lnTo>
                  <a:lnTo>
                    <a:pt x="3571576" y="813039"/>
                  </a:lnTo>
                  <a:lnTo>
                    <a:pt x="3589588" y="813039"/>
                  </a:lnTo>
                  <a:lnTo>
                    <a:pt x="3607600" y="871114"/>
                  </a:lnTo>
                  <a:lnTo>
                    <a:pt x="3623869" y="871114"/>
                  </a:lnTo>
                  <a:lnTo>
                    <a:pt x="3641880" y="871114"/>
                  </a:lnTo>
                  <a:lnTo>
                    <a:pt x="3659311" y="813039"/>
                  </a:lnTo>
                  <a:lnTo>
                    <a:pt x="3677323" y="754965"/>
                  </a:lnTo>
                  <a:lnTo>
                    <a:pt x="3694754" y="813039"/>
                  </a:lnTo>
                  <a:lnTo>
                    <a:pt x="3712766" y="813039"/>
                  </a:lnTo>
                  <a:lnTo>
                    <a:pt x="3730778" y="813039"/>
                  </a:lnTo>
                  <a:lnTo>
                    <a:pt x="3748208" y="929188"/>
                  </a:lnTo>
                  <a:lnTo>
                    <a:pt x="3766220" y="813039"/>
                  </a:lnTo>
                  <a:lnTo>
                    <a:pt x="3783651" y="696891"/>
                  </a:lnTo>
                  <a:lnTo>
                    <a:pt x="3801663" y="871114"/>
                  </a:lnTo>
                  <a:lnTo>
                    <a:pt x="3819675" y="871114"/>
                  </a:lnTo>
                  <a:lnTo>
                    <a:pt x="3836525" y="871114"/>
                  </a:lnTo>
                  <a:lnTo>
                    <a:pt x="3854537" y="929188"/>
                  </a:lnTo>
                  <a:lnTo>
                    <a:pt x="3871967" y="813039"/>
                  </a:lnTo>
                  <a:lnTo>
                    <a:pt x="3889979" y="813039"/>
                  </a:lnTo>
                  <a:lnTo>
                    <a:pt x="3907410" y="813039"/>
                  </a:lnTo>
                  <a:lnTo>
                    <a:pt x="3925422" y="813039"/>
                  </a:lnTo>
                  <a:lnTo>
                    <a:pt x="3943434" y="813039"/>
                  </a:lnTo>
                  <a:lnTo>
                    <a:pt x="3960865" y="754965"/>
                  </a:lnTo>
                  <a:lnTo>
                    <a:pt x="3978876" y="813039"/>
                  </a:lnTo>
                  <a:lnTo>
                    <a:pt x="3996307" y="696891"/>
                  </a:lnTo>
                  <a:lnTo>
                    <a:pt x="4014319" y="813039"/>
                  </a:lnTo>
                  <a:lnTo>
                    <a:pt x="4032331" y="696891"/>
                  </a:lnTo>
                  <a:lnTo>
                    <a:pt x="4048600" y="522668"/>
                  </a:lnTo>
                  <a:lnTo>
                    <a:pt x="4066612" y="174222"/>
                  </a:lnTo>
                  <a:lnTo>
                    <a:pt x="4084042" y="0"/>
                  </a:lnTo>
                  <a:lnTo>
                    <a:pt x="4102054" y="116148"/>
                  </a:lnTo>
                  <a:lnTo>
                    <a:pt x="4119485" y="232297"/>
                  </a:lnTo>
                  <a:lnTo>
                    <a:pt x="4137497" y="580742"/>
                  </a:lnTo>
                  <a:lnTo>
                    <a:pt x="4155509" y="522668"/>
                  </a:lnTo>
                  <a:lnTo>
                    <a:pt x="4172940" y="406519"/>
                  </a:lnTo>
                </a:path>
              </a:pathLst>
            </a:custGeom>
            <a:ln w="21681" cap="flat">
              <a:solidFill>
                <a:srgbClr val="A40026">
                  <a:alpha val="100000"/>
                </a:srgbClr>
              </a:solidFill>
              <a:prstDash val="solid"/>
              <a:round/>
            </a:ln>
          </p:spPr>
          <p:txBody>
            <a:bodyPr/>
            <a:lstStyle/>
            <a:p>
              <a:endParaRPr/>
            </a:p>
          </p:txBody>
        </p:sp>
        <p:sp>
          <p:nvSpPr>
            <p:cNvPr id="14" name="tx13"/>
            <p:cNvSpPr/>
            <p:nvPr/>
          </p:nvSpPr>
          <p:spPr>
            <a:xfrm>
              <a:off x="5201064" y="4681167"/>
              <a:ext cx="703287" cy="1412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 Sep-2025</a:t>
              </a:r>
            </a:p>
          </p:txBody>
        </p:sp>
        <p:sp>
          <p:nvSpPr>
            <p:cNvPr id="15" name="tx14"/>
            <p:cNvSpPr/>
            <p:nvPr/>
          </p:nvSpPr>
          <p:spPr>
            <a:xfrm>
              <a:off x="1288789" y="5471723"/>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a:t>
              </a:r>
            </a:p>
          </p:txBody>
        </p:sp>
        <p:sp>
          <p:nvSpPr>
            <p:cNvPr id="16" name="tx15"/>
            <p:cNvSpPr/>
            <p:nvPr/>
          </p:nvSpPr>
          <p:spPr>
            <a:xfrm>
              <a:off x="1288789" y="4308377"/>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a:t>
              </a:r>
            </a:p>
          </p:txBody>
        </p:sp>
        <p:sp>
          <p:nvSpPr>
            <p:cNvPr id="17" name="tx16"/>
            <p:cNvSpPr/>
            <p:nvPr/>
          </p:nvSpPr>
          <p:spPr>
            <a:xfrm>
              <a:off x="1288789" y="3148826"/>
              <a:ext cx="84757"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a:t>
              </a:r>
            </a:p>
          </p:txBody>
        </p:sp>
        <p:sp>
          <p:nvSpPr>
            <p:cNvPr id="18" name="tx17"/>
            <p:cNvSpPr/>
            <p:nvPr/>
          </p:nvSpPr>
          <p:spPr>
            <a:xfrm>
              <a:off x="1288789" y="1989201"/>
              <a:ext cx="84757" cy="10760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a:t>
              </a:r>
            </a:p>
          </p:txBody>
        </p:sp>
        <p:sp>
          <p:nvSpPr>
            <p:cNvPr id="19" name="pl18"/>
            <p:cNvSpPr/>
            <p:nvPr/>
          </p:nvSpPr>
          <p:spPr>
            <a:xfrm>
              <a:off x="1436176" y="5526715"/>
              <a:ext cx="4590234" cy="0"/>
            </a:xfrm>
            <a:custGeom>
              <a:avLst/>
              <a:gdLst/>
              <a:ahLst/>
              <a:cxnLst/>
              <a:rect l="0" t="0" r="0" b="0"/>
              <a:pathLst>
                <a:path w="4590234">
                  <a:moveTo>
                    <a:pt x="0" y="0"/>
                  </a:moveTo>
                  <a:lnTo>
                    <a:pt x="4590234" y="0"/>
                  </a:lnTo>
                </a:path>
              </a:pathLst>
            </a:custGeom>
            <a:ln w="13550" cap="flat">
              <a:solidFill>
                <a:srgbClr val="000000">
                  <a:alpha val="100000"/>
                </a:srgbClr>
              </a:solidFill>
              <a:prstDash val="solid"/>
              <a:round/>
            </a:ln>
          </p:spPr>
          <p:txBody>
            <a:bodyPr/>
            <a:lstStyle/>
            <a:p>
              <a:endParaRPr/>
            </a:p>
          </p:txBody>
        </p:sp>
        <p:sp>
          <p:nvSpPr>
            <p:cNvPr id="20" name="pl19"/>
            <p:cNvSpPr/>
            <p:nvPr/>
          </p:nvSpPr>
          <p:spPr>
            <a:xfrm>
              <a:off x="1627392"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1" name="pl20"/>
            <p:cNvSpPr/>
            <p:nvPr/>
          </p:nvSpPr>
          <p:spPr>
            <a:xfrm>
              <a:off x="2900424"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2" name="pl21"/>
            <p:cNvSpPr/>
            <p:nvPr/>
          </p:nvSpPr>
          <p:spPr>
            <a:xfrm>
              <a:off x="4174036"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3" name="pl22"/>
            <p:cNvSpPr/>
            <p:nvPr/>
          </p:nvSpPr>
          <p:spPr>
            <a:xfrm>
              <a:off x="5447068"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4" name="tx23"/>
            <p:cNvSpPr/>
            <p:nvPr/>
          </p:nvSpPr>
          <p:spPr>
            <a:xfrm>
              <a:off x="1457877"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2006</a:t>
              </a:r>
            </a:p>
          </p:txBody>
        </p:sp>
        <p:sp>
          <p:nvSpPr>
            <p:cNvPr id="25" name="tx24"/>
            <p:cNvSpPr/>
            <p:nvPr/>
          </p:nvSpPr>
          <p:spPr>
            <a:xfrm>
              <a:off x="2730909"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2012</a:t>
              </a:r>
            </a:p>
          </p:txBody>
        </p:sp>
        <p:sp>
          <p:nvSpPr>
            <p:cNvPr id="26" name="tx25"/>
            <p:cNvSpPr/>
            <p:nvPr/>
          </p:nvSpPr>
          <p:spPr>
            <a:xfrm>
              <a:off x="4004521" y="562163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27" name="tx26"/>
            <p:cNvSpPr/>
            <p:nvPr/>
          </p:nvSpPr>
          <p:spPr>
            <a:xfrm>
              <a:off x="5277553"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28" name="tx27"/>
            <p:cNvSpPr/>
            <p:nvPr/>
          </p:nvSpPr>
          <p:spPr>
            <a:xfrm>
              <a:off x="1288789" y="1410300"/>
              <a:ext cx="55951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a:t>
              </a:r>
            </a:p>
          </p:txBody>
        </p:sp>
        <p:sp>
          <p:nvSpPr>
            <p:cNvPr id="29" name="tx28"/>
            <p:cNvSpPr/>
            <p:nvPr/>
          </p:nvSpPr>
          <p:spPr>
            <a:xfrm>
              <a:off x="1288789" y="1170173"/>
              <a:ext cx="3778839" cy="178779"/>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Michigan Survey of Inflation Expectations</a:t>
              </a:r>
            </a:p>
          </p:txBody>
        </p:sp>
        <p:sp>
          <p:nvSpPr>
            <p:cNvPr id="30" name="tx29"/>
            <p:cNvSpPr/>
            <p:nvPr/>
          </p:nvSpPr>
          <p:spPr>
            <a:xfrm>
              <a:off x="1288789" y="5921115"/>
              <a:ext cx="2921272"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University of Michigan via Haver Analytics</a:t>
              </a:r>
            </a:p>
          </p:txBody>
        </p:sp>
      </p:grpSp>
      <p:grpSp>
        <p:nvGrpSpPr>
          <p:cNvPr id="31" name="Chart Placeholder 14"/>
          <p:cNvGrpSpPr/>
          <p:nvPr/>
        </p:nvGrpSpPr>
        <p:grpSpPr>
          <a:xfrm>
            <a:off x="6096000" y="1143000"/>
            <a:ext cx="5449821" cy="5029200"/>
            <a:chOff x="6096000" y="1143000"/>
            <a:chExt cx="5449821" cy="5029200"/>
          </a:xfrm>
        </p:grpSpPr>
        <p:sp>
          <p:nvSpPr>
            <p:cNvPr id="32" name="rc3"/>
            <p:cNvSpPr/>
            <p:nvPr/>
          </p:nvSpPr>
          <p:spPr>
            <a:xfrm>
              <a:off x="60960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3" name="rc4"/>
            <p:cNvSpPr/>
            <p:nvPr/>
          </p:nvSpPr>
          <p:spPr>
            <a:xfrm>
              <a:off x="6096000" y="1143000"/>
              <a:ext cx="4876800"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34" name="pl5"/>
            <p:cNvSpPr/>
            <p:nvPr/>
          </p:nvSpPr>
          <p:spPr>
            <a:xfrm>
              <a:off x="6490826" y="5526715"/>
              <a:ext cx="4412384" cy="0"/>
            </a:xfrm>
            <a:custGeom>
              <a:avLst/>
              <a:gdLst/>
              <a:ahLst/>
              <a:cxnLst/>
              <a:rect l="0" t="0" r="0" b="0"/>
              <a:pathLst>
                <a:path w="4412384">
                  <a:moveTo>
                    <a:pt x="0" y="0"/>
                  </a:moveTo>
                  <a:lnTo>
                    <a:pt x="4412384" y="0"/>
                  </a:lnTo>
                  <a:lnTo>
                    <a:pt x="4412384" y="0"/>
                  </a:lnTo>
                </a:path>
              </a:pathLst>
            </a:custGeom>
            <a:ln w="6775" cap="flat">
              <a:solidFill>
                <a:srgbClr val="000000">
                  <a:alpha val="100000"/>
                </a:srgbClr>
              </a:solidFill>
              <a:prstDash val="solid"/>
              <a:round/>
            </a:ln>
          </p:spPr>
          <p:txBody>
            <a:bodyPr/>
            <a:lstStyle/>
            <a:p>
              <a:endParaRPr/>
            </a:p>
          </p:txBody>
        </p:sp>
        <p:sp>
          <p:nvSpPr>
            <p:cNvPr id="35" name="pl6"/>
            <p:cNvSpPr/>
            <p:nvPr/>
          </p:nvSpPr>
          <p:spPr>
            <a:xfrm>
              <a:off x="6490826" y="4583008"/>
              <a:ext cx="4412384" cy="0"/>
            </a:xfrm>
            <a:custGeom>
              <a:avLst/>
              <a:gdLst/>
              <a:ahLst/>
              <a:cxnLst/>
              <a:rect l="0" t="0" r="0" b="0"/>
              <a:pathLst>
                <a:path w="4412384">
                  <a:moveTo>
                    <a:pt x="0" y="0"/>
                  </a:moveTo>
                  <a:lnTo>
                    <a:pt x="4412384" y="0"/>
                  </a:lnTo>
                  <a:lnTo>
                    <a:pt x="4412384" y="0"/>
                  </a:lnTo>
                </a:path>
              </a:pathLst>
            </a:custGeom>
            <a:ln w="6775" cap="flat">
              <a:solidFill>
                <a:srgbClr val="000000">
                  <a:alpha val="100000"/>
                </a:srgbClr>
              </a:solidFill>
              <a:prstDash val="solid"/>
              <a:round/>
            </a:ln>
          </p:spPr>
          <p:txBody>
            <a:bodyPr/>
            <a:lstStyle/>
            <a:p>
              <a:endParaRPr/>
            </a:p>
          </p:txBody>
        </p:sp>
        <p:sp>
          <p:nvSpPr>
            <p:cNvPr id="36" name="pl7"/>
            <p:cNvSpPr/>
            <p:nvPr/>
          </p:nvSpPr>
          <p:spPr>
            <a:xfrm>
              <a:off x="6490826" y="3639301"/>
              <a:ext cx="4412384" cy="0"/>
            </a:xfrm>
            <a:custGeom>
              <a:avLst/>
              <a:gdLst/>
              <a:ahLst/>
              <a:cxnLst/>
              <a:rect l="0" t="0" r="0" b="0"/>
              <a:pathLst>
                <a:path w="4412384">
                  <a:moveTo>
                    <a:pt x="0" y="0"/>
                  </a:moveTo>
                  <a:lnTo>
                    <a:pt x="4412384" y="0"/>
                  </a:lnTo>
                  <a:lnTo>
                    <a:pt x="4412384" y="0"/>
                  </a:lnTo>
                </a:path>
              </a:pathLst>
            </a:custGeom>
            <a:ln w="6775" cap="flat">
              <a:solidFill>
                <a:srgbClr val="000000">
                  <a:alpha val="100000"/>
                </a:srgbClr>
              </a:solidFill>
              <a:prstDash val="solid"/>
              <a:round/>
            </a:ln>
          </p:spPr>
          <p:txBody>
            <a:bodyPr/>
            <a:lstStyle/>
            <a:p>
              <a:endParaRPr/>
            </a:p>
          </p:txBody>
        </p:sp>
        <p:sp>
          <p:nvSpPr>
            <p:cNvPr id="37" name="pl8"/>
            <p:cNvSpPr/>
            <p:nvPr/>
          </p:nvSpPr>
          <p:spPr>
            <a:xfrm>
              <a:off x="6490826" y="2695594"/>
              <a:ext cx="4412384" cy="0"/>
            </a:xfrm>
            <a:custGeom>
              <a:avLst/>
              <a:gdLst/>
              <a:ahLst/>
              <a:cxnLst/>
              <a:rect l="0" t="0" r="0" b="0"/>
              <a:pathLst>
                <a:path w="4412384">
                  <a:moveTo>
                    <a:pt x="0" y="0"/>
                  </a:moveTo>
                  <a:lnTo>
                    <a:pt x="4412384" y="0"/>
                  </a:lnTo>
                  <a:lnTo>
                    <a:pt x="4412384" y="0"/>
                  </a:lnTo>
                </a:path>
              </a:pathLst>
            </a:custGeom>
            <a:ln w="6775" cap="flat">
              <a:solidFill>
                <a:srgbClr val="000000">
                  <a:alpha val="100000"/>
                </a:srgbClr>
              </a:solidFill>
              <a:prstDash val="solid"/>
              <a:round/>
            </a:ln>
          </p:spPr>
          <p:txBody>
            <a:bodyPr/>
            <a:lstStyle/>
            <a:p>
              <a:endParaRPr/>
            </a:p>
          </p:txBody>
        </p:sp>
        <p:sp>
          <p:nvSpPr>
            <p:cNvPr id="38" name="pl9"/>
            <p:cNvSpPr/>
            <p:nvPr/>
          </p:nvSpPr>
          <p:spPr>
            <a:xfrm>
              <a:off x="6490826" y="1751886"/>
              <a:ext cx="4412384" cy="0"/>
            </a:xfrm>
            <a:custGeom>
              <a:avLst/>
              <a:gdLst/>
              <a:ahLst/>
              <a:cxnLst/>
              <a:rect l="0" t="0" r="0" b="0"/>
              <a:pathLst>
                <a:path w="4412384">
                  <a:moveTo>
                    <a:pt x="0" y="0"/>
                  </a:moveTo>
                  <a:lnTo>
                    <a:pt x="4412384" y="0"/>
                  </a:lnTo>
                  <a:lnTo>
                    <a:pt x="4412384" y="0"/>
                  </a:lnTo>
                </a:path>
              </a:pathLst>
            </a:custGeom>
            <a:ln w="6775" cap="flat">
              <a:solidFill>
                <a:srgbClr val="000000">
                  <a:alpha val="100000"/>
                </a:srgbClr>
              </a:solidFill>
              <a:prstDash val="solid"/>
              <a:round/>
            </a:ln>
          </p:spPr>
          <p:txBody>
            <a:bodyPr/>
            <a:lstStyle/>
            <a:p>
              <a:endParaRPr/>
            </a:p>
          </p:txBody>
        </p:sp>
        <p:sp>
          <p:nvSpPr>
            <p:cNvPr id="39" name="pl10"/>
            <p:cNvSpPr/>
            <p:nvPr/>
          </p:nvSpPr>
          <p:spPr>
            <a:xfrm>
              <a:off x="6490826" y="3639301"/>
              <a:ext cx="4412384" cy="0"/>
            </a:xfrm>
            <a:custGeom>
              <a:avLst/>
              <a:gdLst/>
              <a:ahLst/>
              <a:cxnLst/>
              <a:rect l="0" t="0" r="0" b="0"/>
              <a:pathLst>
                <a:path w="4412384">
                  <a:moveTo>
                    <a:pt x="0" y="0"/>
                  </a:moveTo>
                  <a:lnTo>
                    <a:pt x="4412384" y="0"/>
                  </a:lnTo>
                  <a:lnTo>
                    <a:pt x="4412384" y="0"/>
                  </a:lnTo>
                </a:path>
              </a:pathLst>
            </a:custGeom>
            <a:ln w="27101" cap="flat">
              <a:solidFill>
                <a:srgbClr val="000000">
                  <a:alpha val="100000"/>
                </a:srgbClr>
              </a:solidFill>
              <a:prstDash val="solid"/>
              <a:round/>
            </a:ln>
          </p:spPr>
          <p:txBody>
            <a:bodyPr/>
            <a:lstStyle/>
            <a:p>
              <a:endParaRPr/>
            </a:p>
          </p:txBody>
        </p:sp>
        <p:sp>
          <p:nvSpPr>
            <p:cNvPr id="40" name="rc11"/>
            <p:cNvSpPr/>
            <p:nvPr/>
          </p:nvSpPr>
          <p:spPr>
            <a:xfrm>
              <a:off x="7096409" y="1751886"/>
              <a:ext cx="304321" cy="3774828"/>
            </a:xfrm>
            <a:prstGeom prst="rect">
              <a:avLst/>
            </a:prstGeom>
            <a:solidFill>
              <a:srgbClr val="A9A9A9">
                <a:alpha val="50196"/>
              </a:srgbClr>
            </a:solidFill>
          </p:spPr>
          <p:txBody>
            <a:bodyPr/>
            <a:lstStyle/>
            <a:p>
              <a:endParaRPr/>
            </a:p>
          </p:txBody>
        </p:sp>
        <p:sp>
          <p:nvSpPr>
            <p:cNvPr id="41" name="rc12"/>
            <p:cNvSpPr/>
            <p:nvPr/>
          </p:nvSpPr>
          <p:spPr>
            <a:xfrm>
              <a:off x="9568257" y="1751886"/>
              <a:ext cx="33937" cy="3774828"/>
            </a:xfrm>
            <a:prstGeom prst="rect">
              <a:avLst/>
            </a:prstGeom>
            <a:solidFill>
              <a:srgbClr val="A9A9A9">
                <a:alpha val="50196"/>
              </a:srgbClr>
            </a:solidFill>
          </p:spPr>
          <p:txBody>
            <a:bodyPr/>
            <a:lstStyle/>
            <a:p>
              <a:endParaRPr/>
            </a:p>
          </p:txBody>
        </p:sp>
        <p:sp>
          <p:nvSpPr>
            <p:cNvPr id="42" name="pl13"/>
            <p:cNvSpPr/>
            <p:nvPr/>
          </p:nvSpPr>
          <p:spPr>
            <a:xfrm>
              <a:off x="6691389" y="2282325"/>
              <a:ext cx="4011258" cy="1046193"/>
            </a:xfrm>
            <a:custGeom>
              <a:avLst/>
              <a:gdLst/>
              <a:ahLst/>
              <a:cxnLst/>
              <a:rect l="0" t="0" r="0" b="0"/>
              <a:pathLst>
                <a:path w="4011258" h="1046193">
                  <a:moveTo>
                    <a:pt x="0" y="419723"/>
                  </a:moveTo>
                  <a:lnTo>
                    <a:pt x="556" y="410588"/>
                  </a:lnTo>
                  <a:lnTo>
                    <a:pt x="1112" y="422780"/>
                  </a:lnTo>
                  <a:lnTo>
                    <a:pt x="1669" y="423573"/>
                  </a:lnTo>
                  <a:lnTo>
                    <a:pt x="3338" y="432784"/>
                  </a:lnTo>
                  <a:lnTo>
                    <a:pt x="3894" y="417835"/>
                  </a:lnTo>
                  <a:lnTo>
                    <a:pt x="4450" y="409455"/>
                  </a:lnTo>
                  <a:lnTo>
                    <a:pt x="5007" y="403113"/>
                  </a:lnTo>
                  <a:lnTo>
                    <a:pt x="5563" y="415344"/>
                  </a:lnTo>
                  <a:lnTo>
                    <a:pt x="7788" y="405190"/>
                  </a:lnTo>
                  <a:lnTo>
                    <a:pt x="8345" y="403529"/>
                  </a:lnTo>
                  <a:lnTo>
                    <a:pt x="8901" y="394733"/>
                  </a:lnTo>
                  <a:lnTo>
                    <a:pt x="9457" y="393450"/>
                  </a:lnTo>
                  <a:lnTo>
                    <a:pt x="11126" y="401981"/>
                  </a:lnTo>
                  <a:lnTo>
                    <a:pt x="11683" y="394394"/>
                  </a:lnTo>
                  <a:lnTo>
                    <a:pt x="12239" y="387448"/>
                  </a:lnTo>
                  <a:lnTo>
                    <a:pt x="12795" y="366573"/>
                  </a:lnTo>
                  <a:lnTo>
                    <a:pt x="13352" y="366535"/>
                  </a:lnTo>
                  <a:lnTo>
                    <a:pt x="15021" y="371141"/>
                  </a:lnTo>
                  <a:lnTo>
                    <a:pt x="15577" y="363780"/>
                  </a:lnTo>
                  <a:lnTo>
                    <a:pt x="16134" y="363629"/>
                  </a:lnTo>
                  <a:lnTo>
                    <a:pt x="16690" y="372084"/>
                  </a:lnTo>
                  <a:lnTo>
                    <a:pt x="17246" y="378577"/>
                  </a:lnTo>
                  <a:lnTo>
                    <a:pt x="18915" y="381446"/>
                  </a:lnTo>
                  <a:lnTo>
                    <a:pt x="19472" y="368460"/>
                  </a:lnTo>
                  <a:lnTo>
                    <a:pt x="20028" y="378955"/>
                  </a:lnTo>
                  <a:lnTo>
                    <a:pt x="20584" y="375368"/>
                  </a:lnTo>
                  <a:lnTo>
                    <a:pt x="21141" y="378464"/>
                  </a:lnTo>
                  <a:lnTo>
                    <a:pt x="22810" y="371405"/>
                  </a:lnTo>
                  <a:lnTo>
                    <a:pt x="23366" y="378275"/>
                  </a:lnTo>
                  <a:lnTo>
                    <a:pt x="23922" y="384730"/>
                  </a:lnTo>
                  <a:lnTo>
                    <a:pt x="24479" y="379936"/>
                  </a:lnTo>
                  <a:lnTo>
                    <a:pt x="25035" y="387599"/>
                  </a:lnTo>
                  <a:lnTo>
                    <a:pt x="27260" y="391789"/>
                  </a:lnTo>
                  <a:lnTo>
                    <a:pt x="27817" y="398017"/>
                  </a:lnTo>
                  <a:lnTo>
                    <a:pt x="28373" y="389109"/>
                  </a:lnTo>
                  <a:lnTo>
                    <a:pt x="28930" y="380502"/>
                  </a:lnTo>
                  <a:lnTo>
                    <a:pt x="30599" y="381408"/>
                  </a:lnTo>
                  <a:lnTo>
                    <a:pt x="31155" y="393412"/>
                  </a:lnTo>
                  <a:lnTo>
                    <a:pt x="31711" y="382805"/>
                  </a:lnTo>
                  <a:lnTo>
                    <a:pt x="32268" y="365705"/>
                  </a:lnTo>
                  <a:lnTo>
                    <a:pt x="32824" y="358419"/>
                  </a:lnTo>
                  <a:lnTo>
                    <a:pt x="34493" y="350417"/>
                  </a:lnTo>
                  <a:lnTo>
                    <a:pt x="35049" y="356570"/>
                  </a:lnTo>
                  <a:lnTo>
                    <a:pt x="35606" y="367668"/>
                  </a:lnTo>
                  <a:lnTo>
                    <a:pt x="36162" y="367592"/>
                  </a:lnTo>
                  <a:lnTo>
                    <a:pt x="36718" y="362232"/>
                  </a:lnTo>
                  <a:lnTo>
                    <a:pt x="38387" y="360307"/>
                  </a:lnTo>
                  <a:lnTo>
                    <a:pt x="38944" y="360835"/>
                  </a:lnTo>
                  <a:lnTo>
                    <a:pt x="39500" y="354192"/>
                  </a:lnTo>
                  <a:lnTo>
                    <a:pt x="40056" y="370612"/>
                  </a:lnTo>
                  <a:lnTo>
                    <a:pt x="40613" y="369631"/>
                  </a:lnTo>
                  <a:lnTo>
                    <a:pt x="42282" y="376048"/>
                  </a:lnTo>
                  <a:lnTo>
                    <a:pt x="42838" y="383258"/>
                  </a:lnTo>
                  <a:lnTo>
                    <a:pt x="43395" y="388543"/>
                  </a:lnTo>
                  <a:lnTo>
                    <a:pt x="43951" y="376350"/>
                  </a:lnTo>
                  <a:lnTo>
                    <a:pt x="44507" y="382956"/>
                  </a:lnTo>
                  <a:lnTo>
                    <a:pt x="46176" y="376123"/>
                  </a:lnTo>
                  <a:lnTo>
                    <a:pt x="46733" y="381597"/>
                  </a:lnTo>
                  <a:lnTo>
                    <a:pt x="47289" y="375746"/>
                  </a:lnTo>
                  <a:lnTo>
                    <a:pt x="47845" y="367857"/>
                  </a:lnTo>
                  <a:lnTo>
                    <a:pt x="48402" y="354343"/>
                  </a:lnTo>
                  <a:lnTo>
                    <a:pt x="50071" y="358306"/>
                  </a:lnTo>
                  <a:lnTo>
                    <a:pt x="50627" y="363025"/>
                  </a:lnTo>
                  <a:lnTo>
                    <a:pt x="51183" y="357778"/>
                  </a:lnTo>
                  <a:lnTo>
                    <a:pt x="51740" y="348718"/>
                  </a:lnTo>
                  <a:lnTo>
                    <a:pt x="52296" y="342150"/>
                  </a:lnTo>
                  <a:lnTo>
                    <a:pt x="53965" y="331165"/>
                  </a:lnTo>
                  <a:lnTo>
                    <a:pt x="54521" y="341659"/>
                  </a:lnTo>
                  <a:lnTo>
                    <a:pt x="55078" y="345359"/>
                  </a:lnTo>
                  <a:lnTo>
                    <a:pt x="55634" y="345057"/>
                  </a:lnTo>
                  <a:lnTo>
                    <a:pt x="57860" y="341508"/>
                  </a:lnTo>
                  <a:lnTo>
                    <a:pt x="58416" y="328372"/>
                  </a:lnTo>
                  <a:lnTo>
                    <a:pt x="58972" y="313348"/>
                  </a:lnTo>
                  <a:lnTo>
                    <a:pt x="59529" y="323918"/>
                  </a:lnTo>
                  <a:lnTo>
                    <a:pt x="60085" y="328145"/>
                  </a:lnTo>
                  <a:lnTo>
                    <a:pt x="61754" y="339432"/>
                  </a:lnTo>
                  <a:lnTo>
                    <a:pt x="62310" y="326635"/>
                  </a:lnTo>
                  <a:lnTo>
                    <a:pt x="62867" y="321766"/>
                  </a:lnTo>
                  <a:lnTo>
                    <a:pt x="63423" y="306629"/>
                  </a:lnTo>
                  <a:lnTo>
                    <a:pt x="63979" y="279375"/>
                  </a:lnTo>
                  <a:lnTo>
                    <a:pt x="65648" y="275939"/>
                  </a:lnTo>
                  <a:lnTo>
                    <a:pt x="66205" y="293002"/>
                  </a:lnTo>
                  <a:lnTo>
                    <a:pt x="66761" y="290624"/>
                  </a:lnTo>
                  <a:lnTo>
                    <a:pt x="67317" y="297305"/>
                  </a:lnTo>
                  <a:lnTo>
                    <a:pt x="67874" y="299457"/>
                  </a:lnTo>
                  <a:lnTo>
                    <a:pt x="69543" y="303647"/>
                  </a:lnTo>
                  <a:lnTo>
                    <a:pt x="70099" y="295984"/>
                  </a:lnTo>
                  <a:lnTo>
                    <a:pt x="70656" y="298702"/>
                  </a:lnTo>
                  <a:lnTo>
                    <a:pt x="71212" y="296663"/>
                  </a:lnTo>
                  <a:lnTo>
                    <a:pt x="71768" y="282281"/>
                  </a:lnTo>
                  <a:lnTo>
                    <a:pt x="73437" y="291945"/>
                  </a:lnTo>
                  <a:lnTo>
                    <a:pt x="73994" y="296777"/>
                  </a:lnTo>
                  <a:lnTo>
                    <a:pt x="74550" y="283829"/>
                  </a:lnTo>
                  <a:lnTo>
                    <a:pt x="75106" y="296437"/>
                  </a:lnTo>
                  <a:lnTo>
                    <a:pt x="75663" y="313122"/>
                  </a:lnTo>
                  <a:lnTo>
                    <a:pt x="77332" y="314329"/>
                  </a:lnTo>
                  <a:lnTo>
                    <a:pt x="77888" y="317991"/>
                  </a:lnTo>
                  <a:lnTo>
                    <a:pt x="78444" y="319425"/>
                  </a:lnTo>
                  <a:lnTo>
                    <a:pt x="79001" y="319803"/>
                  </a:lnTo>
                  <a:lnTo>
                    <a:pt x="79557" y="318973"/>
                  </a:lnTo>
                  <a:lnTo>
                    <a:pt x="81782" y="314027"/>
                  </a:lnTo>
                  <a:lnTo>
                    <a:pt x="82339" y="306516"/>
                  </a:lnTo>
                  <a:lnTo>
                    <a:pt x="82895" y="314782"/>
                  </a:lnTo>
                  <a:lnTo>
                    <a:pt x="83451" y="319577"/>
                  </a:lnTo>
                  <a:lnTo>
                    <a:pt x="85121" y="315160"/>
                  </a:lnTo>
                  <a:lnTo>
                    <a:pt x="85677" y="350945"/>
                  </a:lnTo>
                  <a:lnTo>
                    <a:pt x="86233" y="365290"/>
                  </a:lnTo>
                  <a:lnTo>
                    <a:pt x="86790" y="368196"/>
                  </a:lnTo>
                  <a:lnTo>
                    <a:pt x="87346" y="370801"/>
                  </a:lnTo>
                  <a:lnTo>
                    <a:pt x="89015" y="365214"/>
                  </a:lnTo>
                  <a:lnTo>
                    <a:pt x="89571" y="371480"/>
                  </a:lnTo>
                  <a:lnTo>
                    <a:pt x="90128" y="361590"/>
                  </a:lnTo>
                  <a:lnTo>
                    <a:pt x="90684" y="351927"/>
                  </a:lnTo>
                  <a:lnTo>
                    <a:pt x="91240" y="349284"/>
                  </a:lnTo>
                  <a:lnTo>
                    <a:pt x="92909" y="353248"/>
                  </a:lnTo>
                  <a:lnTo>
                    <a:pt x="93466" y="351361"/>
                  </a:lnTo>
                  <a:lnTo>
                    <a:pt x="94022" y="352342"/>
                  </a:lnTo>
                  <a:lnTo>
                    <a:pt x="94578" y="344906"/>
                  </a:lnTo>
                  <a:lnTo>
                    <a:pt x="95135" y="342188"/>
                  </a:lnTo>
                  <a:lnTo>
                    <a:pt x="96804" y="346604"/>
                  </a:lnTo>
                  <a:lnTo>
                    <a:pt x="97360" y="351247"/>
                  </a:lnTo>
                  <a:lnTo>
                    <a:pt x="97916" y="347548"/>
                  </a:lnTo>
                  <a:lnTo>
                    <a:pt x="98473" y="331014"/>
                  </a:lnTo>
                  <a:lnTo>
                    <a:pt x="99029" y="342150"/>
                  </a:lnTo>
                  <a:lnTo>
                    <a:pt x="100698" y="347435"/>
                  </a:lnTo>
                  <a:lnTo>
                    <a:pt x="101811" y="345321"/>
                  </a:lnTo>
                  <a:lnTo>
                    <a:pt x="102367" y="347397"/>
                  </a:lnTo>
                  <a:lnTo>
                    <a:pt x="102924" y="356419"/>
                  </a:lnTo>
                  <a:lnTo>
                    <a:pt x="104593" y="357400"/>
                  </a:lnTo>
                  <a:lnTo>
                    <a:pt x="105149" y="360798"/>
                  </a:lnTo>
                  <a:lnTo>
                    <a:pt x="105705" y="374764"/>
                  </a:lnTo>
                  <a:lnTo>
                    <a:pt x="106262" y="362421"/>
                  </a:lnTo>
                  <a:lnTo>
                    <a:pt x="106818" y="360420"/>
                  </a:lnTo>
                  <a:lnTo>
                    <a:pt x="108487" y="354494"/>
                  </a:lnTo>
                  <a:lnTo>
                    <a:pt x="109043" y="353021"/>
                  </a:lnTo>
                  <a:lnTo>
                    <a:pt x="109600" y="349435"/>
                  </a:lnTo>
                  <a:lnTo>
                    <a:pt x="110156" y="351587"/>
                  </a:lnTo>
                  <a:lnTo>
                    <a:pt x="110712" y="360647"/>
                  </a:lnTo>
                  <a:lnTo>
                    <a:pt x="112382" y="365252"/>
                  </a:lnTo>
                  <a:lnTo>
                    <a:pt x="112938" y="342943"/>
                  </a:lnTo>
                  <a:lnTo>
                    <a:pt x="113494" y="336450"/>
                  </a:lnTo>
                  <a:lnTo>
                    <a:pt x="114051" y="349133"/>
                  </a:lnTo>
                  <a:lnTo>
                    <a:pt x="114607" y="341169"/>
                  </a:lnTo>
                  <a:lnTo>
                    <a:pt x="116276" y="333241"/>
                  </a:lnTo>
                  <a:lnTo>
                    <a:pt x="116832" y="340527"/>
                  </a:lnTo>
                  <a:lnTo>
                    <a:pt x="117389" y="338602"/>
                  </a:lnTo>
                  <a:lnTo>
                    <a:pt x="117945" y="341395"/>
                  </a:lnTo>
                  <a:lnTo>
                    <a:pt x="118501" y="339734"/>
                  </a:lnTo>
                  <a:lnTo>
                    <a:pt x="120170" y="333845"/>
                  </a:lnTo>
                  <a:lnTo>
                    <a:pt x="120727" y="317010"/>
                  </a:lnTo>
                  <a:lnTo>
                    <a:pt x="121283" y="315764"/>
                  </a:lnTo>
                  <a:lnTo>
                    <a:pt x="121839" y="323653"/>
                  </a:lnTo>
                  <a:lnTo>
                    <a:pt x="122396" y="323955"/>
                  </a:lnTo>
                  <a:lnTo>
                    <a:pt x="124065" y="323804"/>
                  </a:lnTo>
                  <a:lnTo>
                    <a:pt x="124621" y="330674"/>
                  </a:lnTo>
                  <a:lnTo>
                    <a:pt x="125177" y="327428"/>
                  </a:lnTo>
                  <a:lnTo>
                    <a:pt x="125734" y="331580"/>
                  </a:lnTo>
                  <a:lnTo>
                    <a:pt x="126290" y="331316"/>
                  </a:lnTo>
                  <a:lnTo>
                    <a:pt x="127959" y="326031"/>
                  </a:lnTo>
                  <a:lnTo>
                    <a:pt x="128516" y="321539"/>
                  </a:lnTo>
                  <a:lnTo>
                    <a:pt x="129072" y="318180"/>
                  </a:lnTo>
                  <a:lnTo>
                    <a:pt x="129628" y="334336"/>
                  </a:lnTo>
                  <a:lnTo>
                    <a:pt x="130185" y="325465"/>
                  </a:lnTo>
                  <a:lnTo>
                    <a:pt x="131854" y="336563"/>
                  </a:lnTo>
                  <a:lnTo>
                    <a:pt x="132410" y="345434"/>
                  </a:lnTo>
                  <a:lnTo>
                    <a:pt x="132966" y="341169"/>
                  </a:lnTo>
                  <a:lnTo>
                    <a:pt x="133523" y="337167"/>
                  </a:lnTo>
                  <a:lnTo>
                    <a:pt x="134079" y="342414"/>
                  </a:lnTo>
                  <a:lnTo>
                    <a:pt x="136304" y="341546"/>
                  </a:lnTo>
                  <a:lnTo>
                    <a:pt x="136861" y="337280"/>
                  </a:lnTo>
                  <a:lnTo>
                    <a:pt x="137417" y="341810"/>
                  </a:lnTo>
                  <a:lnTo>
                    <a:pt x="137973" y="349964"/>
                  </a:lnTo>
                  <a:lnTo>
                    <a:pt x="139642" y="351663"/>
                  </a:lnTo>
                  <a:lnTo>
                    <a:pt x="140199" y="354833"/>
                  </a:lnTo>
                  <a:lnTo>
                    <a:pt x="140755" y="355739"/>
                  </a:lnTo>
                  <a:lnTo>
                    <a:pt x="141312" y="349851"/>
                  </a:lnTo>
                  <a:lnTo>
                    <a:pt x="141868" y="356079"/>
                  </a:lnTo>
                  <a:lnTo>
                    <a:pt x="143537" y="354607"/>
                  </a:lnTo>
                  <a:lnTo>
                    <a:pt x="144093" y="359099"/>
                  </a:lnTo>
                  <a:lnTo>
                    <a:pt x="144650" y="369178"/>
                  </a:lnTo>
                  <a:lnTo>
                    <a:pt x="145206" y="369329"/>
                  </a:lnTo>
                  <a:lnTo>
                    <a:pt x="145762" y="373292"/>
                  </a:lnTo>
                  <a:lnTo>
                    <a:pt x="147431" y="377256"/>
                  </a:lnTo>
                  <a:lnTo>
                    <a:pt x="147988" y="385070"/>
                  </a:lnTo>
                  <a:lnTo>
                    <a:pt x="148544" y="380276"/>
                  </a:lnTo>
                  <a:lnTo>
                    <a:pt x="149100" y="378426"/>
                  </a:lnTo>
                  <a:lnTo>
                    <a:pt x="149657" y="376010"/>
                  </a:lnTo>
                  <a:lnTo>
                    <a:pt x="151326" y="376803"/>
                  </a:lnTo>
                  <a:lnTo>
                    <a:pt x="151882" y="385259"/>
                  </a:lnTo>
                  <a:lnTo>
                    <a:pt x="152438" y="383484"/>
                  </a:lnTo>
                  <a:lnTo>
                    <a:pt x="152995" y="380049"/>
                  </a:lnTo>
                  <a:lnTo>
                    <a:pt x="153551" y="372462"/>
                  </a:lnTo>
                  <a:lnTo>
                    <a:pt x="155777" y="371103"/>
                  </a:lnTo>
                  <a:lnTo>
                    <a:pt x="156333" y="375066"/>
                  </a:lnTo>
                  <a:lnTo>
                    <a:pt x="156889" y="374085"/>
                  </a:lnTo>
                  <a:lnTo>
                    <a:pt x="157446" y="364384"/>
                  </a:lnTo>
                  <a:lnTo>
                    <a:pt x="159115" y="367517"/>
                  </a:lnTo>
                  <a:lnTo>
                    <a:pt x="159671" y="371518"/>
                  </a:lnTo>
                  <a:lnTo>
                    <a:pt x="160227" y="373670"/>
                  </a:lnTo>
                  <a:lnTo>
                    <a:pt x="160784" y="381144"/>
                  </a:lnTo>
                  <a:lnTo>
                    <a:pt x="161340" y="386542"/>
                  </a:lnTo>
                  <a:lnTo>
                    <a:pt x="163009" y="382880"/>
                  </a:lnTo>
                  <a:lnTo>
                    <a:pt x="163565" y="386278"/>
                  </a:lnTo>
                  <a:lnTo>
                    <a:pt x="164122" y="376803"/>
                  </a:lnTo>
                  <a:lnTo>
                    <a:pt x="164678" y="374463"/>
                  </a:lnTo>
                  <a:lnTo>
                    <a:pt x="165234" y="372198"/>
                  </a:lnTo>
                  <a:lnTo>
                    <a:pt x="166903" y="385447"/>
                  </a:lnTo>
                  <a:lnTo>
                    <a:pt x="167460" y="376916"/>
                  </a:lnTo>
                  <a:lnTo>
                    <a:pt x="168016" y="375708"/>
                  </a:lnTo>
                  <a:lnTo>
                    <a:pt x="168573" y="378690"/>
                  </a:lnTo>
                  <a:lnTo>
                    <a:pt x="169129" y="369291"/>
                  </a:lnTo>
                  <a:lnTo>
                    <a:pt x="170798" y="360647"/>
                  </a:lnTo>
                  <a:lnTo>
                    <a:pt x="171354" y="354078"/>
                  </a:lnTo>
                  <a:lnTo>
                    <a:pt x="171911" y="354569"/>
                  </a:lnTo>
                  <a:lnTo>
                    <a:pt x="172467" y="356947"/>
                  </a:lnTo>
                  <a:lnTo>
                    <a:pt x="173023" y="369857"/>
                  </a:lnTo>
                  <a:lnTo>
                    <a:pt x="174692" y="365063"/>
                  </a:lnTo>
                  <a:lnTo>
                    <a:pt x="175249" y="385523"/>
                  </a:lnTo>
                  <a:lnTo>
                    <a:pt x="175805" y="375029"/>
                  </a:lnTo>
                  <a:lnTo>
                    <a:pt x="176361" y="388920"/>
                  </a:lnTo>
                  <a:lnTo>
                    <a:pt x="176918" y="380502"/>
                  </a:lnTo>
                  <a:lnTo>
                    <a:pt x="178587" y="392770"/>
                  </a:lnTo>
                  <a:lnTo>
                    <a:pt x="179143" y="401792"/>
                  </a:lnTo>
                  <a:lnTo>
                    <a:pt x="179699" y="411607"/>
                  </a:lnTo>
                  <a:lnTo>
                    <a:pt x="180812" y="404737"/>
                  </a:lnTo>
                  <a:lnTo>
                    <a:pt x="182481" y="402925"/>
                  </a:lnTo>
                  <a:lnTo>
                    <a:pt x="183038" y="407530"/>
                  </a:lnTo>
                  <a:lnTo>
                    <a:pt x="183594" y="410059"/>
                  </a:lnTo>
                  <a:lnTo>
                    <a:pt x="184150" y="411003"/>
                  </a:lnTo>
                  <a:lnTo>
                    <a:pt x="184707" y="404586"/>
                  </a:lnTo>
                  <a:lnTo>
                    <a:pt x="186376" y="406398"/>
                  </a:lnTo>
                  <a:lnTo>
                    <a:pt x="186932" y="402925"/>
                  </a:lnTo>
                  <a:lnTo>
                    <a:pt x="187488" y="403491"/>
                  </a:lnTo>
                  <a:lnTo>
                    <a:pt x="188045" y="405341"/>
                  </a:lnTo>
                  <a:lnTo>
                    <a:pt x="188601" y="398433"/>
                  </a:lnTo>
                  <a:lnTo>
                    <a:pt x="190270" y="408209"/>
                  </a:lnTo>
                  <a:lnTo>
                    <a:pt x="190826" y="402170"/>
                  </a:lnTo>
                  <a:lnTo>
                    <a:pt x="191383" y="398659"/>
                  </a:lnTo>
                  <a:lnTo>
                    <a:pt x="191939" y="396281"/>
                  </a:lnTo>
                  <a:lnTo>
                    <a:pt x="192495" y="408549"/>
                  </a:lnTo>
                  <a:lnTo>
                    <a:pt x="194164" y="416476"/>
                  </a:lnTo>
                  <a:lnTo>
                    <a:pt x="194721" y="423686"/>
                  </a:lnTo>
                  <a:lnTo>
                    <a:pt x="195277" y="430556"/>
                  </a:lnTo>
                  <a:lnTo>
                    <a:pt x="195833" y="433954"/>
                  </a:lnTo>
                  <a:lnTo>
                    <a:pt x="196390" y="429009"/>
                  </a:lnTo>
                  <a:lnTo>
                    <a:pt x="198615" y="435841"/>
                  </a:lnTo>
                  <a:lnTo>
                    <a:pt x="199172" y="432293"/>
                  </a:lnTo>
                  <a:lnTo>
                    <a:pt x="199728" y="425083"/>
                  </a:lnTo>
                  <a:lnTo>
                    <a:pt x="200284" y="421648"/>
                  </a:lnTo>
                  <a:lnTo>
                    <a:pt x="202510" y="415948"/>
                  </a:lnTo>
                  <a:lnTo>
                    <a:pt x="203066" y="421195"/>
                  </a:lnTo>
                  <a:lnTo>
                    <a:pt x="203622" y="428103"/>
                  </a:lnTo>
                  <a:lnTo>
                    <a:pt x="204179" y="431764"/>
                  </a:lnTo>
                  <a:lnTo>
                    <a:pt x="205848" y="424554"/>
                  </a:lnTo>
                  <a:lnTo>
                    <a:pt x="206404" y="431047"/>
                  </a:lnTo>
                  <a:lnTo>
                    <a:pt x="206960" y="444184"/>
                  </a:lnTo>
                  <a:lnTo>
                    <a:pt x="207517" y="444561"/>
                  </a:lnTo>
                  <a:lnTo>
                    <a:pt x="208073" y="431953"/>
                  </a:lnTo>
                  <a:lnTo>
                    <a:pt x="210298" y="419911"/>
                  </a:lnTo>
                  <a:lnTo>
                    <a:pt x="210855" y="412437"/>
                  </a:lnTo>
                  <a:lnTo>
                    <a:pt x="211411" y="405680"/>
                  </a:lnTo>
                  <a:lnTo>
                    <a:pt x="211968" y="401000"/>
                  </a:lnTo>
                  <a:lnTo>
                    <a:pt x="213637" y="397338"/>
                  </a:lnTo>
                  <a:lnTo>
                    <a:pt x="214193" y="394431"/>
                  </a:lnTo>
                  <a:lnTo>
                    <a:pt x="214749" y="382956"/>
                  </a:lnTo>
                  <a:lnTo>
                    <a:pt x="215306" y="383560"/>
                  </a:lnTo>
                  <a:lnTo>
                    <a:pt x="215862" y="374802"/>
                  </a:lnTo>
                  <a:lnTo>
                    <a:pt x="217531" y="386429"/>
                  </a:lnTo>
                  <a:lnTo>
                    <a:pt x="218087" y="382578"/>
                  </a:lnTo>
                  <a:lnTo>
                    <a:pt x="218644" y="383409"/>
                  </a:lnTo>
                  <a:lnTo>
                    <a:pt x="219200" y="387486"/>
                  </a:lnTo>
                  <a:lnTo>
                    <a:pt x="219756" y="399943"/>
                  </a:lnTo>
                  <a:lnTo>
                    <a:pt x="221425" y="401075"/>
                  </a:lnTo>
                  <a:lnTo>
                    <a:pt x="221982" y="419572"/>
                  </a:lnTo>
                  <a:lnTo>
                    <a:pt x="222538" y="420025"/>
                  </a:lnTo>
                  <a:lnTo>
                    <a:pt x="223094" y="418062"/>
                  </a:lnTo>
                  <a:lnTo>
                    <a:pt x="223651" y="416665"/>
                  </a:lnTo>
                  <a:lnTo>
                    <a:pt x="225320" y="420968"/>
                  </a:lnTo>
                  <a:lnTo>
                    <a:pt x="225876" y="413570"/>
                  </a:lnTo>
                  <a:lnTo>
                    <a:pt x="226433" y="409002"/>
                  </a:lnTo>
                  <a:lnTo>
                    <a:pt x="226989" y="411682"/>
                  </a:lnTo>
                  <a:lnTo>
                    <a:pt x="227545" y="411871"/>
                  </a:lnTo>
                  <a:lnTo>
                    <a:pt x="229771" y="412890"/>
                  </a:lnTo>
                  <a:lnTo>
                    <a:pt x="230327" y="400622"/>
                  </a:lnTo>
                  <a:lnTo>
                    <a:pt x="230883" y="407794"/>
                  </a:lnTo>
                  <a:lnTo>
                    <a:pt x="231440" y="407341"/>
                  </a:lnTo>
                  <a:lnTo>
                    <a:pt x="233109" y="413721"/>
                  </a:lnTo>
                  <a:lnTo>
                    <a:pt x="233665" y="408172"/>
                  </a:lnTo>
                  <a:lnTo>
                    <a:pt x="234221" y="411041"/>
                  </a:lnTo>
                  <a:lnTo>
                    <a:pt x="234778" y="408889"/>
                  </a:lnTo>
                  <a:lnTo>
                    <a:pt x="235334" y="393903"/>
                  </a:lnTo>
                  <a:lnTo>
                    <a:pt x="237003" y="419685"/>
                  </a:lnTo>
                  <a:lnTo>
                    <a:pt x="237559" y="421421"/>
                  </a:lnTo>
                  <a:lnTo>
                    <a:pt x="238116" y="426668"/>
                  </a:lnTo>
                  <a:lnTo>
                    <a:pt x="238672" y="430368"/>
                  </a:lnTo>
                  <a:lnTo>
                    <a:pt x="239229" y="435577"/>
                  </a:lnTo>
                  <a:lnTo>
                    <a:pt x="240898" y="438370"/>
                  </a:lnTo>
                  <a:lnTo>
                    <a:pt x="241454" y="431047"/>
                  </a:lnTo>
                  <a:lnTo>
                    <a:pt x="242010" y="426329"/>
                  </a:lnTo>
                  <a:lnTo>
                    <a:pt x="242567" y="417156"/>
                  </a:lnTo>
                  <a:lnTo>
                    <a:pt x="243123" y="414060"/>
                  </a:lnTo>
                  <a:lnTo>
                    <a:pt x="244792" y="417344"/>
                  </a:lnTo>
                  <a:lnTo>
                    <a:pt x="245348" y="422931"/>
                  </a:lnTo>
                  <a:lnTo>
                    <a:pt x="245905" y="401339"/>
                  </a:lnTo>
                  <a:lnTo>
                    <a:pt x="246461" y="393223"/>
                  </a:lnTo>
                  <a:lnTo>
                    <a:pt x="247017" y="388505"/>
                  </a:lnTo>
                  <a:lnTo>
                    <a:pt x="248686" y="384919"/>
                  </a:lnTo>
                  <a:lnTo>
                    <a:pt x="249243" y="380804"/>
                  </a:lnTo>
                  <a:lnTo>
                    <a:pt x="249799" y="379672"/>
                  </a:lnTo>
                  <a:lnTo>
                    <a:pt x="250355" y="384353"/>
                  </a:lnTo>
                  <a:lnTo>
                    <a:pt x="250912" y="387599"/>
                  </a:lnTo>
                  <a:lnTo>
                    <a:pt x="252581" y="379634"/>
                  </a:lnTo>
                  <a:lnTo>
                    <a:pt x="253137" y="398848"/>
                  </a:lnTo>
                  <a:lnTo>
                    <a:pt x="253694" y="387637"/>
                  </a:lnTo>
                  <a:lnTo>
                    <a:pt x="254250" y="372122"/>
                  </a:lnTo>
                  <a:lnTo>
                    <a:pt x="254806" y="380502"/>
                  </a:lnTo>
                  <a:lnTo>
                    <a:pt x="256475" y="387561"/>
                  </a:lnTo>
                  <a:lnTo>
                    <a:pt x="257032" y="384202"/>
                  </a:lnTo>
                  <a:lnTo>
                    <a:pt x="257588" y="387070"/>
                  </a:lnTo>
                  <a:lnTo>
                    <a:pt x="258144" y="394809"/>
                  </a:lnTo>
                  <a:lnTo>
                    <a:pt x="258701" y="395035"/>
                  </a:lnTo>
                  <a:lnTo>
                    <a:pt x="260370" y="401188"/>
                  </a:lnTo>
                  <a:lnTo>
                    <a:pt x="260926" y="401981"/>
                  </a:lnTo>
                  <a:lnTo>
                    <a:pt x="261482" y="408436"/>
                  </a:lnTo>
                  <a:lnTo>
                    <a:pt x="262039" y="401302"/>
                  </a:lnTo>
                  <a:lnTo>
                    <a:pt x="262595" y="398697"/>
                  </a:lnTo>
                  <a:lnTo>
                    <a:pt x="264264" y="397640"/>
                  </a:lnTo>
                  <a:lnTo>
                    <a:pt x="264820" y="401452"/>
                  </a:lnTo>
                  <a:lnTo>
                    <a:pt x="265377" y="402925"/>
                  </a:lnTo>
                  <a:lnTo>
                    <a:pt x="265933" y="398772"/>
                  </a:lnTo>
                  <a:lnTo>
                    <a:pt x="266490" y="393072"/>
                  </a:lnTo>
                  <a:lnTo>
                    <a:pt x="268159" y="401641"/>
                  </a:lnTo>
                  <a:lnTo>
                    <a:pt x="268715" y="402774"/>
                  </a:lnTo>
                  <a:lnTo>
                    <a:pt x="269271" y="406058"/>
                  </a:lnTo>
                  <a:lnTo>
                    <a:pt x="269828" y="407152"/>
                  </a:lnTo>
                  <a:lnTo>
                    <a:pt x="270384" y="411418"/>
                  </a:lnTo>
                  <a:lnTo>
                    <a:pt x="272053" y="420704"/>
                  </a:lnTo>
                  <a:lnTo>
                    <a:pt x="272609" y="423460"/>
                  </a:lnTo>
                  <a:lnTo>
                    <a:pt x="273166" y="417458"/>
                  </a:lnTo>
                  <a:lnTo>
                    <a:pt x="273722" y="418590"/>
                  </a:lnTo>
                  <a:lnTo>
                    <a:pt x="274278" y="414929"/>
                  </a:lnTo>
                  <a:lnTo>
                    <a:pt x="275947" y="427914"/>
                  </a:lnTo>
                  <a:lnTo>
                    <a:pt x="276504" y="427461"/>
                  </a:lnTo>
                  <a:lnTo>
                    <a:pt x="277060" y="435426"/>
                  </a:lnTo>
                  <a:lnTo>
                    <a:pt x="277616" y="430368"/>
                  </a:lnTo>
                  <a:lnTo>
                    <a:pt x="278173" y="430594"/>
                  </a:lnTo>
                  <a:lnTo>
                    <a:pt x="279842" y="418213"/>
                  </a:lnTo>
                  <a:lnTo>
                    <a:pt x="280398" y="408549"/>
                  </a:lnTo>
                  <a:lnTo>
                    <a:pt x="280955" y="398697"/>
                  </a:lnTo>
                  <a:lnTo>
                    <a:pt x="281511" y="386202"/>
                  </a:lnTo>
                  <a:lnTo>
                    <a:pt x="282067" y="397904"/>
                  </a:lnTo>
                  <a:lnTo>
                    <a:pt x="284293" y="402207"/>
                  </a:lnTo>
                  <a:lnTo>
                    <a:pt x="284849" y="390468"/>
                  </a:lnTo>
                  <a:lnTo>
                    <a:pt x="285405" y="388090"/>
                  </a:lnTo>
                  <a:lnTo>
                    <a:pt x="285962" y="380313"/>
                  </a:lnTo>
                  <a:lnTo>
                    <a:pt x="287631" y="382125"/>
                  </a:lnTo>
                  <a:lnTo>
                    <a:pt x="288187" y="377709"/>
                  </a:lnTo>
                  <a:lnTo>
                    <a:pt x="288743" y="376576"/>
                  </a:lnTo>
                  <a:lnTo>
                    <a:pt x="289300" y="379294"/>
                  </a:lnTo>
                  <a:lnTo>
                    <a:pt x="289856" y="350643"/>
                  </a:lnTo>
                  <a:lnTo>
                    <a:pt x="291525" y="355324"/>
                  </a:lnTo>
                  <a:lnTo>
                    <a:pt x="292081" y="353512"/>
                  </a:lnTo>
                  <a:lnTo>
                    <a:pt x="292638" y="349737"/>
                  </a:lnTo>
                  <a:lnTo>
                    <a:pt x="293194" y="350908"/>
                  </a:lnTo>
                  <a:lnTo>
                    <a:pt x="293750" y="358457"/>
                  </a:lnTo>
                  <a:lnTo>
                    <a:pt x="295420" y="354758"/>
                  </a:lnTo>
                  <a:lnTo>
                    <a:pt x="295976" y="355513"/>
                  </a:lnTo>
                  <a:lnTo>
                    <a:pt x="296532" y="358797"/>
                  </a:lnTo>
                  <a:lnTo>
                    <a:pt x="297089" y="344377"/>
                  </a:lnTo>
                  <a:lnTo>
                    <a:pt x="297645" y="330108"/>
                  </a:lnTo>
                  <a:lnTo>
                    <a:pt x="299314" y="338337"/>
                  </a:lnTo>
                  <a:lnTo>
                    <a:pt x="299870" y="345887"/>
                  </a:lnTo>
                  <a:lnTo>
                    <a:pt x="300427" y="351285"/>
                  </a:lnTo>
                  <a:lnTo>
                    <a:pt x="300983" y="352757"/>
                  </a:lnTo>
                  <a:lnTo>
                    <a:pt x="301539" y="361024"/>
                  </a:lnTo>
                  <a:lnTo>
                    <a:pt x="303208" y="352078"/>
                  </a:lnTo>
                  <a:lnTo>
                    <a:pt x="303765" y="362459"/>
                  </a:lnTo>
                  <a:lnTo>
                    <a:pt x="304877" y="362345"/>
                  </a:lnTo>
                  <a:lnTo>
                    <a:pt x="305434" y="351927"/>
                  </a:lnTo>
                  <a:lnTo>
                    <a:pt x="307103" y="356155"/>
                  </a:lnTo>
                  <a:lnTo>
                    <a:pt x="307659" y="356834"/>
                  </a:lnTo>
                  <a:lnTo>
                    <a:pt x="308215" y="361590"/>
                  </a:lnTo>
                  <a:lnTo>
                    <a:pt x="308772" y="364346"/>
                  </a:lnTo>
                  <a:lnTo>
                    <a:pt x="309328" y="364082"/>
                  </a:lnTo>
                  <a:lnTo>
                    <a:pt x="310997" y="365592"/>
                  </a:lnTo>
                  <a:lnTo>
                    <a:pt x="311554" y="361062"/>
                  </a:lnTo>
                  <a:lnTo>
                    <a:pt x="312110" y="357325"/>
                  </a:lnTo>
                  <a:lnTo>
                    <a:pt x="312666" y="351813"/>
                  </a:lnTo>
                  <a:lnTo>
                    <a:pt x="313223" y="363931"/>
                  </a:lnTo>
                  <a:lnTo>
                    <a:pt x="314892" y="365403"/>
                  </a:lnTo>
                  <a:lnTo>
                    <a:pt x="315448" y="338564"/>
                  </a:lnTo>
                  <a:lnTo>
                    <a:pt x="316004" y="338035"/>
                  </a:lnTo>
                  <a:lnTo>
                    <a:pt x="316561" y="348982"/>
                  </a:lnTo>
                  <a:lnTo>
                    <a:pt x="317117" y="340602"/>
                  </a:lnTo>
                  <a:lnTo>
                    <a:pt x="318786" y="330108"/>
                  </a:lnTo>
                  <a:lnTo>
                    <a:pt x="319342" y="328825"/>
                  </a:lnTo>
                  <a:lnTo>
                    <a:pt x="319899" y="336978"/>
                  </a:lnTo>
                  <a:lnTo>
                    <a:pt x="320455" y="341924"/>
                  </a:lnTo>
                  <a:lnTo>
                    <a:pt x="321011" y="352493"/>
                  </a:lnTo>
                  <a:lnTo>
                    <a:pt x="322681" y="350794"/>
                  </a:lnTo>
                  <a:lnTo>
                    <a:pt x="323237" y="348718"/>
                  </a:lnTo>
                  <a:lnTo>
                    <a:pt x="323793" y="341433"/>
                  </a:lnTo>
                  <a:lnTo>
                    <a:pt x="324350" y="339923"/>
                  </a:lnTo>
                  <a:lnTo>
                    <a:pt x="324906" y="337658"/>
                  </a:lnTo>
                  <a:lnTo>
                    <a:pt x="326575" y="339847"/>
                  </a:lnTo>
                  <a:lnTo>
                    <a:pt x="327131" y="346302"/>
                  </a:lnTo>
                  <a:lnTo>
                    <a:pt x="327688" y="335959"/>
                  </a:lnTo>
                  <a:lnTo>
                    <a:pt x="328244" y="329882"/>
                  </a:lnTo>
                  <a:lnTo>
                    <a:pt x="328800" y="335544"/>
                  </a:lnTo>
                  <a:lnTo>
                    <a:pt x="330469" y="333392"/>
                  </a:lnTo>
                  <a:lnTo>
                    <a:pt x="331026" y="329618"/>
                  </a:lnTo>
                  <a:lnTo>
                    <a:pt x="331582" y="341093"/>
                  </a:lnTo>
                  <a:lnTo>
                    <a:pt x="332138" y="335582"/>
                  </a:lnTo>
                  <a:lnTo>
                    <a:pt x="332695" y="338753"/>
                  </a:lnTo>
                  <a:lnTo>
                    <a:pt x="334364" y="336450"/>
                  </a:lnTo>
                  <a:lnTo>
                    <a:pt x="334920" y="329882"/>
                  </a:lnTo>
                  <a:lnTo>
                    <a:pt x="335476" y="336752"/>
                  </a:lnTo>
                  <a:lnTo>
                    <a:pt x="336033" y="339319"/>
                  </a:lnTo>
                  <a:lnTo>
                    <a:pt x="336589" y="345321"/>
                  </a:lnTo>
                  <a:lnTo>
                    <a:pt x="338815" y="335770"/>
                  </a:lnTo>
                  <a:lnTo>
                    <a:pt x="339371" y="331278"/>
                  </a:lnTo>
                  <a:lnTo>
                    <a:pt x="339927" y="335582"/>
                  </a:lnTo>
                  <a:lnTo>
                    <a:pt x="340484" y="333241"/>
                  </a:lnTo>
                  <a:lnTo>
                    <a:pt x="342153" y="333204"/>
                  </a:lnTo>
                  <a:lnTo>
                    <a:pt x="342709" y="332449"/>
                  </a:lnTo>
                  <a:lnTo>
                    <a:pt x="343265" y="325163"/>
                  </a:lnTo>
                  <a:lnTo>
                    <a:pt x="343822" y="329089"/>
                  </a:lnTo>
                  <a:lnTo>
                    <a:pt x="344378" y="314065"/>
                  </a:lnTo>
                  <a:lnTo>
                    <a:pt x="346047" y="318142"/>
                  </a:lnTo>
                  <a:lnTo>
                    <a:pt x="346603" y="289114"/>
                  </a:lnTo>
                  <a:lnTo>
                    <a:pt x="347160" y="287943"/>
                  </a:lnTo>
                  <a:lnTo>
                    <a:pt x="347716" y="279375"/>
                  </a:lnTo>
                  <a:lnTo>
                    <a:pt x="348272" y="290057"/>
                  </a:lnTo>
                  <a:lnTo>
                    <a:pt x="349941" y="298211"/>
                  </a:lnTo>
                  <a:lnTo>
                    <a:pt x="350498" y="303420"/>
                  </a:lnTo>
                  <a:lnTo>
                    <a:pt x="351054" y="295191"/>
                  </a:lnTo>
                  <a:lnTo>
                    <a:pt x="351611" y="290963"/>
                  </a:lnTo>
                  <a:lnTo>
                    <a:pt x="352167" y="291265"/>
                  </a:lnTo>
                  <a:lnTo>
                    <a:pt x="353836" y="297305"/>
                  </a:lnTo>
                  <a:lnTo>
                    <a:pt x="354392" y="295267"/>
                  </a:lnTo>
                  <a:lnTo>
                    <a:pt x="354949" y="298739"/>
                  </a:lnTo>
                  <a:lnTo>
                    <a:pt x="355505" y="301080"/>
                  </a:lnTo>
                  <a:lnTo>
                    <a:pt x="356061" y="302024"/>
                  </a:lnTo>
                  <a:lnTo>
                    <a:pt x="358287" y="306478"/>
                  </a:lnTo>
                  <a:lnTo>
                    <a:pt x="358843" y="297494"/>
                  </a:lnTo>
                  <a:lnTo>
                    <a:pt x="359399" y="296474"/>
                  </a:lnTo>
                  <a:lnTo>
                    <a:pt x="359956" y="299381"/>
                  </a:lnTo>
                  <a:lnTo>
                    <a:pt x="361625" y="302816"/>
                  </a:lnTo>
                  <a:lnTo>
                    <a:pt x="362181" y="303345"/>
                  </a:lnTo>
                  <a:lnTo>
                    <a:pt x="362737" y="308063"/>
                  </a:lnTo>
                  <a:lnTo>
                    <a:pt x="363294" y="315651"/>
                  </a:lnTo>
                  <a:lnTo>
                    <a:pt x="363850" y="315160"/>
                  </a:lnTo>
                  <a:lnTo>
                    <a:pt x="365519" y="315311"/>
                  </a:lnTo>
                  <a:lnTo>
                    <a:pt x="366076" y="308101"/>
                  </a:lnTo>
                  <a:lnTo>
                    <a:pt x="366632" y="311121"/>
                  </a:lnTo>
                  <a:lnTo>
                    <a:pt x="367188" y="300400"/>
                  </a:lnTo>
                  <a:lnTo>
                    <a:pt x="367745" y="294210"/>
                  </a:lnTo>
                  <a:lnTo>
                    <a:pt x="369414" y="298135"/>
                  </a:lnTo>
                  <a:lnTo>
                    <a:pt x="369970" y="315764"/>
                  </a:lnTo>
                  <a:lnTo>
                    <a:pt x="370526" y="314707"/>
                  </a:lnTo>
                  <a:lnTo>
                    <a:pt x="371083" y="300589"/>
                  </a:lnTo>
                  <a:lnTo>
                    <a:pt x="371639" y="296097"/>
                  </a:lnTo>
                  <a:lnTo>
                    <a:pt x="373308" y="299608"/>
                  </a:lnTo>
                  <a:lnTo>
                    <a:pt x="373864" y="278393"/>
                  </a:lnTo>
                  <a:lnTo>
                    <a:pt x="374421" y="277827"/>
                  </a:lnTo>
                  <a:lnTo>
                    <a:pt x="374977" y="284357"/>
                  </a:lnTo>
                  <a:lnTo>
                    <a:pt x="375533" y="292247"/>
                  </a:lnTo>
                  <a:lnTo>
                    <a:pt x="377759" y="296022"/>
                  </a:lnTo>
                  <a:lnTo>
                    <a:pt x="378315" y="303231"/>
                  </a:lnTo>
                  <a:lnTo>
                    <a:pt x="378872" y="312933"/>
                  </a:lnTo>
                  <a:lnTo>
                    <a:pt x="379428" y="309347"/>
                  </a:lnTo>
                  <a:lnTo>
                    <a:pt x="381097" y="299570"/>
                  </a:lnTo>
                  <a:lnTo>
                    <a:pt x="381653" y="306025"/>
                  </a:lnTo>
                  <a:lnTo>
                    <a:pt x="382210" y="297116"/>
                  </a:lnTo>
                  <a:lnTo>
                    <a:pt x="383322" y="288057"/>
                  </a:lnTo>
                  <a:lnTo>
                    <a:pt x="384991" y="301910"/>
                  </a:lnTo>
                  <a:lnTo>
                    <a:pt x="385548" y="296588"/>
                  </a:lnTo>
                  <a:lnTo>
                    <a:pt x="386104" y="319878"/>
                  </a:lnTo>
                  <a:lnTo>
                    <a:pt x="386660" y="311347"/>
                  </a:lnTo>
                  <a:lnTo>
                    <a:pt x="387217" y="300967"/>
                  </a:lnTo>
                  <a:lnTo>
                    <a:pt x="388886" y="302024"/>
                  </a:lnTo>
                  <a:lnTo>
                    <a:pt x="389442" y="312140"/>
                  </a:lnTo>
                  <a:lnTo>
                    <a:pt x="389998" y="323125"/>
                  </a:lnTo>
                  <a:lnTo>
                    <a:pt x="390555" y="323087"/>
                  </a:lnTo>
                  <a:lnTo>
                    <a:pt x="391111" y="307950"/>
                  </a:lnTo>
                  <a:lnTo>
                    <a:pt x="392780" y="314065"/>
                  </a:lnTo>
                  <a:lnTo>
                    <a:pt x="393337" y="315877"/>
                  </a:lnTo>
                  <a:lnTo>
                    <a:pt x="393893" y="323163"/>
                  </a:lnTo>
                  <a:lnTo>
                    <a:pt x="394449" y="315613"/>
                  </a:lnTo>
                  <a:lnTo>
                    <a:pt x="395006" y="311347"/>
                  </a:lnTo>
                  <a:lnTo>
                    <a:pt x="396675" y="314292"/>
                  </a:lnTo>
                  <a:lnTo>
                    <a:pt x="397231" y="312555"/>
                  </a:lnTo>
                  <a:lnTo>
                    <a:pt x="397787" y="315349"/>
                  </a:lnTo>
                  <a:lnTo>
                    <a:pt x="398344" y="318331"/>
                  </a:lnTo>
                  <a:lnTo>
                    <a:pt x="398900" y="301533"/>
                  </a:lnTo>
                  <a:lnTo>
                    <a:pt x="400569" y="302552"/>
                  </a:lnTo>
                  <a:lnTo>
                    <a:pt x="401682" y="301571"/>
                  </a:lnTo>
                  <a:lnTo>
                    <a:pt x="402238" y="306553"/>
                  </a:lnTo>
                  <a:lnTo>
                    <a:pt x="402794" y="319463"/>
                  </a:lnTo>
                  <a:lnTo>
                    <a:pt x="404463" y="324106"/>
                  </a:lnTo>
                  <a:lnTo>
                    <a:pt x="405576" y="327088"/>
                  </a:lnTo>
                  <a:lnTo>
                    <a:pt x="406132" y="343396"/>
                  </a:lnTo>
                  <a:lnTo>
                    <a:pt x="406689" y="357400"/>
                  </a:lnTo>
                  <a:lnTo>
                    <a:pt x="408358" y="350606"/>
                  </a:lnTo>
                  <a:lnTo>
                    <a:pt x="408914" y="345208"/>
                  </a:lnTo>
                  <a:lnTo>
                    <a:pt x="409471" y="350002"/>
                  </a:lnTo>
                  <a:lnTo>
                    <a:pt x="410027" y="330221"/>
                  </a:lnTo>
                  <a:lnTo>
                    <a:pt x="410583" y="312895"/>
                  </a:lnTo>
                  <a:lnTo>
                    <a:pt x="412252" y="302174"/>
                  </a:lnTo>
                  <a:lnTo>
                    <a:pt x="412809" y="303382"/>
                  </a:lnTo>
                  <a:lnTo>
                    <a:pt x="413365" y="303081"/>
                  </a:lnTo>
                  <a:lnTo>
                    <a:pt x="413921" y="299608"/>
                  </a:lnTo>
                  <a:lnTo>
                    <a:pt x="414478" y="288585"/>
                  </a:lnTo>
                  <a:lnTo>
                    <a:pt x="416703" y="246609"/>
                  </a:lnTo>
                  <a:lnTo>
                    <a:pt x="417259" y="231510"/>
                  </a:lnTo>
                  <a:lnTo>
                    <a:pt x="417816" y="224904"/>
                  </a:lnTo>
                  <a:lnTo>
                    <a:pt x="418372" y="236530"/>
                  </a:lnTo>
                  <a:lnTo>
                    <a:pt x="420041" y="227886"/>
                  </a:lnTo>
                  <a:lnTo>
                    <a:pt x="420597" y="216750"/>
                  </a:lnTo>
                  <a:lnTo>
                    <a:pt x="421154" y="222563"/>
                  </a:lnTo>
                  <a:lnTo>
                    <a:pt x="421710" y="212069"/>
                  </a:lnTo>
                  <a:lnTo>
                    <a:pt x="422267" y="218336"/>
                  </a:lnTo>
                  <a:lnTo>
                    <a:pt x="423936" y="231170"/>
                  </a:lnTo>
                  <a:lnTo>
                    <a:pt x="424492" y="224791"/>
                  </a:lnTo>
                  <a:lnTo>
                    <a:pt x="425048" y="210635"/>
                  </a:lnTo>
                  <a:lnTo>
                    <a:pt x="425605" y="194252"/>
                  </a:lnTo>
                  <a:lnTo>
                    <a:pt x="426161" y="215278"/>
                  </a:lnTo>
                  <a:lnTo>
                    <a:pt x="427830" y="217052"/>
                  </a:lnTo>
                  <a:lnTo>
                    <a:pt x="428386" y="211805"/>
                  </a:lnTo>
                  <a:lnTo>
                    <a:pt x="428943" y="223847"/>
                  </a:lnTo>
                  <a:lnTo>
                    <a:pt x="429499" y="230377"/>
                  </a:lnTo>
                  <a:lnTo>
                    <a:pt x="430055" y="242494"/>
                  </a:lnTo>
                  <a:lnTo>
                    <a:pt x="432281" y="220525"/>
                  </a:lnTo>
                  <a:lnTo>
                    <a:pt x="432837" y="220450"/>
                  </a:lnTo>
                  <a:lnTo>
                    <a:pt x="433393" y="248496"/>
                  </a:lnTo>
                  <a:lnTo>
                    <a:pt x="433950" y="237512"/>
                  </a:lnTo>
                  <a:lnTo>
                    <a:pt x="435619" y="228867"/>
                  </a:lnTo>
                  <a:lnTo>
                    <a:pt x="436175" y="213919"/>
                  </a:lnTo>
                  <a:lnTo>
                    <a:pt x="436732" y="216335"/>
                  </a:lnTo>
                  <a:lnTo>
                    <a:pt x="437288" y="204557"/>
                  </a:lnTo>
                  <a:lnTo>
                    <a:pt x="437844" y="212032"/>
                  </a:lnTo>
                  <a:lnTo>
                    <a:pt x="439513" y="195385"/>
                  </a:lnTo>
                  <a:lnTo>
                    <a:pt x="440070" y="195875"/>
                  </a:lnTo>
                  <a:lnTo>
                    <a:pt x="440626" y="144349"/>
                  </a:lnTo>
                  <a:lnTo>
                    <a:pt x="441182" y="127551"/>
                  </a:lnTo>
                  <a:lnTo>
                    <a:pt x="441739" y="129287"/>
                  </a:lnTo>
                  <a:lnTo>
                    <a:pt x="443408" y="103694"/>
                  </a:lnTo>
                  <a:lnTo>
                    <a:pt x="443964" y="104109"/>
                  </a:lnTo>
                  <a:lnTo>
                    <a:pt x="444520" y="107960"/>
                  </a:lnTo>
                  <a:lnTo>
                    <a:pt x="445077" y="163450"/>
                  </a:lnTo>
                  <a:lnTo>
                    <a:pt x="445633" y="175907"/>
                  </a:lnTo>
                  <a:lnTo>
                    <a:pt x="447302" y="239550"/>
                  </a:lnTo>
                  <a:lnTo>
                    <a:pt x="447858" y="217165"/>
                  </a:lnTo>
                  <a:lnTo>
                    <a:pt x="448415" y="244193"/>
                  </a:lnTo>
                  <a:lnTo>
                    <a:pt x="448971" y="238455"/>
                  </a:lnTo>
                  <a:lnTo>
                    <a:pt x="449528" y="238455"/>
                  </a:lnTo>
                  <a:lnTo>
                    <a:pt x="451197" y="246609"/>
                  </a:lnTo>
                  <a:lnTo>
                    <a:pt x="451753" y="266540"/>
                  </a:lnTo>
                  <a:lnTo>
                    <a:pt x="452309" y="261746"/>
                  </a:lnTo>
                  <a:lnTo>
                    <a:pt x="452866" y="229887"/>
                  </a:lnTo>
                  <a:lnTo>
                    <a:pt x="453422" y="213768"/>
                  </a:lnTo>
                  <a:lnTo>
                    <a:pt x="455091" y="220789"/>
                  </a:lnTo>
                  <a:lnTo>
                    <a:pt x="455647" y="208483"/>
                  </a:lnTo>
                  <a:lnTo>
                    <a:pt x="456204" y="212258"/>
                  </a:lnTo>
                  <a:lnTo>
                    <a:pt x="456760" y="227018"/>
                  </a:lnTo>
                  <a:lnTo>
                    <a:pt x="457316" y="235813"/>
                  </a:lnTo>
                  <a:lnTo>
                    <a:pt x="458985" y="241362"/>
                  </a:lnTo>
                  <a:lnTo>
                    <a:pt x="459542" y="239852"/>
                  </a:lnTo>
                  <a:lnTo>
                    <a:pt x="460098" y="252724"/>
                  </a:lnTo>
                  <a:lnTo>
                    <a:pt x="460654" y="269371"/>
                  </a:lnTo>
                  <a:lnTo>
                    <a:pt x="461211" y="266012"/>
                  </a:lnTo>
                  <a:lnTo>
                    <a:pt x="462880" y="266276"/>
                  </a:lnTo>
                  <a:lnTo>
                    <a:pt x="463436" y="264011"/>
                  </a:lnTo>
                  <a:lnTo>
                    <a:pt x="463993" y="199990"/>
                  </a:lnTo>
                  <a:lnTo>
                    <a:pt x="464549" y="212711"/>
                  </a:lnTo>
                  <a:lnTo>
                    <a:pt x="465105" y="208785"/>
                  </a:lnTo>
                  <a:lnTo>
                    <a:pt x="466774" y="214108"/>
                  </a:lnTo>
                  <a:lnTo>
                    <a:pt x="467331" y="234945"/>
                  </a:lnTo>
                  <a:lnTo>
                    <a:pt x="467887" y="240003"/>
                  </a:lnTo>
                  <a:lnTo>
                    <a:pt x="468443" y="250120"/>
                  </a:lnTo>
                  <a:lnTo>
                    <a:pt x="469000" y="255782"/>
                  </a:lnTo>
                  <a:lnTo>
                    <a:pt x="470669" y="263822"/>
                  </a:lnTo>
                  <a:lnTo>
                    <a:pt x="471225" y="260425"/>
                  </a:lnTo>
                  <a:lnTo>
                    <a:pt x="471781" y="272882"/>
                  </a:lnTo>
                  <a:lnTo>
                    <a:pt x="472338" y="277978"/>
                  </a:lnTo>
                  <a:lnTo>
                    <a:pt x="472894" y="256159"/>
                  </a:lnTo>
                  <a:lnTo>
                    <a:pt x="474563" y="254310"/>
                  </a:lnTo>
                  <a:lnTo>
                    <a:pt x="475119" y="249327"/>
                  </a:lnTo>
                  <a:lnTo>
                    <a:pt x="475676" y="257216"/>
                  </a:lnTo>
                  <a:lnTo>
                    <a:pt x="476232" y="253442"/>
                  </a:lnTo>
                  <a:lnTo>
                    <a:pt x="476789" y="256235"/>
                  </a:lnTo>
                  <a:lnTo>
                    <a:pt x="478458" y="256990"/>
                  </a:lnTo>
                  <a:lnTo>
                    <a:pt x="479014" y="250233"/>
                  </a:lnTo>
                  <a:lnTo>
                    <a:pt x="479570" y="230981"/>
                  </a:lnTo>
                  <a:lnTo>
                    <a:pt x="480127" y="242155"/>
                  </a:lnTo>
                  <a:lnTo>
                    <a:pt x="480683" y="239324"/>
                  </a:lnTo>
                  <a:lnTo>
                    <a:pt x="482352" y="232000"/>
                  </a:lnTo>
                  <a:lnTo>
                    <a:pt x="482908" y="236002"/>
                  </a:lnTo>
                  <a:lnTo>
                    <a:pt x="483465" y="221393"/>
                  </a:lnTo>
                  <a:lnTo>
                    <a:pt x="484021" y="213768"/>
                  </a:lnTo>
                  <a:lnTo>
                    <a:pt x="484577" y="205879"/>
                  </a:lnTo>
                  <a:lnTo>
                    <a:pt x="486803" y="207804"/>
                  </a:lnTo>
                  <a:lnTo>
                    <a:pt x="487359" y="220450"/>
                  </a:lnTo>
                  <a:lnTo>
                    <a:pt x="487915" y="206785"/>
                  </a:lnTo>
                  <a:lnTo>
                    <a:pt x="488472" y="192100"/>
                  </a:lnTo>
                  <a:lnTo>
                    <a:pt x="490141" y="214523"/>
                  </a:lnTo>
                  <a:lnTo>
                    <a:pt x="490697" y="230792"/>
                  </a:lnTo>
                  <a:lnTo>
                    <a:pt x="491254" y="224866"/>
                  </a:lnTo>
                  <a:lnTo>
                    <a:pt x="491810" y="219506"/>
                  </a:lnTo>
                  <a:lnTo>
                    <a:pt x="492366" y="219883"/>
                  </a:lnTo>
                  <a:lnTo>
                    <a:pt x="494035" y="226338"/>
                  </a:lnTo>
                  <a:lnTo>
                    <a:pt x="494592" y="232906"/>
                  </a:lnTo>
                  <a:lnTo>
                    <a:pt x="495148" y="254649"/>
                  </a:lnTo>
                  <a:lnTo>
                    <a:pt x="495704" y="247175"/>
                  </a:lnTo>
                  <a:lnTo>
                    <a:pt x="496261" y="256310"/>
                  </a:lnTo>
                  <a:lnTo>
                    <a:pt x="497930" y="246798"/>
                  </a:lnTo>
                  <a:lnTo>
                    <a:pt x="498486" y="254045"/>
                  </a:lnTo>
                  <a:lnTo>
                    <a:pt x="499042" y="276128"/>
                  </a:lnTo>
                  <a:lnTo>
                    <a:pt x="499599" y="268163"/>
                  </a:lnTo>
                  <a:lnTo>
                    <a:pt x="500155" y="289793"/>
                  </a:lnTo>
                  <a:lnTo>
                    <a:pt x="501824" y="302212"/>
                  </a:lnTo>
                  <a:lnTo>
                    <a:pt x="502380" y="298664"/>
                  </a:lnTo>
                  <a:lnTo>
                    <a:pt x="502937" y="283225"/>
                  </a:lnTo>
                  <a:lnTo>
                    <a:pt x="503493" y="288698"/>
                  </a:lnTo>
                  <a:lnTo>
                    <a:pt x="504049" y="302061"/>
                  </a:lnTo>
                  <a:lnTo>
                    <a:pt x="505719" y="309271"/>
                  </a:lnTo>
                  <a:lnTo>
                    <a:pt x="506275" y="322861"/>
                  </a:lnTo>
                  <a:lnTo>
                    <a:pt x="506831" y="312857"/>
                  </a:lnTo>
                  <a:lnTo>
                    <a:pt x="507388" y="302854"/>
                  </a:lnTo>
                  <a:lnTo>
                    <a:pt x="509613" y="305874"/>
                  </a:lnTo>
                  <a:lnTo>
                    <a:pt x="510169" y="310290"/>
                  </a:lnTo>
                  <a:lnTo>
                    <a:pt x="510726" y="320784"/>
                  </a:lnTo>
                  <a:lnTo>
                    <a:pt x="511282" y="339357"/>
                  </a:lnTo>
                  <a:lnTo>
                    <a:pt x="511838" y="328183"/>
                  </a:lnTo>
                  <a:lnTo>
                    <a:pt x="513507" y="272240"/>
                  </a:lnTo>
                  <a:lnTo>
                    <a:pt x="514064" y="259632"/>
                  </a:lnTo>
                  <a:lnTo>
                    <a:pt x="514620" y="240720"/>
                  </a:lnTo>
                  <a:lnTo>
                    <a:pt x="515176" y="242910"/>
                  </a:lnTo>
                  <a:lnTo>
                    <a:pt x="515733" y="279488"/>
                  </a:lnTo>
                  <a:lnTo>
                    <a:pt x="517402" y="295342"/>
                  </a:lnTo>
                  <a:lnTo>
                    <a:pt x="517958" y="277676"/>
                  </a:lnTo>
                  <a:lnTo>
                    <a:pt x="518514" y="275562"/>
                  </a:lnTo>
                  <a:lnTo>
                    <a:pt x="519071" y="295946"/>
                  </a:lnTo>
                  <a:lnTo>
                    <a:pt x="519627" y="274958"/>
                  </a:lnTo>
                  <a:lnTo>
                    <a:pt x="521296" y="275788"/>
                  </a:lnTo>
                  <a:lnTo>
                    <a:pt x="521853" y="274316"/>
                  </a:lnTo>
                  <a:lnTo>
                    <a:pt x="522409" y="229056"/>
                  </a:lnTo>
                  <a:lnTo>
                    <a:pt x="522965" y="227659"/>
                  </a:lnTo>
                  <a:lnTo>
                    <a:pt x="523522" y="225583"/>
                  </a:lnTo>
                  <a:lnTo>
                    <a:pt x="525191" y="225999"/>
                  </a:lnTo>
                  <a:lnTo>
                    <a:pt x="525747" y="242042"/>
                  </a:lnTo>
                  <a:lnTo>
                    <a:pt x="526303" y="256273"/>
                  </a:lnTo>
                  <a:lnTo>
                    <a:pt x="526860" y="271108"/>
                  </a:lnTo>
                  <a:lnTo>
                    <a:pt x="527416" y="271221"/>
                  </a:lnTo>
                  <a:lnTo>
                    <a:pt x="529085" y="279337"/>
                  </a:lnTo>
                  <a:lnTo>
                    <a:pt x="529641" y="278808"/>
                  </a:lnTo>
                  <a:lnTo>
                    <a:pt x="530198" y="277034"/>
                  </a:lnTo>
                  <a:lnTo>
                    <a:pt x="530754" y="268805"/>
                  </a:lnTo>
                  <a:lnTo>
                    <a:pt x="531310" y="266540"/>
                  </a:lnTo>
                  <a:lnTo>
                    <a:pt x="532980" y="273901"/>
                  </a:lnTo>
                  <a:lnTo>
                    <a:pt x="533536" y="264653"/>
                  </a:lnTo>
                  <a:lnTo>
                    <a:pt x="534092" y="247553"/>
                  </a:lnTo>
                  <a:lnTo>
                    <a:pt x="534649" y="253857"/>
                  </a:lnTo>
                  <a:lnTo>
                    <a:pt x="535205" y="300665"/>
                  </a:lnTo>
                  <a:lnTo>
                    <a:pt x="536874" y="309875"/>
                  </a:lnTo>
                  <a:lnTo>
                    <a:pt x="537430" y="289151"/>
                  </a:lnTo>
                  <a:lnTo>
                    <a:pt x="537987" y="268277"/>
                  </a:lnTo>
                  <a:lnTo>
                    <a:pt x="538543" y="286660"/>
                  </a:lnTo>
                  <a:lnTo>
                    <a:pt x="539099" y="285414"/>
                  </a:lnTo>
                  <a:lnTo>
                    <a:pt x="541325" y="301684"/>
                  </a:lnTo>
                  <a:lnTo>
                    <a:pt x="541881" y="319727"/>
                  </a:lnTo>
                  <a:lnTo>
                    <a:pt x="542437" y="343471"/>
                  </a:lnTo>
                  <a:lnTo>
                    <a:pt x="542994" y="336525"/>
                  </a:lnTo>
                  <a:lnTo>
                    <a:pt x="544663" y="326749"/>
                  </a:lnTo>
                  <a:lnTo>
                    <a:pt x="545219" y="323049"/>
                  </a:lnTo>
                  <a:lnTo>
                    <a:pt x="545775" y="295946"/>
                  </a:lnTo>
                  <a:lnTo>
                    <a:pt x="546332" y="286698"/>
                  </a:lnTo>
                  <a:lnTo>
                    <a:pt x="546888" y="287943"/>
                  </a:lnTo>
                  <a:lnTo>
                    <a:pt x="548557" y="280356"/>
                  </a:lnTo>
                  <a:lnTo>
                    <a:pt x="549114" y="330788"/>
                  </a:lnTo>
                  <a:lnTo>
                    <a:pt x="549670" y="346642"/>
                  </a:lnTo>
                  <a:lnTo>
                    <a:pt x="550226" y="348039"/>
                  </a:lnTo>
                  <a:lnTo>
                    <a:pt x="550783" y="226376"/>
                  </a:lnTo>
                  <a:lnTo>
                    <a:pt x="552452" y="213655"/>
                  </a:lnTo>
                  <a:lnTo>
                    <a:pt x="553008" y="229924"/>
                  </a:lnTo>
                  <a:lnTo>
                    <a:pt x="553564" y="236870"/>
                  </a:lnTo>
                  <a:lnTo>
                    <a:pt x="554121" y="232718"/>
                  </a:lnTo>
                  <a:lnTo>
                    <a:pt x="554677" y="261331"/>
                  </a:lnTo>
                  <a:lnTo>
                    <a:pt x="556346" y="317916"/>
                  </a:lnTo>
                  <a:lnTo>
                    <a:pt x="556902" y="315953"/>
                  </a:lnTo>
                  <a:lnTo>
                    <a:pt x="557459" y="347284"/>
                  </a:lnTo>
                  <a:lnTo>
                    <a:pt x="558015" y="348227"/>
                  </a:lnTo>
                  <a:lnTo>
                    <a:pt x="558571" y="364761"/>
                  </a:lnTo>
                  <a:lnTo>
                    <a:pt x="560240" y="434784"/>
                  </a:lnTo>
                  <a:lnTo>
                    <a:pt x="560797" y="448374"/>
                  </a:lnTo>
                  <a:lnTo>
                    <a:pt x="561353" y="481592"/>
                  </a:lnTo>
                  <a:lnTo>
                    <a:pt x="561910" y="387788"/>
                  </a:lnTo>
                  <a:lnTo>
                    <a:pt x="562466" y="432859"/>
                  </a:lnTo>
                  <a:lnTo>
                    <a:pt x="564691" y="326900"/>
                  </a:lnTo>
                  <a:lnTo>
                    <a:pt x="565248" y="261293"/>
                  </a:lnTo>
                  <a:lnTo>
                    <a:pt x="565804" y="186514"/>
                  </a:lnTo>
                  <a:lnTo>
                    <a:pt x="566360" y="117359"/>
                  </a:lnTo>
                  <a:lnTo>
                    <a:pt x="568029" y="119511"/>
                  </a:lnTo>
                  <a:lnTo>
                    <a:pt x="568586" y="92143"/>
                  </a:lnTo>
                  <a:lnTo>
                    <a:pt x="569142" y="98636"/>
                  </a:lnTo>
                  <a:lnTo>
                    <a:pt x="569698" y="140536"/>
                  </a:lnTo>
                  <a:lnTo>
                    <a:pt x="570255" y="177492"/>
                  </a:lnTo>
                  <a:lnTo>
                    <a:pt x="571924" y="73193"/>
                  </a:lnTo>
                  <a:lnTo>
                    <a:pt x="572480" y="29330"/>
                  </a:lnTo>
                  <a:lnTo>
                    <a:pt x="573036" y="0"/>
                  </a:lnTo>
                  <a:lnTo>
                    <a:pt x="573593" y="31029"/>
                  </a:lnTo>
                  <a:lnTo>
                    <a:pt x="574149" y="84027"/>
                  </a:lnTo>
                  <a:lnTo>
                    <a:pt x="575818" y="56584"/>
                  </a:lnTo>
                  <a:lnTo>
                    <a:pt x="576375" y="69796"/>
                  </a:lnTo>
                  <a:lnTo>
                    <a:pt x="576931" y="70853"/>
                  </a:lnTo>
                  <a:lnTo>
                    <a:pt x="577487" y="71721"/>
                  </a:lnTo>
                  <a:lnTo>
                    <a:pt x="578044" y="76930"/>
                  </a:lnTo>
                  <a:lnTo>
                    <a:pt x="579713" y="100674"/>
                  </a:lnTo>
                  <a:lnTo>
                    <a:pt x="580825" y="137365"/>
                  </a:lnTo>
                  <a:lnTo>
                    <a:pt x="581382" y="166054"/>
                  </a:lnTo>
                  <a:lnTo>
                    <a:pt x="581938" y="201236"/>
                  </a:lnTo>
                  <a:lnTo>
                    <a:pt x="583607" y="243212"/>
                  </a:lnTo>
                  <a:lnTo>
                    <a:pt x="584163" y="312857"/>
                  </a:lnTo>
                  <a:lnTo>
                    <a:pt x="584720" y="373066"/>
                  </a:lnTo>
                  <a:lnTo>
                    <a:pt x="585276" y="601934"/>
                  </a:lnTo>
                  <a:lnTo>
                    <a:pt x="585832" y="612805"/>
                  </a:lnTo>
                  <a:lnTo>
                    <a:pt x="587501" y="582191"/>
                  </a:lnTo>
                  <a:lnTo>
                    <a:pt x="588058" y="512810"/>
                  </a:lnTo>
                  <a:lnTo>
                    <a:pt x="588614" y="469966"/>
                  </a:lnTo>
                  <a:lnTo>
                    <a:pt x="589727" y="388694"/>
                  </a:lnTo>
                  <a:lnTo>
                    <a:pt x="591396" y="406851"/>
                  </a:lnTo>
                  <a:lnTo>
                    <a:pt x="591952" y="406020"/>
                  </a:lnTo>
                  <a:lnTo>
                    <a:pt x="592509" y="362270"/>
                  </a:lnTo>
                  <a:lnTo>
                    <a:pt x="593065" y="330184"/>
                  </a:lnTo>
                  <a:lnTo>
                    <a:pt x="593621" y="338262"/>
                  </a:lnTo>
                  <a:lnTo>
                    <a:pt x="595290" y="425121"/>
                  </a:lnTo>
                  <a:lnTo>
                    <a:pt x="595847" y="440673"/>
                  </a:lnTo>
                  <a:lnTo>
                    <a:pt x="596403" y="420251"/>
                  </a:lnTo>
                  <a:lnTo>
                    <a:pt x="596959" y="401075"/>
                  </a:lnTo>
                  <a:lnTo>
                    <a:pt x="597516" y="404019"/>
                  </a:lnTo>
                  <a:lnTo>
                    <a:pt x="599185" y="400471"/>
                  </a:lnTo>
                  <a:lnTo>
                    <a:pt x="599741" y="411796"/>
                  </a:lnTo>
                  <a:lnTo>
                    <a:pt x="600297" y="463586"/>
                  </a:lnTo>
                  <a:lnTo>
                    <a:pt x="600854" y="541989"/>
                  </a:lnTo>
                  <a:lnTo>
                    <a:pt x="601410" y="534893"/>
                  </a:lnTo>
                  <a:lnTo>
                    <a:pt x="603079" y="544669"/>
                  </a:lnTo>
                  <a:lnTo>
                    <a:pt x="603636" y="553729"/>
                  </a:lnTo>
                  <a:lnTo>
                    <a:pt x="604192" y="579738"/>
                  </a:lnTo>
                  <a:lnTo>
                    <a:pt x="605305" y="588344"/>
                  </a:lnTo>
                  <a:lnTo>
                    <a:pt x="606974" y="586495"/>
                  </a:lnTo>
                  <a:lnTo>
                    <a:pt x="607530" y="592232"/>
                  </a:lnTo>
                  <a:lnTo>
                    <a:pt x="608086" y="572528"/>
                  </a:lnTo>
                  <a:lnTo>
                    <a:pt x="609199" y="538781"/>
                  </a:lnTo>
                  <a:lnTo>
                    <a:pt x="610868" y="548520"/>
                  </a:lnTo>
                  <a:lnTo>
                    <a:pt x="611424" y="516019"/>
                  </a:lnTo>
                  <a:lnTo>
                    <a:pt x="611981" y="512244"/>
                  </a:lnTo>
                  <a:lnTo>
                    <a:pt x="612537" y="517113"/>
                  </a:lnTo>
                  <a:lnTo>
                    <a:pt x="613093" y="498503"/>
                  </a:lnTo>
                  <a:lnTo>
                    <a:pt x="614762" y="514320"/>
                  </a:lnTo>
                  <a:lnTo>
                    <a:pt x="615319" y="516132"/>
                  </a:lnTo>
                  <a:lnTo>
                    <a:pt x="615875" y="564110"/>
                  </a:lnTo>
                  <a:lnTo>
                    <a:pt x="616431" y="545576"/>
                  </a:lnTo>
                  <a:lnTo>
                    <a:pt x="616988" y="510772"/>
                  </a:lnTo>
                  <a:lnTo>
                    <a:pt x="619213" y="475741"/>
                  </a:lnTo>
                  <a:lnTo>
                    <a:pt x="619770" y="469739"/>
                  </a:lnTo>
                  <a:lnTo>
                    <a:pt x="620326" y="424328"/>
                  </a:lnTo>
                  <a:lnTo>
                    <a:pt x="620882" y="402283"/>
                  </a:lnTo>
                  <a:lnTo>
                    <a:pt x="622551" y="364195"/>
                  </a:lnTo>
                  <a:lnTo>
                    <a:pt x="623108" y="384239"/>
                  </a:lnTo>
                  <a:lnTo>
                    <a:pt x="623664" y="373896"/>
                  </a:lnTo>
                  <a:lnTo>
                    <a:pt x="624220" y="326145"/>
                  </a:lnTo>
                  <a:lnTo>
                    <a:pt x="624777" y="305798"/>
                  </a:lnTo>
                  <a:lnTo>
                    <a:pt x="626446" y="337280"/>
                  </a:lnTo>
                  <a:lnTo>
                    <a:pt x="627002" y="329391"/>
                  </a:lnTo>
                  <a:lnTo>
                    <a:pt x="627558" y="350304"/>
                  </a:lnTo>
                  <a:lnTo>
                    <a:pt x="628115" y="392431"/>
                  </a:lnTo>
                  <a:lnTo>
                    <a:pt x="628671" y="361062"/>
                  </a:lnTo>
                  <a:lnTo>
                    <a:pt x="630340" y="329618"/>
                  </a:lnTo>
                  <a:lnTo>
                    <a:pt x="630896" y="374727"/>
                  </a:lnTo>
                  <a:lnTo>
                    <a:pt x="631453" y="417647"/>
                  </a:lnTo>
                  <a:lnTo>
                    <a:pt x="632009" y="373670"/>
                  </a:lnTo>
                  <a:lnTo>
                    <a:pt x="632566" y="343094"/>
                  </a:lnTo>
                  <a:lnTo>
                    <a:pt x="634791" y="369631"/>
                  </a:lnTo>
                  <a:lnTo>
                    <a:pt x="635347" y="367441"/>
                  </a:lnTo>
                  <a:lnTo>
                    <a:pt x="635904" y="359892"/>
                  </a:lnTo>
                  <a:lnTo>
                    <a:pt x="636460" y="348869"/>
                  </a:lnTo>
                  <a:lnTo>
                    <a:pt x="638129" y="371141"/>
                  </a:lnTo>
                  <a:lnTo>
                    <a:pt x="638685" y="423762"/>
                  </a:lnTo>
                  <a:lnTo>
                    <a:pt x="639242" y="449129"/>
                  </a:lnTo>
                  <a:lnTo>
                    <a:pt x="639798" y="461925"/>
                  </a:lnTo>
                  <a:lnTo>
                    <a:pt x="640354" y="458943"/>
                  </a:lnTo>
                  <a:lnTo>
                    <a:pt x="642023" y="463586"/>
                  </a:lnTo>
                  <a:lnTo>
                    <a:pt x="642580" y="447052"/>
                  </a:lnTo>
                  <a:lnTo>
                    <a:pt x="643136" y="442862"/>
                  </a:lnTo>
                  <a:lnTo>
                    <a:pt x="643692" y="484763"/>
                  </a:lnTo>
                  <a:lnTo>
                    <a:pt x="644249" y="514131"/>
                  </a:lnTo>
                  <a:lnTo>
                    <a:pt x="645918" y="513716"/>
                  </a:lnTo>
                  <a:lnTo>
                    <a:pt x="646474" y="510658"/>
                  </a:lnTo>
                  <a:lnTo>
                    <a:pt x="647031" y="504732"/>
                  </a:lnTo>
                  <a:lnTo>
                    <a:pt x="647587" y="466229"/>
                  </a:lnTo>
                  <a:lnTo>
                    <a:pt x="648143" y="471815"/>
                  </a:lnTo>
                  <a:lnTo>
                    <a:pt x="649812" y="438823"/>
                  </a:lnTo>
                  <a:lnTo>
                    <a:pt x="650369" y="436483"/>
                  </a:lnTo>
                  <a:lnTo>
                    <a:pt x="650925" y="440182"/>
                  </a:lnTo>
                  <a:lnTo>
                    <a:pt x="651481" y="442485"/>
                  </a:lnTo>
                  <a:lnTo>
                    <a:pt x="652038" y="460415"/>
                  </a:lnTo>
                  <a:lnTo>
                    <a:pt x="653707" y="441277"/>
                  </a:lnTo>
                  <a:lnTo>
                    <a:pt x="654263" y="433992"/>
                  </a:lnTo>
                  <a:lnTo>
                    <a:pt x="654819" y="430330"/>
                  </a:lnTo>
                  <a:lnTo>
                    <a:pt x="655376" y="400320"/>
                  </a:lnTo>
                  <a:lnTo>
                    <a:pt x="655932" y="413909"/>
                  </a:lnTo>
                  <a:lnTo>
                    <a:pt x="657601" y="427008"/>
                  </a:lnTo>
                  <a:lnTo>
                    <a:pt x="658157" y="451318"/>
                  </a:lnTo>
                  <a:lnTo>
                    <a:pt x="658714" y="456037"/>
                  </a:lnTo>
                  <a:lnTo>
                    <a:pt x="659270" y="461170"/>
                  </a:lnTo>
                  <a:lnTo>
                    <a:pt x="659827" y="457169"/>
                  </a:lnTo>
                  <a:lnTo>
                    <a:pt x="661496" y="438823"/>
                  </a:lnTo>
                  <a:lnTo>
                    <a:pt x="662052" y="450261"/>
                  </a:lnTo>
                  <a:lnTo>
                    <a:pt x="662608" y="460642"/>
                  </a:lnTo>
                  <a:lnTo>
                    <a:pt x="663165" y="438295"/>
                  </a:lnTo>
                  <a:lnTo>
                    <a:pt x="665390" y="435124"/>
                  </a:lnTo>
                  <a:lnTo>
                    <a:pt x="665946" y="470834"/>
                  </a:lnTo>
                  <a:lnTo>
                    <a:pt x="666503" y="444939"/>
                  </a:lnTo>
                  <a:lnTo>
                    <a:pt x="667059" y="457395"/>
                  </a:lnTo>
                  <a:lnTo>
                    <a:pt x="667615" y="464794"/>
                  </a:lnTo>
                  <a:lnTo>
                    <a:pt x="669284" y="486197"/>
                  </a:lnTo>
                  <a:lnTo>
                    <a:pt x="669841" y="476572"/>
                  </a:lnTo>
                  <a:lnTo>
                    <a:pt x="670397" y="445807"/>
                  </a:lnTo>
                  <a:lnTo>
                    <a:pt x="670953" y="397376"/>
                  </a:lnTo>
                  <a:lnTo>
                    <a:pt x="671510" y="374991"/>
                  </a:lnTo>
                  <a:lnTo>
                    <a:pt x="673179" y="380313"/>
                  </a:lnTo>
                  <a:lnTo>
                    <a:pt x="673735" y="366233"/>
                  </a:lnTo>
                  <a:lnTo>
                    <a:pt x="674292" y="364006"/>
                  </a:lnTo>
                  <a:lnTo>
                    <a:pt x="674848" y="374463"/>
                  </a:lnTo>
                  <a:lnTo>
                    <a:pt x="675404" y="389902"/>
                  </a:lnTo>
                  <a:lnTo>
                    <a:pt x="677073" y="412286"/>
                  </a:lnTo>
                  <a:lnTo>
                    <a:pt x="677630" y="416099"/>
                  </a:lnTo>
                  <a:lnTo>
                    <a:pt x="678186" y="387184"/>
                  </a:lnTo>
                  <a:lnTo>
                    <a:pt x="678742" y="338904"/>
                  </a:lnTo>
                  <a:lnTo>
                    <a:pt x="679299" y="349549"/>
                  </a:lnTo>
                  <a:lnTo>
                    <a:pt x="680968" y="354494"/>
                  </a:lnTo>
                  <a:lnTo>
                    <a:pt x="681524" y="344415"/>
                  </a:lnTo>
                  <a:lnTo>
                    <a:pt x="682080" y="350870"/>
                  </a:lnTo>
                  <a:lnTo>
                    <a:pt x="682637" y="343358"/>
                  </a:lnTo>
                  <a:lnTo>
                    <a:pt x="683193" y="321124"/>
                  </a:lnTo>
                  <a:lnTo>
                    <a:pt x="684862" y="287528"/>
                  </a:lnTo>
                  <a:lnTo>
                    <a:pt x="685418" y="290586"/>
                  </a:lnTo>
                  <a:lnTo>
                    <a:pt x="685975" y="295757"/>
                  </a:lnTo>
                  <a:lnTo>
                    <a:pt x="686531" y="269485"/>
                  </a:lnTo>
                  <a:lnTo>
                    <a:pt x="687087" y="231774"/>
                  </a:lnTo>
                  <a:lnTo>
                    <a:pt x="689313" y="215957"/>
                  </a:lnTo>
                  <a:lnTo>
                    <a:pt x="689869" y="170773"/>
                  </a:lnTo>
                  <a:lnTo>
                    <a:pt x="690426" y="206030"/>
                  </a:lnTo>
                  <a:lnTo>
                    <a:pt x="690982" y="209427"/>
                  </a:lnTo>
                  <a:lnTo>
                    <a:pt x="692651" y="166885"/>
                  </a:lnTo>
                  <a:lnTo>
                    <a:pt x="693207" y="155673"/>
                  </a:lnTo>
                  <a:lnTo>
                    <a:pt x="693764" y="196895"/>
                  </a:lnTo>
                  <a:lnTo>
                    <a:pt x="694320" y="199688"/>
                  </a:lnTo>
                  <a:lnTo>
                    <a:pt x="694876" y="236832"/>
                  </a:lnTo>
                  <a:lnTo>
                    <a:pt x="696545" y="258877"/>
                  </a:lnTo>
                  <a:lnTo>
                    <a:pt x="697102" y="259783"/>
                  </a:lnTo>
                  <a:lnTo>
                    <a:pt x="697658" y="243249"/>
                  </a:lnTo>
                  <a:lnTo>
                    <a:pt x="698214" y="261595"/>
                  </a:lnTo>
                  <a:lnTo>
                    <a:pt x="698771" y="267031"/>
                  </a:lnTo>
                  <a:lnTo>
                    <a:pt x="700440" y="271032"/>
                  </a:lnTo>
                  <a:lnTo>
                    <a:pt x="700996" y="286924"/>
                  </a:lnTo>
                  <a:lnTo>
                    <a:pt x="701553" y="274996"/>
                  </a:lnTo>
                  <a:lnTo>
                    <a:pt x="702109" y="202557"/>
                  </a:lnTo>
                  <a:lnTo>
                    <a:pt x="702665" y="184966"/>
                  </a:lnTo>
                  <a:lnTo>
                    <a:pt x="704334" y="191874"/>
                  </a:lnTo>
                  <a:lnTo>
                    <a:pt x="704891" y="199612"/>
                  </a:lnTo>
                  <a:lnTo>
                    <a:pt x="705447" y="177303"/>
                  </a:lnTo>
                  <a:lnTo>
                    <a:pt x="706003" y="222110"/>
                  </a:lnTo>
                  <a:lnTo>
                    <a:pt x="706560" y="219430"/>
                  </a:lnTo>
                  <a:lnTo>
                    <a:pt x="708229" y="209578"/>
                  </a:lnTo>
                  <a:lnTo>
                    <a:pt x="708785" y="208408"/>
                  </a:lnTo>
                  <a:lnTo>
                    <a:pt x="709341" y="236115"/>
                  </a:lnTo>
                  <a:lnTo>
                    <a:pt x="709898" y="270957"/>
                  </a:lnTo>
                  <a:lnTo>
                    <a:pt x="712123" y="287075"/>
                  </a:lnTo>
                  <a:lnTo>
                    <a:pt x="712679" y="288585"/>
                  </a:lnTo>
                  <a:lnTo>
                    <a:pt x="713236" y="319350"/>
                  </a:lnTo>
                  <a:lnTo>
                    <a:pt x="713792" y="305610"/>
                  </a:lnTo>
                  <a:lnTo>
                    <a:pt x="714348" y="327843"/>
                  </a:lnTo>
                  <a:lnTo>
                    <a:pt x="716018" y="319803"/>
                  </a:lnTo>
                  <a:lnTo>
                    <a:pt x="716574" y="276355"/>
                  </a:lnTo>
                  <a:lnTo>
                    <a:pt x="717130" y="171565"/>
                  </a:lnTo>
                  <a:lnTo>
                    <a:pt x="717687" y="162619"/>
                  </a:lnTo>
                  <a:lnTo>
                    <a:pt x="718243" y="127777"/>
                  </a:lnTo>
                  <a:lnTo>
                    <a:pt x="719912" y="136120"/>
                  </a:lnTo>
                  <a:lnTo>
                    <a:pt x="720468" y="180738"/>
                  </a:lnTo>
                  <a:lnTo>
                    <a:pt x="721025" y="152012"/>
                  </a:lnTo>
                  <a:lnTo>
                    <a:pt x="721581" y="105166"/>
                  </a:lnTo>
                  <a:lnTo>
                    <a:pt x="722137" y="107733"/>
                  </a:lnTo>
                  <a:lnTo>
                    <a:pt x="723806" y="100750"/>
                  </a:lnTo>
                  <a:lnTo>
                    <a:pt x="724363" y="121209"/>
                  </a:lnTo>
                  <a:lnTo>
                    <a:pt x="724919" y="169036"/>
                  </a:lnTo>
                  <a:lnTo>
                    <a:pt x="725475" y="156919"/>
                  </a:lnTo>
                  <a:lnTo>
                    <a:pt x="726032" y="195989"/>
                  </a:lnTo>
                  <a:lnTo>
                    <a:pt x="727701" y="168621"/>
                  </a:lnTo>
                  <a:lnTo>
                    <a:pt x="728257" y="178209"/>
                  </a:lnTo>
                  <a:lnTo>
                    <a:pt x="728813" y="140310"/>
                  </a:lnTo>
                  <a:lnTo>
                    <a:pt x="729370" y="142914"/>
                  </a:lnTo>
                  <a:lnTo>
                    <a:pt x="729926" y="104374"/>
                  </a:lnTo>
                  <a:lnTo>
                    <a:pt x="731595" y="122228"/>
                  </a:lnTo>
                  <a:lnTo>
                    <a:pt x="732152" y="141971"/>
                  </a:lnTo>
                  <a:lnTo>
                    <a:pt x="732708" y="128344"/>
                  </a:lnTo>
                  <a:lnTo>
                    <a:pt x="733264" y="148652"/>
                  </a:lnTo>
                  <a:lnTo>
                    <a:pt x="733821" y="159788"/>
                  </a:lnTo>
                  <a:lnTo>
                    <a:pt x="735490" y="170093"/>
                  </a:lnTo>
                  <a:lnTo>
                    <a:pt x="736046" y="150917"/>
                  </a:lnTo>
                  <a:lnTo>
                    <a:pt x="736602" y="156051"/>
                  </a:lnTo>
                  <a:lnTo>
                    <a:pt x="737159" y="147520"/>
                  </a:lnTo>
                  <a:lnTo>
                    <a:pt x="737715" y="137818"/>
                  </a:lnTo>
                  <a:lnTo>
                    <a:pt x="739384" y="156655"/>
                  </a:lnTo>
                  <a:lnTo>
                    <a:pt x="739940" y="188024"/>
                  </a:lnTo>
                  <a:lnTo>
                    <a:pt x="740497" y="193422"/>
                  </a:lnTo>
                  <a:lnTo>
                    <a:pt x="741053" y="192516"/>
                  </a:lnTo>
                  <a:lnTo>
                    <a:pt x="741609" y="196819"/>
                  </a:lnTo>
                  <a:lnTo>
                    <a:pt x="743279" y="217241"/>
                  </a:lnTo>
                  <a:lnTo>
                    <a:pt x="743835" y="215429"/>
                  </a:lnTo>
                  <a:lnTo>
                    <a:pt x="744391" y="249704"/>
                  </a:lnTo>
                  <a:lnTo>
                    <a:pt x="744948" y="232642"/>
                  </a:lnTo>
                  <a:lnTo>
                    <a:pt x="745504" y="193120"/>
                  </a:lnTo>
                  <a:lnTo>
                    <a:pt x="747729" y="155258"/>
                  </a:lnTo>
                  <a:lnTo>
                    <a:pt x="748286" y="164205"/>
                  </a:lnTo>
                  <a:lnTo>
                    <a:pt x="748842" y="212711"/>
                  </a:lnTo>
                  <a:lnTo>
                    <a:pt x="749398" y="237851"/>
                  </a:lnTo>
                  <a:lnTo>
                    <a:pt x="751067" y="232340"/>
                  </a:lnTo>
                  <a:lnTo>
                    <a:pt x="751624" y="211843"/>
                  </a:lnTo>
                  <a:lnTo>
                    <a:pt x="752180" y="212296"/>
                  </a:lnTo>
                  <a:lnTo>
                    <a:pt x="752736" y="240079"/>
                  </a:lnTo>
                  <a:lnTo>
                    <a:pt x="753293" y="249516"/>
                  </a:lnTo>
                  <a:lnTo>
                    <a:pt x="754962" y="240909"/>
                  </a:lnTo>
                  <a:lnTo>
                    <a:pt x="755518" y="226263"/>
                  </a:lnTo>
                  <a:lnTo>
                    <a:pt x="756074" y="223356"/>
                  </a:lnTo>
                  <a:lnTo>
                    <a:pt x="756631" y="238644"/>
                  </a:lnTo>
                  <a:lnTo>
                    <a:pt x="757187" y="260916"/>
                  </a:lnTo>
                  <a:lnTo>
                    <a:pt x="758856" y="271976"/>
                  </a:lnTo>
                  <a:lnTo>
                    <a:pt x="759413" y="282696"/>
                  </a:lnTo>
                  <a:lnTo>
                    <a:pt x="759969" y="254612"/>
                  </a:lnTo>
                  <a:lnTo>
                    <a:pt x="760525" y="276996"/>
                  </a:lnTo>
                  <a:lnTo>
                    <a:pt x="761082" y="291228"/>
                  </a:lnTo>
                  <a:lnTo>
                    <a:pt x="762751" y="272240"/>
                  </a:lnTo>
                  <a:lnTo>
                    <a:pt x="763307" y="276732"/>
                  </a:lnTo>
                  <a:lnTo>
                    <a:pt x="763863" y="284169"/>
                  </a:lnTo>
                  <a:lnTo>
                    <a:pt x="764420" y="266200"/>
                  </a:lnTo>
                  <a:lnTo>
                    <a:pt x="764976" y="235549"/>
                  </a:lnTo>
                  <a:lnTo>
                    <a:pt x="767201" y="212673"/>
                  </a:lnTo>
                  <a:lnTo>
                    <a:pt x="767758" y="181946"/>
                  </a:lnTo>
                  <a:lnTo>
                    <a:pt x="768314" y="192365"/>
                  </a:lnTo>
                  <a:lnTo>
                    <a:pt x="768870" y="208672"/>
                  </a:lnTo>
                  <a:lnTo>
                    <a:pt x="770539" y="192704"/>
                  </a:lnTo>
                  <a:lnTo>
                    <a:pt x="771096" y="206860"/>
                  </a:lnTo>
                  <a:lnTo>
                    <a:pt x="771652" y="202972"/>
                  </a:lnTo>
                  <a:lnTo>
                    <a:pt x="772209" y="216637"/>
                  </a:lnTo>
                  <a:lnTo>
                    <a:pt x="772765" y="218977"/>
                  </a:lnTo>
                  <a:lnTo>
                    <a:pt x="774434" y="230151"/>
                  </a:lnTo>
                  <a:lnTo>
                    <a:pt x="774990" y="231623"/>
                  </a:lnTo>
                  <a:lnTo>
                    <a:pt x="775547" y="239399"/>
                  </a:lnTo>
                  <a:lnTo>
                    <a:pt x="776103" y="201236"/>
                  </a:lnTo>
                  <a:lnTo>
                    <a:pt x="776659" y="208899"/>
                  </a:lnTo>
                  <a:lnTo>
                    <a:pt x="778328" y="203085"/>
                  </a:lnTo>
                  <a:lnTo>
                    <a:pt x="778885" y="189232"/>
                  </a:lnTo>
                  <a:lnTo>
                    <a:pt x="779441" y="156693"/>
                  </a:lnTo>
                  <a:lnTo>
                    <a:pt x="779997" y="140952"/>
                  </a:lnTo>
                  <a:lnTo>
                    <a:pt x="780554" y="132383"/>
                  </a:lnTo>
                  <a:lnTo>
                    <a:pt x="782223" y="118491"/>
                  </a:lnTo>
                  <a:lnTo>
                    <a:pt x="782779" y="123550"/>
                  </a:lnTo>
                  <a:lnTo>
                    <a:pt x="783892" y="139895"/>
                  </a:lnTo>
                  <a:lnTo>
                    <a:pt x="784448" y="142311"/>
                  </a:lnTo>
                  <a:lnTo>
                    <a:pt x="786117" y="152012"/>
                  </a:lnTo>
                  <a:lnTo>
                    <a:pt x="786674" y="157259"/>
                  </a:lnTo>
                  <a:lnTo>
                    <a:pt x="787230" y="151030"/>
                  </a:lnTo>
                  <a:lnTo>
                    <a:pt x="787786" y="161940"/>
                  </a:lnTo>
                  <a:lnTo>
                    <a:pt x="788343" y="156693"/>
                  </a:lnTo>
                  <a:lnTo>
                    <a:pt x="790012" y="160392"/>
                  </a:lnTo>
                  <a:lnTo>
                    <a:pt x="790568" y="190402"/>
                  </a:lnTo>
                  <a:lnTo>
                    <a:pt x="791124" y="201160"/>
                  </a:lnTo>
                  <a:lnTo>
                    <a:pt x="792237" y="217656"/>
                  </a:lnTo>
                  <a:lnTo>
                    <a:pt x="793906" y="214561"/>
                  </a:lnTo>
                  <a:lnTo>
                    <a:pt x="794462" y="190893"/>
                  </a:lnTo>
                  <a:lnTo>
                    <a:pt x="795019" y="191534"/>
                  </a:lnTo>
                  <a:lnTo>
                    <a:pt x="795575" y="173604"/>
                  </a:lnTo>
                  <a:lnTo>
                    <a:pt x="796131" y="187156"/>
                  </a:lnTo>
                  <a:lnTo>
                    <a:pt x="797800" y="187382"/>
                  </a:lnTo>
                  <a:lnTo>
                    <a:pt x="798357" y="196668"/>
                  </a:lnTo>
                  <a:lnTo>
                    <a:pt x="798913" y="197725"/>
                  </a:lnTo>
                  <a:lnTo>
                    <a:pt x="799470" y="189798"/>
                  </a:lnTo>
                  <a:lnTo>
                    <a:pt x="800026" y="168621"/>
                  </a:lnTo>
                  <a:lnTo>
                    <a:pt x="801695" y="155220"/>
                  </a:lnTo>
                  <a:lnTo>
                    <a:pt x="802251" y="154277"/>
                  </a:lnTo>
                  <a:lnTo>
                    <a:pt x="802808" y="142537"/>
                  </a:lnTo>
                  <a:lnTo>
                    <a:pt x="803364" y="166771"/>
                  </a:lnTo>
                  <a:lnTo>
                    <a:pt x="803920" y="154805"/>
                  </a:lnTo>
                  <a:lnTo>
                    <a:pt x="805589" y="131514"/>
                  </a:lnTo>
                  <a:lnTo>
                    <a:pt x="806146" y="121624"/>
                  </a:lnTo>
                  <a:lnTo>
                    <a:pt x="806702" y="163940"/>
                  </a:lnTo>
                  <a:lnTo>
                    <a:pt x="807258" y="144613"/>
                  </a:lnTo>
                  <a:lnTo>
                    <a:pt x="809484" y="134761"/>
                  </a:lnTo>
                  <a:lnTo>
                    <a:pt x="810040" y="137252"/>
                  </a:lnTo>
                  <a:lnTo>
                    <a:pt x="810596" y="131250"/>
                  </a:lnTo>
                  <a:lnTo>
                    <a:pt x="811153" y="131288"/>
                  </a:lnTo>
                  <a:lnTo>
                    <a:pt x="813378" y="154050"/>
                  </a:lnTo>
                  <a:lnTo>
                    <a:pt x="813935" y="169263"/>
                  </a:lnTo>
                  <a:lnTo>
                    <a:pt x="814491" y="153597"/>
                  </a:lnTo>
                  <a:lnTo>
                    <a:pt x="815047" y="146652"/>
                  </a:lnTo>
                  <a:lnTo>
                    <a:pt x="815604" y="144953"/>
                  </a:lnTo>
                  <a:lnTo>
                    <a:pt x="817273" y="111055"/>
                  </a:lnTo>
                  <a:lnTo>
                    <a:pt x="817829" y="123965"/>
                  </a:lnTo>
                  <a:lnTo>
                    <a:pt x="818385" y="130307"/>
                  </a:lnTo>
                  <a:lnTo>
                    <a:pt x="818942" y="165865"/>
                  </a:lnTo>
                  <a:lnTo>
                    <a:pt x="819498" y="150011"/>
                  </a:lnTo>
                  <a:lnTo>
                    <a:pt x="821723" y="151370"/>
                  </a:lnTo>
                  <a:lnTo>
                    <a:pt x="822280" y="160732"/>
                  </a:lnTo>
                  <a:lnTo>
                    <a:pt x="822836" y="168923"/>
                  </a:lnTo>
                  <a:lnTo>
                    <a:pt x="823392" y="179342"/>
                  </a:lnTo>
                  <a:lnTo>
                    <a:pt x="825061" y="165903"/>
                  </a:lnTo>
                  <a:lnTo>
                    <a:pt x="825618" y="159184"/>
                  </a:lnTo>
                  <a:lnTo>
                    <a:pt x="826174" y="158542"/>
                  </a:lnTo>
                  <a:lnTo>
                    <a:pt x="826730" y="142575"/>
                  </a:lnTo>
                  <a:lnTo>
                    <a:pt x="827287" y="142197"/>
                  </a:lnTo>
                  <a:lnTo>
                    <a:pt x="828956" y="111206"/>
                  </a:lnTo>
                  <a:lnTo>
                    <a:pt x="829512" y="127098"/>
                  </a:lnTo>
                  <a:lnTo>
                    <a:pt x="830069" y="120869"/>
                  </a:lnTo>
                  <a:lnTo>
                    <a:pt x="830625" y="162695"/>
                  </a:lnTo>
                  <a:lnTo>
                    <a:pt x="831181" y="186778"/>
                  </a:lnTo>
                  <a:lnTo>
                    <a:pt x="832850" y="183607"/>
                  </a:lnTo>
                  <a:lnTo>
                    <a:pt x="833407" y="178436"/>
                  </a:lnTo>
                  <a:lnTo>
                    <a:pt x="833963" y="186891"/>
                  </a:lnTo>
                  <a:lnTo>
                    <a:pt x="834519" y="197536"/>
                  </a:lnTo>
                  <a:lnTo>
                    <a:pt x="835076" y="203161"/>
                  </a:lnTo>
                  <a:lnTo>
                    <a:pt x="837301" y="205124"/>
                  </a:lnTo>
                  <a:lnTo>
                    <a:pt x="837857" y="186665"/>
                  </a:lnTo>
                  <a:lnTo>
                    <a:pt x="838414" y="172849"/>
                  </a:lnTo>
                  <a:lnTo>
                    <a:pt x="838970" y="197989"/>
                  </a:lnTo>
                  <a:lnTo>
                    <a:pt x="840639" y="201387"/>
                  </a:lnTo>
                  <a:lnTo>
                    <a:pt x="841195" y="233586"/>
                  </a:lnTo>
                  <a:lnTo>
                    <a:pt x="841752" y="234228"/>
                  </a:lnTo>
                  <a:lnTo>
                    <a:pt x="842308" y="250648"/>
                  </a:lnTo>
                  <a:lnTo>
                    <a:pt x="842865" y="251403"/>
                  </a:lnTo>
                  <a:lnTo>
                    <a:pt x="844534" y="248987"/>
                  </a:lnTo>
                  <a:lnTo>
                    <a:pt x="845090" y="243778"/>
                  </a:lnTo>
                  <a:lnTo>
                    <a:pt x="845646" y="240154"/>
                  </a:lnTo>
                  <a:lnTo>
                    <a:pt x="846203" y="258764"/>
                  </a:lnTo>
                  <a:lnTo>
                    <a:pt x="846759" y="233322"/>
                  </a:lnTo>
                  <a:lnTo>
                    <a:pt x="848428" y="227433"/>
                  </a:lnTo>
                  <a:lnTo>
                    <a:pt x="848984" y="229358"/>
                  </a:lnTo>
                  <a:lnTo>
                    <a:pt x="849541" y="228565"/>
                  </a:lnTo>
                  <a:lnTo>
                    <a:pt x="850097" y="233812"/>
                  </a:lnTo>
                  <a:lnTo>
                    <a:pt x="850653" y="238682"/>
                  </a:lnTo>
                  <a:lnTo>
                    <a:pt x="852322" y="239135"/>
                  </a:lnTo>
                  <a:lnTo>
                    <a:pt x="852879" y="251177"/>
                  </a:lnTo>
                  <a:lnTo>
                    <a:pt x="853435" y="252800"/>
                  </a:lnTo>
                  <a:lnTo>
                    <a:pt x="853991" y="258273"/>
                  </a:lnTo>
                  <a:lnTo>
                    <a:pt x="854548" y="261444"/>
                  </a:lnTo>
                  <a:lnTo>
                    <a:pt x="856217" y="264049"/>
                  </a:lnTo>
                  <a:lnTo>
                    <a:pt x="856773" y="260085"/>
                  </a:lnTo>
                  <a:lnTo>
                    <a:pt x="857330" y="246760"/>
                  </a:lnTo>
                  <a:lnTo>
                    <a:pt x="857886" y="224564"/>
                  </a:lnTo>
                  <a:lnTo>
                    <a:pt x="858442" y="227169"/>
                  </a:lnTo>
                  <a:lnTo>
                    <a:pt x="860111" y="242381"/>
                  </a:lnTo>
                  <a:lnTo>
                    <a:pt x="860668" y="242268"/>
                  </a:lnTo>
                  <a:lnTo>
                    <a:pt x="861224" y="234605"/>
                  </a:lnTo>
                  <a:lnTo>
                    <a:pt x="861780" y="230906"/>
                  </a:lnTo>
                  <a:lnTo>
                    <a:pt x="862337" y="225772"/>
                  </a:lnTo>
                  <a:lnTo>
                    <a:pt x="864006" y="208672"/>
                  </a:lnTo>
                  <a:lnTo>
                    <a:pt x="864562" y="203991"/>
                  </a:lnTo>
                  <a:lnTo>
                    <a:pt x="865118" y="217165"/>
                  </a:lnTo>
                  <a:lnTo>
                    <a:pt x="865675" y="218185"/>
                  </a:lnTo>
                  <a:lnTo>
                    <a:pt x="866231" y="221016"/>
                  </a:lnTo>
                  <a:lnTo>
                    <a:pt x="867900" y="225810"/>
                  </a:lnTo>
                  <a:lnTo>
                    <a:pt x="868456" y="227206"/>
                  </a:lnTo>
                  <a:lnTo>
                    <a:pt x="869013" y="214750"/>
                  </a:lnTo>
                  <a:lnTo>
                    <a:pt x="869569" y="185759"/>
                  </a:lnTo>
                  <a:lnTo>
                    <a:pt x="870126" y="195649"/>
                  </a:lnTo>
                  <a:lnTo>
                    <a:pt x="871795" y="193459"/>
                  </a:lnTo>
                  <a:lnTo>
                    <a:pt x="872351" y="191987"/>
                  </a:lnTo>
                  <a:lnTo>
                    <a:pt x="872907" y="198140"/>
                  </a:lnTo>
                  <a:lnTo>
                    <a:pt x="873464" y="190779"/>
                  </a:lnTo>
                  <a:lnTo>
                    <a:pt x="874020" y="183456"/>
                  </a:lnTo>
                  <a:lnTo>
                    <a:pt x="875689" y="176473"/>
                  </a:lnTo>
                  <a:lnTo>
                    <a:pt x="876245" y="181418"/>
                  </a:lnTo>
                  <a:lnTo>
                    <a:pt x="876802" y="166054"/>
                  </a:lnTo>
                  <a:lnTo>
                    <a:pt x="877358" y="147860"/>
                  </a:lnTo>
                  <a:lnTo>
                    <a:pt x="877914" y="165111"/>
                  </a:lnTo>
                  <a:lnTo>
                    <a:pt x="879583" y="164960"/>
                  </a:lnTo>
                  <a:lnTo>
                    <a:pt x="880140" y="202859"/>
                  </a:lnTo>
                  <a:lnTo>
                    <a:pt x="880696" y="195875"/>
                  </a:lnTo>
                  <a:lnTo>
                    <a:pt x="881252" y="235549"/>
                  </a:lnTo>
                  <a:lnTo>
                    <a:pt x="881809" y="232151"/>
                  </a:lnTo>
                  <a:lnTo>
                    <a:pt x="883478" y="218336"/>
                  </a:lnTo>
                  <a:lnTo>
                    <a:pt x="884034" y="209503"/>
                  </a:lnTo>
                  <a:lnTo>
                    <a:pt x="884591" y="184362"/>
                  </a:lnTo>
                  <a:lnTo>
                    <a:pt x="885147" y="200783"/>
                  </a:lnTo>
                  <a:lnTo>
                    <a:pt x="885703" y="219015"/>
                  </a:lnTo>
                  <a:lnTo>
                    <a:pt x="887372" y="220525"/>
                  </a:lnTo>
                  <a:lnTo>
                    <a:pt x="887929" y="235247"/>
                  </a:lnTo>
                  <a:lnTo>
                    <a:pt x="888485" y="273561"/>
                  </a:lnTo>
                  <a:lnTo>
                    <a:pt x="889041" y="304930"/>
                  </a:lnTo>
                  <a:lnTo>
                    <a:pt x="889598" y="282357"/>
                  </a:lnTo>
                  <a:lnTo>
                    <a:pt x="891267" y="284622"/>
                  </a:lnTo>
                  <a:lnTo>
                    <a:pt x="891823" y="351398"/>
                  </a:lnTo>
                  <a:lnTo>
                    <a:pt x="892379" y="338300"/>
                  </a:lnTo>
                  <a:lnTo>
                    <a:pt x="892936" y="296588"/>
                  </a:lnTo>
                  <a:lnTo>
                    <a:pt x="893492" y="290133"/>
                  </a:lnTo>
                  <a:lnTo>
                    <a:pt x="895717" y="291530"/>
                  </a:lnTo>
                  <a:lnTo>
                    <a:pt x="896274" y="280205"/>
                  </a:lnTo>
                  <a:lnTo>
                    <a:pt x="896830" y="242457"/>
                  </a:lnTo>
                  <a:lnTo>
                    <a:pt x="897386" y="309837"/>
                  </a:lnTo>
                  <a:lnTo>
                    <a:pt x="899056" y="319237"/>
                  </a:lnTo>
                  <a:lnTo>
                    <a:pt x="899612" y="328070"/>
                  </a:lnTo>
                  <a:lnTo>
                    <a:pt x="900168" y="337658"/>
                  </a:lnTo>
                  <a:lnTo>
                    <a:pt x="900725" y="311687"/>
                  </a:lnTo>
                  <a:lnTo>
                    <a:pt x="901281" y="328598"/>
                  </a:lnTo>
                  <a:lnTo>
                    <a:pt x="902950" y="319048"/>
                  </a:lnTo>
                  <a:lnTo>
                    <a:pt x="903506" y="291643"/>
                  </a:lnTo>
                  <a:lnTo>
                    <a:pt x="904063" y="288623"/>
                  </a:lnTo>
                  <a:lnTo>
                    <a:pt x="904619" y="294776"/>
                  </a:lnTo>
                  <a:lnTo>
                    <a:pt x="905175" y="281300"/>
                  </a:lnTo>
                  <a:lnTo>
                    <a:pt x="906844" y="279375"/>
                  </a:lnTo>
                  <a:lnTo>
                    <a:pt x="907401" y="299683"/>
                  </a:lnTo>
                  <a:lnTo>
                    <a:pt x="907957" y="324144"/>
                  </a:lnTo>
                  <a:lnTo>
                    <a:pt x="908513" y="320709"/>
                  </a:lnTo>
                  <a:lnTo>
                    <a:pt x="909070" y="319992"/>
                  </a:lnTo>
                  <a:lnTo>
                    <a:pt x="910739" y="338073"/>
                  </a:lnTo>
                  <a:lnTo>
                    <a:pt x="911295" y="359325"/>
                  </a:lnTo>
                  <a:lnTo>
                    <a:pt x="911852" y="375821"/>
                  </a:lnTo>
                  <a:lnTo>
                    <a:pt x="912408" y="410323"/>
                  </a:lnTo>
                  <a:lnTo>
                    <a:pt x="912964" y="412362"/>
                  </a:lnTo>
                  <a:lnTo>
                    <a:pt x="915190" y="417647"/>
                  </a:lnTo>
                  <a:lnTo>
                    <a:pt x="915746" y="400018"/>
                  </a:lnTo>
                  <a:lnTo>
                    <a:pt x="916302" y="359741"/>
                  </a:lnTo>
                  <a:lnTo>
                    <a:pt x="916859" y="344943"/>
                  </a:lnTo>
                  <a:lnTo>
                    <a:pt x="918528" y="347020"/>
                  </a:lnTo>
                  <a:lnTo>
                    <a:pt x="919084" y="335091"/>
                  </a:lnTo>
                  <a:lnTo>
                    <a:pt x="919640" y="341621"/>
                  </a:lnTo>
                  <a:lnTo>
                    <a:pt x="920197" y="360269"/>
                  </a:lnTo>
                  <a:lnTo>
                    <a:pt x="920753" y="395715"/>
                  </a:lnTo>
                  <a:lnTo>
                    <a:pt x="922422" y="398848"/>
                  </a:lnTo>
                  <a:lnTo>
                    <a:pt x="922978" y="397942"/>
                  </a:lnTo>
                  <a:lnTo>
                    <a:pt x="923535" y="404057"/>
                  </a:lnTo>
                  <a:lnTo>
                    <a:pt x="924091" y="375859"/>
                  </a:lnTo>
                  <a:lnTo>
                    <a:pt x="924647" y="369253"/>
                  </a:lnTo>
                  <a:lnTo>
                    <a:pt x="926317" y="372764"/>
                  </a:lnTo>
                  <a:lnTo>
                    <a:pt x="926873" y="366233"/>
                  </a:lnTo>
                  <a:lnTo>
                    <a:pt x="927429" y="364195"/>
                  </a:lnTo>
                  <a:lnTo>
                    <a:pt x="927986" y="363251"/>
                  </a:lnTo>
                  <a:lnTo>
                    <a:pt x="928542" y="379143"/>
                  </a:lnTo>
                  <a:lnTo>
                    <a:pt x="930211" y="352229"/>
                  </a:lnTo>
                  <a:lnTo>
                    <a:pt x="930767" y="362081"/>
                  </a:lnTo>
                  <a:lnTo>
                    <a:pt x="931324" y="360533"/>
                  </a:lnTo>
                  <a:lnTo>
                    <a:pt x="931880" y="361704"/>
                  </a:lnTo>
                  <a:lnTo>
                    <a:pt x="932436" y="391525"/>
                  </a:lnTo>
                  <a:lnTo>
                    <a:pt x="934105" y="393525"/>
                  </a:lnTo>
                  <a:lnTo>
                    <a:pt x="934662" y="384768"/>
                  </a:lnTo>
                  <a:lnTo>
                    <a:pt x="935218" y="413003"/>
                  </a:lnTo>
                  <a:lnTo>
                    <a:pt x="935774" y="445241"/>
                  </a:lnTo>
                  <a:lnTo>
                    <a:pt x="936331" y="451054"/>
                  </a:lnTo>
                  <a:lnTo>
                    <a:pt x="938000" y="478233"/>
                  </a:lnTo>
                  <a:lnTo>
                    <a:pt x="938556" y="462794"/>
                  </a:lnTo>
                  <a:lnTo>
                    <a:pt x="939112" y="469437"/>
                  </a:lnTo>
                  <a:lnTo>
                    <a:pt x="939669" y="492124"/>
                  </a:lnTo>
                  <a:lnTo>
                    <a:pt x="940225" y="484083"/>
                  </a:lnTo>
                  <a:lnTo>
                    <a:pt x="941894" y="487066"/>
                  </a:lnTo>
                  <a:lnTo>
                    <a:pt x="942451" y="522851"/>
                  </a:lnTo>
                  <a:lnTo>
                    <a:pt x="943007" y="502165"/>
                  </a:lnTo>
                  <a:lnTo>
                    <a:pt x="943563" y="500693"/>
                  </a:lnTo>
                  <a:lnTo>
                    <a:pt x="944120" y="459434"/>
                  </a:lnTo>
                  <a:lnTo>
                    <a:pt x="945789" y="488576"/>
                  </a:lnTo>
                  <a:lnTo>
                    <a:pt x="946345" y="495672"/>
                  </a:lnTo>
                  <a:lnTo>
                    <a:pt x="946901" y="453243"/>
                  </a:lnTo>
                  <a:lnTo>
                    <a:pt x="947458" y="425347"/>
                  </a:lnTo>
                  <a:lnTo>
                    <a:pt x="948014" y="388127"/>
                  </a:lnTo>
                  <a:lnTo>
                    <a:pt x="950239" y="420855"/>
                  </a:lnTo>
                  <a:lnTo>
                    <a:pt x="950796" y="408851"/>
                  </a:lnTo>
                  <a:lnTo>
                    <a:pt x="951352" y="374160"/>
                  </a:lnTo>
                  <a:lnTo>
                    <a:pt x="951908" y="350568"/>
                  </a:lnTo>
                  <a:lnTo>
                    <a:pt x="953578" y="341206"/>
                  </a:lnTo>
                  <a:lnTo>
                    <a:pt x="954134" y="360382"/>
                  </a:lnTo>
                  <a:lnTo>
                    <a:pt x="954690" y="347170"/>
                  </a:lnTo>
                  <a:lnTo>
                    <a:pt x="955247" y="335167"/>
                  </a:lnTo>
                  <a:lnTo>
                    <a:pt x="955803" y="341433"/>
                  </a:lnTo>
                  <a:lnTo>
                    <a:pt x="957472" y="334600"/>
                  </a:lnTo>
                  <a:lnTo>
                    <a:pt x="958028" y="321728"/>
                  </a:lnTo>
                  <a:lnTo>
                    <a:pt x="958585" y="339810"/>
                  </a:lnTo>
                  <a:lnTo>
                    <a:pt x="959141" y="352682"/>
                  </a:lnTo>
                  <a:lnTo>
                    <a:pt x="959697" y="344566"/>
                  </a:lnTo>
                  <a:lnTo>
                    <a:pt x="961366" y="386504"/>
                  </a:lnTo>
                  <a:lnTo>
                    <a:pt x="961923" y="382465"/>
                  </a:lnTo>
                  <a:lnTo>
                    <a:pt x="962479" y="397753"/>
                  </a:lnTo>
                  <a:lnTo>
                    <a:pt x="963035" y="402585"/>
                  </a:lnTo>
                  <a:lnTo>
                    <a:pt x="963592" y="401755"/>
                  </a:lnTo>
                  <a:lnTo>
                    <a:pt x="965261" y="414513"/>
                  </a:lnTo>
                  <a:lnTo>
                    <a:pt x="965817" y="386240"/>
                  </a:lnTo>
                  <a:lnTo>
                    <a:pt x="966373" y="377029"/>
                  </a:lnTo>
                  <a:lnTo>
                    <a:pt x="966930" y="381635"/>
                  </a:lnTo>
                  <a:lnTo>
                    <a:pt x="967486" y="352720"/>
                  </a:lnTo>
                  <a:lnTo>
                    <a:pt x="969712" y="357740"/>
                  </a:lnTo>
                  <a:lnTo>
                    <a:pt x="970268" y="332826"/>
                  </a:lnTo>
                  <a:lnTo>
                    <a:pt x="970824" y="294549"/>
                  </a:lnTo>
                  <a:lnTo>
                    <a:pt x="971381" y="266351"/>
                  </a:lnTo>
                  <a:lnTo>
                    <a:pt x="973050" y="288887"/>
                  </a:lnTo>
                  <a:lnTo>
                    <a:pt x="973606" y="283263"/>
                  </a:lnTo>
                  <a:lnTo>
                    <a:pt x="974162" y="279148"/>
                  </a:lnTo>
                  <a:lnTo>
                    <a:pt x="974719" y="249402"/>
                  </a:lnTo>
                  <a:lnTo>
                    <a:pt x="975275" y="254725"/>
                  </a:lnTo>
                  <a:lnTo>
                    <a:pt x="976944" y="247968"/>
                  </a:lnTo>
                  <a:lnTo>
                    <a:pt x="977500" y="226527"/>
                  </a:lnTo>
                  <a:lnTo>
                    <a:pt x="978057" y="213240"/>
                  </a:lnTo>
                  <a:lnTo>
                    <a:pt x="978613" y="198518"/>
                  </a:lnTo>
                  <a:lnTo>
                    <a:pt x="979169" y="179342"/>
                  </a:lnTo>
                  <a:lnTo>
                    <a:pt x="980838" y="162355"/>
                  </a:lnTo>
                  <a:lnTo>
                    <a:pt x="981395" y="188099"/>
                  </a:lnTo>
                  <a:lnTo>
                    <a:pt x="981951" y="190930"/>
                  </a:lnTo>
                  <a:lnTo>
                    <a:pt x="982508" y="278318"/>
                  </a:lnTo>
                  <a:lnTo>
                    <a:pt x="983064" y="284584"/>
                  </a:lnTo>
                  <a:lnTo>
                    <a:pt x="984733" y="297833"/>
                  </a:lnTo>
                  <a:lnTo>
                    <a:pt x="985289" y="273033"/>
                  </a:lnTo>
                  <a:lnTo>
                    <a:pt x="985846" y="277978"/>
                  </a:lnTo>
                  <a:lnTo>
                    <a:pt x="986958" y="293077"/>
                  </a:lnTo>
                  <a:lnTo>
                    <a:pt x="988627" y="258198"/>
                  </a:lnTo>
                  <a:lnTo>
                    <a:pt x="989184" y="281677"/>
                  </a:lnTo>
                  <a:lnTo>
                    <a:pt x="989740" y="244608"/>
                  </a:lnTo>
                  <a:lnTo>
                    <a:pt x="990296" y="235285"/>
                  </a:lnTo>
                  <a:lnTo>
                    <a:pt x="990853" y="237285"/>
                  </a:lnTo>
                  <a:lnTo>
                    <a:pt x="992522" y="234756"/>
                  </a:lnTo>
                  <a:lnTo>
                    <a:pt x="993078" y="242381"/>
                  </a:lnTo>
                  <a:lnTo>
                    <a:pt x="993634" y="217467"/>
                  </a:lnTo>
                  <a:lnTo>
                    <a:pt x="994747" y="222186"/>
                  </a:lnTo>
                  <a:lnTo>
                    <a:pt x="996416" y="231547"/>
                  </a:lnTo>
                  <a:lnTo>
                    <a:pt x="996973" y="242985"/>
                  </a:lnTo>
                  <a:lnTo>
                    <a:pt x="997529" y="217392"/>
                  </a:lnTo>
                  <a:lnTo>
                    <a:pt x="998085" y="211088"/>
                  </a:lnTo>
                  <a:lnTo>
                    <a:pt x="998642" y="193422"/>
                  </a:lnTo>
                  <a:lnTo>
                    <a:pt x="1000311" y="191421"/>
                  </a:lnTo>
                  <a:lnTo>
                    <a:pt x="1000867" y="157297"/>
                  </a:lnTo>
                  <a:lnTo>
                    <a:pt x="1001423" y="177152"/>
                  </a:lnTo>
                  <a:lnTo>
                    <a:pt x="1001980" y="208861"/>
                  </a:lnTo>
                  <a:lnTo>
                    <a:pt x="1002536" y="194365"/>
                  </a:lnTo>
                  <a:lnTo>
                    <a:pt x="1004205" y="173830"/>
                  </a:lnTo>
                  <a:lnTo>
                    <a:pt x="1004761" y="147067"/>
                  </a:lnTo>
                  <a:lnTo>
                    <a:pt x="1005318" y="114150"/>
                  </a:lnTo>
                  <a:lnTo>
                    <a:pt x="1005874" y="130156"/>
                  </a:lnTo>
                  <a:lnTo>
                    <a:pt x="1006430" y="152540"/>
                  </a:lnTo>
                  <a:lnTo>
                    <a:pt x="1008099" y="160505"/>
                  </a:lnTo>
                  <a:lnTo>
                    <a:pt x="1008656" y="176246"/>
                  </a:lnTo>
                  <a:lnTo>
                    <a:pt x="1009212" y="182248"/>
                  </a:lnTo>
                  <a:lnTo>
                    <a:pt x="1009769" y="183683"/>
                  </a:lnTo>
                  <a:lnTo>
                    <a:pt x="1011994" y="213089"/>
                  </a:lnTo>
                  <a:lnTo>
                    <a:pt x="1012550" y="197763"/>
                  </a:lnTo>
                  <a:lnTo>
                    <a:pt x="1013107" y="215655"/>
                  </a:lnTo>
                  <a:lnTo>
                    <a:pt x="1013663" y="208936"/>
                  </a:lnTo>
                  <a:lnTo>
                    <a:pt x="1014219" y="216712"/>
                  </a:lnTo>
                  <a:lnTo>
                    <a:pt x="1015888" y="210824"/>
                  </a:lnTo>
                  <a:lnTo>
                    <a:pt x="1016445" y="197952"/>
                  </a:lnTo>
                  <a:lnTo>
                    <a:pt x="1017001" y="175303"/>
                  </a:lnTo>
                  <a:lnTo>
                    <a:pt x="1017557" y="194177"/>
                  </a:lnTo>
                  <a:lnTo>
                    <a:pt x="1018114" y="199688"/>
                  </a:lnTo>
                  <a:lnTo>
                    <a:pt x="1019783" y="205237"/>
                  </a:lnTo>
                  <a:lnTo>
                    <a:pt x="1020339" y="191836"/>
                  </a:lnTo>
                  <a:lnTo>
                    <a:pt x="1020895" y="196177"/>
                  </a:lnTo>
                  <a:lnTo>
                    <a:pt x="1021452" y="202896"/>
                  </a:lnTo>
                  <a:lnTo>
                    <a:pt x="1022008" y="205614"/>
                  </a:lnTo>
                  <a:lnTo>
                    <a:pt x="1024234" y="203953"/>
                  </a:lnTo>
                  <a:lnTo>
                    <a:pt x="1024790" y="208559"/>
                  </a:lnTo>
                  <a:lnTo>
                    <a:pt x="1025346" y="224375"/>
                  </a:lnTo>
                  <a:lnTo>
                    <a:pt x="1025903" y="232567"/>
                  </a:lnTo>
                  <a:lnTo>
                    <a:pt x="1027572" y="238644"/>
                  </a:lnTo>
                  <a:lnTo>
                    <a:pt x="1028128" y="242381"/>
                  </a:lnTo>
                  <a:lnTo>
                    <a:pt x="1028684" y="213051"/>
                  </a:lnTo>
                  <a:lnTo>
                    <a:pt x="1029241" y="227018"/>
                  </a:lnTo>
                  <a:lnTo>
                    <a:pt x="1029797" y="238757"/>
                  </a:lnTo>
                  <a:lnTo>
                    <a:pt x="1031466" y="218902"/>
                  </a:lnTo>
                  <a:lnTo>
                    <a:pt x="1032022" y="203085"/>
                  </a:lnTo>
                  <a:lnTo>
                    <a:pt x="1032579" y="231736"/>
                  </a:lnTo>
                  <a:lnTo>
                    <a:pt x="1033135" y="238908"/>
                  </a:lnTo>
                  <a:lnTo>
                    <a:pt x="1033691" y="227810"/>
                  </a:lnTo>
                  <a:lnTo>
                    <a:pt x="1035360" y="235058"/>
                  </a:lnTo>
                  <a:lnTo>
                    <a:pt x="1035917" y="222979"/>
                  </a:lnTo>
                  <a:lnTo>
                    <a:pt x="1036473" y="238267"/>
                  </a:lnTo>
                  <a:lnTo>
                    <a:pt x="1037029" y="243665"/>
                  </a:lnTo>
                  <a:lnTo>
                    <a:pt x="1037586" y="255367"/>
                  </a:lnTo>
                  <a:lnTo>
                    <a:pt x="1039255" y="258651"/>
                  </a:lnTo>
                  <a:lnTo>
                    <a:pt x="1039811" y="270579"/>
                  </a:lnTo>
                  <a:lnTo>
                    <a:pt x="1040368" y="287113"/>
                  </a:lnTo>
                  <a:lnTo>
                    <a:pt x="1040924" y="286358"/>
                  </a:lnTo>
                  <a:lnTo>
                    <a:pt x="1041480" y="265559"/>
                  </a:lnTo>
                  <a:lnTo>
                    <a:pt x="1043706" y="279224"/>
                  </a:lnTo>
                  <a:lnTo>
                    <a:pt x="1044262" y="277676"/>
                  </a:lnTo>
                  <a:lnTo>
                    <a:pt x="1044818" y="277261"/>
                  </a:lnTo>
                  <a:lnTo>
                    <a:pt x="1045375" y="267220"/>
                  </a:lnTo>
                  <a:lnTo>
                    <a:pt x="1047044" y="271221"/>
                  </a:lnTo>
                  <a:lnTo>
                    <a:pt x="1047600" y="257481"/>
                  </a:lnTo>
                  <a:lnTo>
                    <a:pt x="1048156" y="236002"/>
                  </a:lnTo>
                  <a:lnTo>
                    <a:pt x="1048713" y="217430"/>
                  </a:lnTo>
                  <a:lnTo>
                    <a:pt x="1049269" y="210333"/>
                  </a:lnTo>
                  <a:lnTo>
                    <a:pt x="1050938" y="202557"/>
                  </a:lnTo>
                  <a:lnTo>
                    <a:pt x="1051494" y="197385"/>
                  </a:lnTo>
                  <a:lnTo>
                    <a:pt x="1052051" y="214712"/>
                  </a:lnTo>
                  <a:lnTo>
                    <a:pt x="1052607" y="220676"/>
                  </a:lnTo>
                  <a:lnTo>
                    <a:pt x="1053164" y="218524"/>
                  </a:lnTo>
                  <a:lnTo>
                    <a:pt x="1054833" y="227206"/>
                  </a:lnTo>
                  <a:lnTo>
                    <a:pt x="1055389" y="243438"/>
                  </a:lnTo>
                  <a:lnTo>
                    <a:pt x="1055945" y="267220"/>
                  </a:lnTo>
                  <a:lnTo>
                    <a:pt x="1056502" y="264426"/>
                  </a:lnTo>
                  <a:lnTo>
                    <a:pt x="1057058" y="266993"/>
                  </a:lnTo>
                  <a:lnTo>
                    <a:pt x="1058727" y="269975"/>
                  </a:lnTo>
                  <a:lnTo>
                    <a:pt x="1059283" y="289793"/>
                  </a:lnTo>
                  <a:lnTo>
                    <a:pt x="1059840" y="292020"/>
                  </a:lnTo>
                  <a:lnTo>
                    <a:pt x="1060396" y="250686"/>
                  </a:lnTo>
                  <a:lnTo>
                    <a:pt x="1060952" y="252460"/>
                  </a:lnTo>
                  <a:lnTo>
                    <a:pt x="1062621" y="251139"/>
                  </a:lnTo>
                  <a:lnTo>
                    <a:pt x="1063178" y="254914"/>
                  </a:lnTo>
                  <a:lnTo>
                    <a:pt x="1063734" y="258613"/>
                  </a:lnTo>
                  <a:lnTo>
                    <a:pt x="1064290" y="248194"/>
                  </a:lnTo>
                  <a:lnTo>
                    <a:pt x="1064847" y="240758"/>
                  </a:lnTo>
                  <a:lnTo>
                    <a:pt x="1066516" y="234567"/>
                  </a:lnTo>
                  <a:lnTo>
                    <a:pt x="1067072" y="231736"/>
                  </a:lnTo>
                  <a:lnTo>
                    <a:pt x="1067629" y="222563"/>
                  </a:lnTo>
                  <a:lnTo>
                    <a:pt x="1068185" y="216373"/>
                  </a:lnTo>
                  <a:lnTo>
                    <a:pt x="1068741" y="193724"/>
                  </a:lnTo>
                  <a:lnTo>
                    <a:pt x="1070410" y="189458"/>
                  </a:lnTo>
                  <a:lnTo>
                    <a:pt x="1070967" y="180965"/>
                  </a:lnTo>
                  <a:lnTo>
                    <a:pt x="1071523" y="187307"/>
                  </a:lnTo>
                  <a:lnTo>
                    <a:pt x="1072079" y="172660"/>
                  </a:lnTo>
                  <a:lnTo>
                    <a:pt x="1072636" y="173944"/>
                  </a:lnTo>
                  <a:lnTo>
                    <a:pt x="1074305" y="168319"/>
                  </a:lnTo>
                  <a:lnTo>
                    <a:pt x="1074861" y="158957"/>
                  </a:lnTo>
                  <a:lnTo>
                    <a:pt x="1075417" y="172245"/>
                  </a:lnTo>
                  <a:lnTo>
                    <a:pt x="1075974" y="175038"/>
                  </a:lnTo>
                  <a:lnTo>
                    <a:pt x="1078199" y="187646"/>
                  </a:lnTo>
                  <a:lnTo>
                    <a:pt x="1078755" y="194214"/>
                  </a:lnTo>
                  <a:lnTo>
                    <a:pt x="1079312" y="211088"/>
                  </a:lnTo>
                  <a:lnTo>
                    <a:pt x="1079868" y="226942"/>
                  </a:lnTo>
                  <a:lnTo>
                    <a:pt x="1080425" y="232491"/>
                  </a:lnTo>
                  <a:lnTo>
                    <a:pt x="1082094" y="233095"/>
                  </a:lnTo>
                  <a:lnTo>
                    <a:pt x="1082650" y="232114"/>
                  </a:lnTo>
                  <a:lnTo>
                    <a:pt x="1083206" y="229962"/>
                  </a:lnTo>
                  <a:lnTo>
                    <a:pt x="1083763" y="251932"/>
                  </a:lnTo>
                  <a:lnTo>
                    <a:pt x="1084319" y="247326"/>
                  </a:lnTo>
                  <a:lnTo>
                    <a:pt x="1085988" y="253026"/>
                  </a:lnTo>
                  <a:lnTo>
                    <a:pt x="1086544" y="248383"/>
                  </a:lnTo>
                  <a:lnTo>
                    <a:pt x="1087101" y="255971"/>
                  </a:lnTo>
                  <a:lnTo>
                    <a:pt x="1087657" y="248912"/>
                  </a:lnTo>
                  <a:lnTo>
                    <a:pt x="1088213" y="267710"/>
                  </a:lnTo>
                  <a:lnTo>
                    <a:pt x="1089882" y="292398"/>
                  </a:lnTo>
                  <a:lnTo>
                    <a:pt x="1090439" y="301873"/>
                  </a:lnTo>
                  <a:lnTo>
                    <a:pt x="1090995" y="294361"/>
                  </a:lnTo>
                  <a:lnTo>
                    <a:pt x="1091551" y="302326"/>
                  </a:lnTo>
                  <a:lnTo>
                    <a:pt x="1092108" y="303156"/>
                  </a:lnTo>
                  <a:lnTo>
                    <a:pt x="1093777" y="309762"/>
                  </a:lnTo>
                  <a:lnTo>
                    <a:pt x="1094333" y="291378"/>
                  </a:lnTo>
                  <a:lnTo>
                    <a:pt x="1094890" y="290133"/>
                  </a:lnTo>
                  <a:lnTo>
                    <a:pt x="1095446" y="296890"/>
                  </a:lnTo>
                  <a:lnTo>
                    <a:pt x="1096002" y="289189"/>
                  </a:lnTo>
                  <a:lnTo>
                    <a:pt x="1098228" y="293908"/>
                  </a:lnTo>
                  <a:lnTo>
                    <a:pt x="1098784" y="298928"/>
                  </a:lnTo>
                  <a:lnTo>
                    <a:pt x="1099340" y="272165"/>
                  </a:lnTo>
                  <a:lnTo>
                    <a:pt x="1099897" y="270919"/>
                  </a:lnTo>
                  <a:lnTo>
                    <a:pt x="1101566" y="262463"/>
                  </a:lnTo>
                  <a:lnTo>
                    <a:pt x="1102122" y="263181"/>
                  </a:lnTo>
                  <a:lnTo>
                    <a:pt x="1102678" y="325767"/>
                  </a:lnTo>
                  <a:lnTo>
                    <a:pt x="1103235" y="262652"/>
                  </a:lnTo>
                  <a:lnTo>
                    <a:pt x="1103791" y="270013"/>
                  </a:lnTo>
                  <a:lnTo>
                    <a:pt x="1105460" y="261859"/>
                  </a:lnTo>
                  <a:lnTo>
                    <a:pt x="1106016" y="233359"/>
                  </a:lnTo>
                  <a:lnTo>
                    <a:pt x="1106573" y="311800"/>
                  </a:lnTo>
                  <a:lnTo>
                    <a:pt x="1107129" y="328485"/>
                  </a:lnTo>
                  <a:lnTo>
                    <a:pt x="1107685" y="330410"/>
                  </a:lnTo>
                  <a:lnTo>
                    <a:pt x="1109355" y="332147"/>
                  </a:lnTo>
                  <a:lnTo>
                    <a:pt x="1109911" y="300098"/>
                  </a:lnTo>
                  <a:lnTo>
                    <a:pt x="1110467" y="313914"/>
                  </a:lnTo>
                  <a:lnTo>
                    <a:pt x="1111024" y="266314"/>
                  </a:lnTo>
                  <a:lnTo>
                    <a:pt x="1111580" y="249214"/>
                  </a:lnTo>
                  <a:lnTo>
                    <a:pt x="1113249" y="221922"/>
                  </a:lnTo>
                  <a:lnTo>
                    <a:pt x="1113805" y="195460"/>
                  </a:lnTo>
                  <a:lnTo>
                    <a:pt x="1114362" y="174019"/>
                  </a:lnTo>
                  <a:lnTo>
                    <a:pt x="1114918" y="178511"/>
                  </a:lnTo>
                  <a:lnTo>
                    <a:pt x="1115474" y="159599"/>
                  </a:lnTo>
                  <a:lnTo>
                    <a:pt x="1117700" y="188967"/>
                  </a:lnTo>
                  <a:lnTo>
                    <a:pt x="1118256" y="198367"/>
                  </a:lnTo>
                  <a:lnTo>
                    <a:pt x="1118812" y="187911"/>
                  </a:lnTo>
                  <a:lnTo>
                    <a:pt x="1119369" y="222375"/>
                  </a:lnTo>
                  <a:lnTo>
                    <a:pt x="1121038" y="233850"/>
                  </a:lnTo>
                  <a:lnTo>
                    <a:pt x="1121594" y="259783"/>
                  </a:lnTo>
                  <a:lnTo>
                    <a:pt x="1122151" y="237436"/>
                  </a:lnTo>
                  <a:lnTo>
                    <a:pt x="1122707" y="243061"/>
                  </a:lnTo>
                  <a:lnTo>
                    <a:pt x="1123263" y="235738"/>
                  </a:lnTo>
                  <a:lnTo>
                    <a:pt x="1124932" y="193233"/>
                  </a:lnTo>
                  <a:lnTo>
                    <a:pt x="1125489" y="220827"/>
                  </a:lnTo>
                  <a:lnTo>
                    <a:pt x="1126045" y="241438"/>
                  </a:lnTo>
                  <a:lnTo>
                    <a:pt x="1126601" y="181116"/>
                  </a:lnTo>
                  <a:lnTo>
                    <a:pt x="1127158" y="175944"/>
                  </a:lnTo>
                  <a:lnTo>
                    <a:pt x="1128827" y="138724"/>
                  </a:lnTo>
                  <a:lnTo>
                    <a:pt x="1129383" y="152012"/>
                  </a:lnTo>
                  <a:lnTo>
                    <a:pt x="1129939" y="150087"/>
                  </a:lnTo>
                  <a:lnTo>
                    <a:pt x="1130496" y="141065"/>
                  </a:lnTo>
                  <a:lnTo>
                    <a:pt x="1131052" y="152427"/>
                  </a:lnTo>
                  <a:lnTo>
                    <a:pt x="1132721" y="163110"/>
                  </a:lnTo>
                  <a:lnTo>
                    <a:pt x="1133277" y="189043"/>
                  </a:lnTo>
                  <a:lnTo>
                    <a:pt x="1133834" y="212673"/>
                  </a:lnTo>
                  <a:lnTo>
                    <a:pt x="1134390" y="238418"/>
                  </a:lnTo>
                  <a:lnTo>
                    <a:pt x="1134946" y="208634"/>
                  </a:lnTo>
                  <a:lnTo>
                    <a:pt x="1136616" y="224073"/>
                  </a:lnTo>
                  <a:lnTo>
                    <a:pt x="1137172" y="250875"/>
                  </a:lnTo>
                  <a:lnTo>
                    <a:pt x="1137728" y="222035"/>
                  </a:lnTo>
                  <a:lnTo>
                    <a:pt x="1138285" y="209804"/>
                  </a:lnTo>
                  <a:lnTo>
                    <a:pt x="1138841" y="222450"/>
                  </a:lnTo>
                  <a:lnTo>
                    <a:pt x="1140510" y="222714"/>
                  </a:lnTo>
                  <a:lnTo>
                    <a:pt x="1141066" y="235322"/>
                  </a:lnTo>
                  <a:lnTo>
                    <a:pt x="1141623" y="262765"/>
                  </a:lnTo>
                  <a:lnTo>
                    <a:pt x="1142179" y="345359"/>
                  </a:lnTo>
                  <a:lnTo>
                    <a:pt x="1142735" y="344339"/>
                  </a:lnTo>
                  <a:lnTo>
                    <a:pt x="1144404" y="337620"/>
                  </a:lnTo>
                  <a:lnTo>
                    <a:pt x="1144961" y="351776"/>
                  </a:lnTo>
                  <a:lnTo>
                    <a:pt x="1145517" y="320482"/>
                  </a:lnTo>
                  <a:lnTo>
                    <a:pt x="1146073" y="305119"/>
                  </a:lnTo>
                  <a:lnTo>
                    <a:pt x="1146630" y="332751"/>
                  </a:lnTo>
                  <a:lnTo>
                    <a:pt x="1148299" y="322710"/>
                  </a:lnTo>
                  <a:lnTo>
                    <a:pt x="1148855" y="342263"/>
                  </a:lnTo>
                  <a:lnTo>
                    <a:pt x="1149411" y="348831"/>
                  </a:lnTo>
                  <a:lnTo>
                    <a:pt x="1149968" y="341320"/>
                  </a:lnTo>
                  <a:lnTo>
                    <a:pt x="1150524" y="388580"/>
                  </a:lnTo>
                  <a:lnTo>
                    <a:pt x="1152750" y="420364"/>
                  </a:lnTo>
                  <a:lnTo>
                    <a:pt x="1153306" y="408776"/>
                  </a:lnTo>
                  <a:lnTo>
                    <a:pt x="1153862" y="400396"/>
                  </a:lnTo>
                  <a:lnTo>
                    <a:pt x="1154419" y="421610"/>
                  </a:lnTo>
                  <a:lnTo>
                    <a:pt x="1156088" y="425083"/>
                  </a:lnTo>
                  <a:lnTo>
                    <a:pt x="1156644" y="424403"/>
                  </a:lnTo>
                  <a:lnTo>
                    <a:pt x="1157200" y="431953"/>
                  </a:lnTo>
                  <a:lnTo>
                    <a:pt x="1157757" y="428744"/>
                  </a:lnTo>
                  <a:lnTo>
                    <a:pt x="1158313" y="425989"/>
                  </a:lnTo>
                  <a:lnTo>
                    <a:pt x="1159982" y="457131"/>
                  </a:lnTo>
                  <a:lnTo>
                    <a:pt x="1160538" y="455168"/>
                  </a:lnTo>
                  <a:lnTo>
                    <a:pt x="1161095" y="497673"/>
                  </a:lnTo>
                  <a:lnTo>
                    <a:pt x="1161651" y="559391"/>
                  </a:lnTo>
                  <a:lnTo>
                    <a:pt x="1162207" y="525607"/>
                  </a:lnTo>
                  <a:lnTo>
                    <a:pt x="1163877" y="505374"/>
                  </a:lnTo>
                  <a:lnTo>
                    <a:pt x="1164433" y="462076"/>
                  </a:lnTo>
                  <a:lnTo>
                    <a:pt x="1164989" y="462756"/>
                  </a:lnTo>
                  <a:lnTo>
                    <a:pt x="1165546" y="484989"/>
                  </a:lnTo>
                  <a:lnTo>
                    <a:pt x="1166102" y="527456"/>
                  </a:lnTo>
                  <a:lnTo>
                    <a:pt x="1167771" y="541348"/>
                  </a:lnTo>
                  <a:lnTo>
                    <a:pt x="1168327" y="517415"/>
                  </a:lnTo>
                  <a:lnTo>
                    <a:pt x="1168884" y="496654"/>
                  </a:lnTo>
                  <a:lnTo>
                    <a:pt x="1169440" y="468833"/>
                  </a:lnTo>
                  <a:lnTo>
                    <a:pt x="1169996" y="440333"/>
                  </a:lnTo>
                  <a:lnTo>
                    <a:pt x="1172222" y="431047"/>
                  </a:lnTo>
                  <a:lnTo>
                    <a:pt x="1172778" y="413155"/>
                  </a:lnTo>
                  <a:lnTo>
                    <a:pt x="1173334" y="432444"/>
                  </a:lnTo>
                  <a:lnTo>
                    <a:pt x="1173891" y="409946"/>
                  </a:lnTo>
                  <a:lnTo>
                    <a:pt x="1175560" y="435124"/>
                  </a:lnTo>
                  <a:lnTo>
                    <a:pt x="1176116" y="436823"/>
                  </a:lnTo>
                  <a:lnTo>
                    <a:pt x="1176672" y="444108"/>
                  </a:lnTo>
                  <a:lnTo>
                    <a:pt x="1177229" y="424970"/>
                  </a:lnTo>
                  <a:lnTo>
                    <a:pt x="1177785" y="416967"/>
                  </a:lnTo>
                  <a:lnTo>
                    <a:pt x="1179454" y="403000"/>
                  </a:lnTo>
                  <a:lnTo>
                    <a:pt x="1180011" y="416288"/>
                  </a:lnTo>
                  <a:lnTo>
                    <a:pt x="1180567" y="387712"/>
                  </a:lnTo>
                  <a:lnTo>
                    <a:pt x="1181123" y="343622"/>
                  </a:lnTo>
                  <a:lnTo>
                    <a:pt x="1181680" y="364346"/>
                  </a:lnTo>
                  <a:lnTo>
                    <a:pt x="1183349" y="399603"/>
                  </a:lnTo>
                  <a:lnTo>
                    <a:pt x="1183905" y="433048"/>
                  </a:lnTo>
                  <a:lnTo>
                    <a:pt x="1184461" y="423875"/>
                  </a:lnTo>
                  <a:lnTo>
                    <a:pt x="1185018" y="434143"/>
                  </a:lnTo>
                  <a:lnTo>
                    <a:pt x="1185574" y="413155"/>
                  </a:lnTo>
                  <a:lnTo>
                    <a:pt x="1187243" y="414929"/>
                  </a:lnTo>
                  <a:lnTo>
                    <a:pt x="1187799" y="406548"/>
                  </a:lnTo>
                  <a:lnTo>
                    <a:pt x="1188356" y="459887"/>
                  </a:lnTo>
                  <a:lnTo>
                    <a:pt x="1188912" y="433539"/>
                  </a:lnTo>
                  <a:lnTo>
                    <a:pt x="1191137" y="443542"/>
                  </a:lnTo>
                  <a:lnTo>
                    <a:pt x="1191694" y="448713"/>
                  </a:lnTo>
                  <a:lnTo>
                    <a:pt x="1192250" y="461812"/>
                  </a:lnTo>
                  <a:lnTo>
                    <a:pt x="1192807" y="476156"/>
                  </a:lnTo>
                  <a:lnTo>
                    <a:pt x="1193363" y="459472"/>
                  </a:lnTo>
                  <a:lnTo>
                    <a:pt x="1195032" y="486462"/>
                  </a:lnTo>
                  <a:lnTo>
                    <a:pt x="1195588" y="487028"/>
                  </a:lnTo>
                  <a:lnTo>
                    <a:pt x="1196145" y="488576"/>
                  </a:lnTo>
                  <a:lnTo>
                    <a:pt x="1197257" y="475628"/>
                  </a:lnTo>
                  <a:lnTo>
                    <a:pt x="1198926" y="464001"/>
                  </a:lnTo>
                  <a:lnTo>
                    <a:pt x="1199483" y="441730"/>
                  </a:lnTo>
                  <a:lnTo>
                    <a:pt x="1200039" y="413003"/>
                  </a:lnTo>
                  <a:lnTo>
                    <a:pt x="1200595" y="414136"/>
                  </a:lnTo>
                  <a:lnTo>
                    <a:pt x="1201152" y="428669"/>
                  </a:lnTo>
                  <a:lnTo>
                    <a:pt x="1202821" y="428027"/>
                  </a:lnTo>
                  <a:lnTo>
                    <a:pt x="1203377" y="402472"/>
                  </a:lnTo>
                  <a:lnTo>
                    <a:pt x="1203933" y="425649"/>
                  </a:lnTo>
                  <a:lnTo>
                    <a:pt x="1204490" y="456942"/>
                  </a:lnTo>
                  <a:lnTo>
                    <a:pt x="1205046" y="426064"/>
                  </a:lnTo>
                  <a:lnTo>
                    <a:pt x="1206715" y="409417"/>
                  </a:lnTo>
                  <a:lnTo>
                    <a:pt x="1207272" y="425385"/>
                  </a:lnTo>
                  <a:lnTo>
                    <a:pt x="1207828" y="451167"/>
                  </a:lnTo>
                  <a:lnTo>
                    <a:pt x="1208384" y="470721"/>
                  </a:lnTo>
                  <a:lnTo>
                    <a:pt x="1208941" y="478987"/>
                  </a:lnTo>
                  <a:lnTo>
                    <a:pt x="1210610" y="481517"/>
                  </a:lnTo>
                  <a:lnTo>
                    <a:pt x="1211166" y="428631"/>
                  </a:lnTo>
                  <a:lnTo>
                    <a:pt x="1211722" y="409946"/>
                  </a:lnTo>
                  <a:lnTo>
                    <a:pt x="1212279" y="406511"/>
                  </a:lnTo>
                  <a:lnTo>
                    <a:pt x="1212835" y="386429"/>
                  </a:lnTo>
                  <a:lnTo>
                    <a:pt x="1215060" y="397942"/>
                  </a:lnTo>
                  <a:lnTo>
                    <a:pt x="1215617" y="429952"/>
                  </a:lnTo>
                  <a:lnTo>
                    <a:pt x="1216173" y="455131"/>
                  </a:lnTo>
                  <a:lnTo>
                    <a:pt x="1216729" y="458301"/>
                  </a:lnTo>
                  <a:lnTo>
                    <a:pt x="1218955" y="426329"/>
                  </a:lnTo>
                  <a:lnTo>
                    <a:pt x="1219511" y="397300"/>
                  </a:lnTo>
                  <a:lnTo>
                    <a:pt x="1220068" y="384919"/>
                  </a:lnTo>
                  <a:lnTo>
                    <a:pt x="1220624" y="390996"/>
                  </a:lnTo>
                  <a:lnTo>
                    <a:pt x="1222293" y="389637"/>
                  </a:lnTo>
                  <a:lnTo>
                    <a:pt x="1222849" y="394582"/>
                  </a:lnTo>
                  <a:lnTo>
                    <a:pt x="1223406" y="417609"/>
                  </a:lnTo>
                  <a:lnTo>
                    <a:pt x="1223962" y="417307"/>
                  </a:lnTo>
                  <a:lnTo>
                    <a:pt x="1224518" y="435728"/>
                  </a:lnTo>
                  <a:lnTo>
                    <a:pt x="1226744" y="436672"/>
                  </a:lnTo>
                  <a:lnTo>
                    <a:pt x="1227300" y="423837"/>
                  </a:lnTo>
                  <a:lnTo>
                    <a:pt x="1227856" y="393186"/>
                  </a:lnTo>
                  <a:lnTo>
                    <a:pt x="1228413" y="375595"/>
                  </a:lnTo>
                  <a:lnTo>
                    <a:pt x="1230082" y="367177"/>
                  </a:lnTo>
                  <a:lnTo>
                    <a:pt x="1230638" y="369027"/>
                  </a:lnTo>
                  <a:lnTo>
                    <a:pt x="1231194" y="373481"/>
                  </a:lnTo>
                  <a:lnTo>
                    <a:pt x="1231751" y="396545"/>
                  </a:lnTo>
                  <a:lnTo>
                    <a:pt x="1232307" y="417118"/>
                  </a:lnTo>
                  <a:lnTo>
                    <a:pt x="1233976" y="420968"/>
                  </a:lnTo>
                  <a:lnTo>
                    <a:pt x="1234533" y="422629"/>
                  </a:lnTo>
                  <a:lnTo>
                    <a:pt x="1235089" y="404284"/>
                  </a:lnTo>
                  <a:lnTo>
                    <a:pt x="1235645" y="398735"/>
                  </a:lnTo>
                  <a:lnTo>
                    <a:pt x="1236202" y="380540"/>
                  </a:lnTo>
                  <a:lnTo>
                    <a:pt x="1237871" y="377067"/>
                  </a:lnTo>
                  <a:lnTo>
                    <a:pt x="1238427" y="368008"/>
                  </a:lnTo>
                  <a:lnTo>
                    <a:pt x="1238983" y="365743"/>
                  </a:lnTo>
                  <a:lnTo>
                    <a:pt x="1239540" y="365327"/>
                  </a:lnTo>
                  <a:lnTo>
                    <a:pt x="1240096" y="376992"/>
                  </a:lnTo>
                  <a:lnTo>
                    <a:pt x="1241765" y="367970"/>
                  </a:lnTo>
                  <a:lnTo>
                    <a:pt x="1242321" y="384541"/>
                  </a:lnTo>
                  <a:lnTo>
                    <a:pt x="1242878" y="385711"/>
                  </a:lnTo>
                  <a:lnTo>
                    <a:pt x="1243434" y="369102"/>
                  </a:lnTo>
                  <a:lnTo>
                    <a:pt x="1243990" y="366120"/>
                  </a:lnTo>
                  <a:lnTo>
                    <a:pt x="1246216" y="360949"/>
                  </a:lnTo>
                  <a:lnTo>
                    <a:pt x="1246772" y="368272"/>
                  </a:lnTo>
                  <a:lnTo>
                    <a:pt x="1247328" y="385787"/>
                  </a:lnTo>
                  <a:lnTo>
                    <a:pt x="1247885" y="400924"/>
                  </a:lnTo>
                  <a:lnTo>
                    <a:pt x="1249554" y="413192"/>
                  </a:lnTo>
                  <a:lnTo>
                    <a:pt x="1250110" y="402094"/>
                  </a:lnTo>
                  <a:lnTo>
                    <a:pt x="1250667" y="390921"/>
                  </a:lnTo>
                  <a:lnTo>
                    <a:pt x="1251223" y="378728"/>
                  </a:lnTo>
                  <a:lnTo>
                    <a:pt x="1251779" y="396885"/>
                  </a:lnTo>
                  <a:lnTo>
                    <a:pt x="1253448" y="416137"/>
                  </a:lnTo>
                  <a:lnTo>
                    <a:pt x="1254005" y="430670"/>
                  </a:lnTo>
                  <a:lnTo>
                    <a:pt x="1254561" y="420855"/>
                  </a:lnTo>
                  <a:lnTo>
                    <a:pt x="1255117" y="402321"/>
                  </a:lnTo>
                  <a:lnTo>
                    <a:pt x="1255674" y="388694"/>
                  </a:lnTo>
                  <a:lnTo>
                    <a:pt x="1257343" y="391336"/>
                  </a:lnTo>
                  <a:lnTo>
                    <a:pt x="1257899" y="362194"/>
                  </a:lnTo>
                  <a:lnTo>
                    <a:pt x="1258455" y="332788"/>
                  </a:lnTo>
                  <a:lnTo>
                    <a:pt x="1259012" y="309875"/>
                  </a:lnTo>
                  <a:lnTo>
                    <a:pt x="1259568" y="288887"/>
                  </a:lnTo>
                  <a:lnTo>
                    <a:pt x="1261237" y="274128"/>
                  </a:lnTo>
                  <a:lnTo>
                    <a:pt x="1261793" y="272580"/>
                  </a:lnTo>
                  <a:lnTo>
                    <a:pt x="1262350" y="291643"/>
                  </a:lnTo>
                  <a:lnTo>
                    <a:pt x="1262906" y="291982"/>
                  </a:lnTo>
                  <a:lnTo>
                    <a:pt x="1263463" y="308592"/>
                  </a:lnTo>
                  <a:lnTo>
                    <a:pt x="1265132" y="323880"/>
                  </a:lnTo>
                  <a:lnTo>
                    <a:pt x="1265688" y="337469"/>
                  </a:lnTo>
                  <a:lnTo>
                    <a:pt x="1266244" y="336337"/>
                  </a:lnTo>
                  <a:lnTo>
                    <a:pt x="1266801" y="347586"/>
                  </a:lnTo>
                  <a:lnTo>
                    <a:pt x="1267357" y="332147"/>
                  </a:lnTo>
                  <a:lnTo>
                    <a:pt x="1269026" y="317727"/>
                  </a:lnTo>
                  <a:lnTo>
                    <a:pt x="1269582" y="307270"/>
                  </a:lnTo>
                  <a:lnTo>
                    <a:pt x="1270139" y="333279"/>
                  </a:lnTo>
                  <a:lnTo>
                    <a:pt x="1270695" y="350832"/>
                  </a:lnTo>
                  <a:lnTo>
                    <a:pt x="1271251" y="379974"/>
                  </a:lnTo>
                  <a:lnTo>
                    <a:pt x="1272920" y="379823"/>
                  </a:lnTo>
                  <a:lnTo>
                    <a:pt x="1273477" y="370423"/>
                  </a:lnTo>
                  <a:lnTo>
                    <a:pt x="1274033" y="346831"/>
                  </a:lnTo>
                  <a:lnTo>
                    <a:pt x="1274589" y="338488"/>
                  </a:lnTo>
                  <a:lnTo>
                    <a:pt x="1275146" y="354796"/>
                  </a:lnTo>
                  <a:lnTo>
                    <a:pt x="1276815" y="351021"/>
                  </a:lnTo>
                  <a:lnTo>
                    <a:pt x="1277371" y="319690"/>
                  </a:lnTo>
                  <a:lnTo>
                    <a:pt x="1277928" y="334600"/>
                  </a:lnTo>
                  <a:lnTo>
                    <a:pt x="1278484" y="357891"/>
                  </a:lnTo>
                  <a:lnTo>
                    <a:pt x="1279040" y="336563"/>
                  </a:lnTo>
                  <a:lnTo>
                    <a:pt x="1280709" y="346793"/>
                  </a:lnTo>
                  <a:lnTo>
                    <a:pt x="1281266" y="338715"/>
                  </a:lnTo>
                  <a:lnTo>
                    <a:pt x="1281822" y="336903"/>
                  </a:lnTo>
                  <a:lnTo>
                    <a:pt x="1282378" y="327277"/>
                  </a:lnTo>
                  <a:lnTo>
                    <a:pt x="1282935" y="348680"/>
                  </a:lnTo>
                  <a:lnTo>
                    <a:pt x="1284604" y="357174"/>
                  </a:lnTo>
                  <a:lnTo>
                    <a:pt x="1285160" y="345812"/>
                  </a:lnTo>
                  <a:lnTo>
                    <a:pt x="1285716" y="354682"/>
                  </a:lnTo>
                  <a:lnTo>
                    <a:pt x="1286273" y="347170"/>
                  </a:lnTo>
                  <a:lnTo>
                    <a:pt x="1286829" y="362496"/>
                  </a:lnTo>
                  <a:lnTo>
                    <a:pt x="1288498" y="359778"/>
                  </a:lnTo>
                  <a:lnTo>
                    <a:pt x="1289054" y="372651"/>
                  </a:lnTo>
                  <a:lnTo>
                    <a:pt x="1289611" y="387486"/>
                  </a:lnTo>
                  <a:lnTo>
                    <a:pt x="1290167" y="381710"/>
                  </a:lnTo>
                  <a:lnTo>
                    <a:pt x="1290724" y="392393"/>
                  </a:lnTo>
                  <a:lnTo>
                    <a:pt x="1292393" y="403000"/>
                  </a:lnTo>
                  <a:lnTo>
                    <a:pt x="1292949" y="409795"/>
                  </a:lnTo>
                  <a:lnTo>
                    <a:pt x="1293505" y="427348"/>
                  </a:lnTo>
                  <a:lnTo>
                    <a:pt x="1294062" y="437464"/>
                  </a:lnTo>
                  <a:lnTo>
                    <a:pt x="1294618" y="415306"/>
                  </a:lnTo>
                  <a:lnTo>
                    <a:pt x="1296287" y="393148"/>
                  </a:lnTo>
                  <a:lnTo>
                    <a:pt x="1296843" y="383409"/>
                  </a:lnTo>
                  <a:lnTo>
                    <a:pt x="1297400" y="389411"/>
                  </a:lnTo>
                  <a:lnTo>
                    <a:pt x="1297956" y="382012"/>
                  </a:lnTo>
                  <a:lnTo>
                    <a:pt x="1298512" y="394582"/>
                  </a:lnTo>
                  <a:lnTo>
                    <a:pt x="1300738" y="398810"/>
                  </a:lnTo>
                  <a:lnTo>
                    <a:pt x="1301294" y="422629"/>
                  </a:lnTo>
                  <a:lnTo>
                    <a:pt x="1301850" y="412551"/>
                  </a:lnTo>
                  <a:lnTo>
                    <a:pt x="1302407" y="413268"/>
                  </a:lnTo>
                  <a:lnTo>
                    <a:pt x="1304076" y="381257"/>
                  </a:lnTo>
                  <a:lnTo>
                    <a:pt x="1304632" y="347246"/>
                  </a:lnTo>
                  <a:lnTo>
                    <a:pt x="1305189" y="326220"/>
                  </a:lnTo>
                  <a:lnTo>
                    <a:pt x="1305745" y="364648"/>
                  </a:lnTo>
                  <a:lnTo>
                    <a:pt x="1306301" y="371367"/>
                  </a:lnTo>
                  <a:lnTo>
                    <a:pt x="1307970" y="403264"/>
                  </a:lnTo>
                  <a:lnTo>
                    <a:pt x="1308527" y="382465"/>
                  </a:lnTo>
                  <a:lnTo>
                    <a:pt x="1309083" y="419836"/>
                  </a:lnTo>
                  <a:lnTo>
                    <a:pt x="1309639" y="418099"/>
                  </a:lnTo>
                  <a:lnTo>
                    <a:pt x="1310196" y="434180"/>
                  </a:lnTo>
                  <a:lnTo>
                    <a:pt x="1311865" y="436068"/>
                  </a:lnTo>
                  <a:lnTo>
                    <a:pt x="1312421" y="423007"/>
                  </a:lnTo>
                  <a:lnTo>
                    <a:pt x="1312977" y="426329"/>
                  </a:lnTo>
                  <a:lnTo>
                    <a:pt x="1313534" y="440635"/>
                  </a:lnTo>
                  <a:lnTo>
                    <a:pt x="1314090" y="421421"/>
                  </a:lnTo>
                  <a:lnTo>
                    <a:pt x="1315759" y="422139"/>
                  </a:lnTo>
                  <a:lnTo>
                    <a:pt x="1316315" y="411305"/>
                  </a:lnTo>
                  <a:lnTo>
                    <a:pt x="1316872" y="412135"/>
                  </a:lnTo>
                  <a:lnTo>
                    <a:pt x="1317428" y="421384"/>
                  </a:lnTo>
                  <a:lnTo>
                    <a:pt x="1317984" y="411947"/>
                  </a:lnTo>
                  <a:lnTo>
                    <a:pt x="1319654" y="421006"/>
                  </a:lnTo>
                  <a:lnTo>
                    <a:pt x="1320210" y="420402"/>
                  </a:lnTo>
                  <a:lnTo>
                    <a:pt x="1321323" y="424215"/>
                  </a:lnTo>
                  <a:lnTo>
                    <a:pt x="1321879" y="438937"/>
                  </a:lnTo>
                  <a:lnTo>
                    <a:pt x="1323548" y="440522"/>
                  </a:lnTo>
                  <a:lnTo>
                    <a:pt x="1324104" y="437276"/>
                  </a:lnTo>
                  <a:lnTo>
                    <a:pt x="1324661" y="437993"/>
                  </a:lnTo>
                  <a:lnTo>
                    <a:pt x="1325217" y="442711"/>
                  </a:lnTo>
                  <a:lnTo>
                    <a:pt x="1325773" y="430745"/>
                  </a:lnTo>
                  <a:lnTo>
                    <a:pt x="1327442" y="448147"/>
                  </a:lnTo>
                  <a:lnTo>
                    <a:pt x="1327999" y="443278"/>
                  </a:lnTo>
                  <a:lnTo>
                    <a:pt x="1328555" y="446939"/>
                  </a:lnTo>
                  <a:lnTo>
                    <a:pt x="1329111" y="427876"/>
                  </a:lnTo>
                  <a:lnTo>
                    <a:pt x="1329668" y="430179"/>
                  </a:lnTo>
                  <a:lnTo>
                    <a:pt x="1331337" y="439767"/>
                  </a:lnTo>
                  <a:lnTo>
                    <a:pt x="1331893" y="449091"/>
                  </a:lnTo>
                  <a:lnTo>
                    <a:pt x="1332450" y="450261"/>
                  </a:lnTo>
                  <a:lnTo>
                    <a:pt x="1333006" y="443240"/>
                  </a:lnTo>
                  <a:lnTo>
                    <a:pt x="1333562" y="424366"/>
                  </a:lnTo>
                  <a:lnTo>
                    <a:pt x="1335231" y="427461"/>
                  </a:lnTo>
                  <a:lnTo>
                    <a:pt x="1335788" y="415382"/>
                  </a:lnTo>
                  <a:lnTo>
                    <a:pt x="1336344" y="401415"/>
                  </a:lnTo>
                  <a:lnTo>
                    <a:pt x="1336900" y="417533"/>
                  </a:lnTo>
                  <a:lnTo>
                    <a:pt x="1337457" y="387146"/>
                  </a:lnTo>
                  <a:lnTo>
                    <a:pt x="1339126" y="388694"/>
                  </a:lnTo>
                  <a:lnTo>
                    <a:pt x="1339682" y="372688"/>
                  </a:lnTo>
                  <a:lnTo>
                    <a:pt x="1340238" y="380955"/>
                  </a:lnTo>
                  <a:lnTo>
                    <a:pt x="1340795" y="389864"/>
                  </a:lnTo>
                  <a:lnTo>
                    <a:pt x="1341351" y="399867"/>
                  </a:lnTo>
                  <a:lnTo>
                    <a:pt x="1343020" y="410739"/>
                  </a:lnTo>
                  <a:lnTo>
                    <a:pt x="1343576" y="396394"/>
                  </a:lnTo>
                  <a:lnTo>
                    <a:pt x="1344133" y="390355"/>
                  </a:lnTo>
                  <a:lnTo>
                    <a:pt x="1344689" y="384919"/>
                  </a:lnTo>
                  <a:lnTo>
                    <a:pt x="1345245" y="384164"/>
                  </a:lnTo>
                  <a:lnTo>
                    <a:pt x="1346915" y="382465"/>
                  </a:lnTo>
                  <a:lnTo>
                    <a:pt x="1347471" y="381748"/>
                  </a:lnTo>
                  <a:lnTo>
                    <a:pt x="1348027" y="392468"/>
                  </a:lnTo>
                  <a:lnTo>
                    <a:pt x="1348584" y="394394"/>
                  </a:lnTo>
                  <a:lnTo>
                    <a:pt x="1349140" y="397074"/>
                  </a:lnTo>
                  <a:lnTo>
                    <a:pt x="1350809" y="403038"/>
                  </a:lnTo>
                  <a:lnTo>
                    <a:pt x="1351365" y="396583"/>
                  </a:lnTo>
                  <a:lnTo>
                    <a:pt x="1351922" y="398055"/>
                  </a:lnTo>
                  <a:lnTo>
                    <a:pt x="1352478" y="416439"/>
                  </a:lnTo>
                  <a:lnTo>
                    <a:pt x="1353034" y="436219"/>
                  </a:lnTo>
                  <a:lnTo>
                    <a:pt x="1355260" y="431500"/>
                  </a:lnTo>
                  <a:lnTo>
                    <a:pt x="1355816" y="415155"/>
                  </a:lnTo>
                  <a:lnTo>
                    <a:pt x="1356372" y="393676"/>
                  </a:lnTo>
                  <a:lnTo>
                    <a:pt x="1356929" y="376350"/>
                  </a:lnTo>
                  <a:lnTo>
                    <a:pt x="1358598" y="374915"/>
                  </a:lnTo>
                  <a:lnTo>
                    <a:pt x="1359154" y="371405"/>
                  </a:lnTo>
                  <a:lnTo>
                    <a:pt x="1359710" y="365592"/>
                  </a:lnTo>
                  <a:lnTo>
                    <a:pt x="1360267" y="350341"/>
                  </a:lnTo>
                  <a:lnTo>
                    <a:pt x="1360823" y="273788"/>
                  </a:lnTo>
                  <a:lnTo>
                    <a:pt x="1362492" y="285754"/>
                  </a:lnTo>
                  <a:lnTo>
                    <a:pt x="1363049" y="289491"/>
                  </a:lnTo>
                  <a:lnTo>
                    <a:pt x="1363605" y="277374"/>
                  </a:lnTo>
                  <a:lnTo>
                    <a:pt x="1364161" y="308252"/>
                  </a:lnTo>
                  <a:lnTo>
                    <a:pt x="1364718" y="313348"/>
                  </a:lnTo>
                  <a:lnTo>
                    <a:pt x="1366387" y="326824"/>
                  </a:lnTo>
                  <a:lnTo>
                    <a:pt x="1366943" y="338300"/>
                  </a:lnTo>
                  <a:lnTo>
                    <a:pt x="1367499" y="333959"/>
                  </a:lnTo>
                  <a:lnTo>
                    <a:pt x="1368056" y="331127"/>
                  </a:lnTo>
                  <a:lnTo>
                    <a:pt x="1368612" y="338451"/>
                  </a:lnTo>
                  <a:lnTo>
                    <a:pt x="1370281" y="334600"/>
                  </a:lnTo>
                  <a:lnTo>
                    <a:pt x="1370837" y="307157"/>
                  </a:lnTo>
                  <a:lnTo>
                    <a:pt x="1371394" y="312782"/>
                  </a:lnTo>
                  <a:lnTo>
                    <a:pt x="1371950" y="283565"/>
                  </a:lnTo>
                  <a:lnTo>
                    <a:pt x="1372506" y="275864"/>
                  </a:lnTo>
                  <a:lnTo>
                    <a:pt x="1374732" y="284886"/>
                  </a:lnTo>
                  <a:lnTo>
                    <a:pt x="1375288" y="308101"/>
                  </a:lnTo>
                  <a:lnTo>
                    <a:pt x="1375845" y="325163"/>
                  </a:lnTo>
                  <a:lnTo>
                    <a:pt x="1376401" y="321388"/>
                  </a:lnTo>
                  <a:lnTo>
                    <a:pt x="1378070" y="320822"/>
                  </a:lnTo>
                  <a:lnTo>
                    <a:pt x="1378626" y="319425"/>
                  </a:lnTo>
                  <a:lnTo>
                    <a:pt x="1379183" y="305836"/>
                  </a:lnTo>
                  <a:lnTo>
                    <a:pt x="1379739" y="282206"/>
                  </a:lnTo>
                  <a:lnTo>
                    <a:pt x="1380295" y="283263"/>
                  </a:lnTo>
                  <a:lnTo>
                    <a:pt x="1381964" y="268881"/>
                  </a:lnTo>
                  <a:lnTo>
                    <a:pt x="1382521" y="276053"/>
                  </a:lnTo>
                  <a:lnTo>
                    <a:pt x="1383077" y="277827"/>
                  </a:lnTo>
                  <a:lnTo>
                    <a:pt x="1383633" y="268050"/>
                  </a:lnTo>
                  <a:lnTo>
                    <a:pt x="1384190" y="276619"/>
                  </a:lnTo>
                  <a:lnTo>
                    <a:pt x="1385859" y="277110"/>
                  </a:lnTo>
                  <a:lnTo>
                    <a:pt x="1386971" y="275524"/>
                  </a:lnTo>
                  <a:lnTo>
                    <a:pt x="1387528" y="261935"/>
                  </a:lnTo>
                  <a:lnTo>
                    <a:pt x="1388084" y="279752"/>
                  </a:lnTo>
                  <a:lnTo>
                    <a:pt x="1389753" y="290699"/>
                  </a:lnTo>
                  <a:lnTo>
                    <a:pt x="1390310" y="280809"/>
                  </a:lnTo>
                  <a:lnTo>
                    <a:pt x="1390866" y="298702"/>
                  </a:lnTo>
                  <a:lnTo>
                    <a:pt x="1391422" y="294738"/>
                  </a:lnTo>
                  <a:lnTo>
                    <a:pt x="1391979" y="313612"/>
                  </a:lnTo>
                  <a:lnTo>
                    <a:pt x="1394204" y="319803"/>
                  </a:lnTo>
                  <a:lnTo>
                    <a:pt x="1394760" y="327013"/>
                  </a:lnTo>
                  <a:lnTo>
                    <a:pt x="1395317" y="347057"/>
                  </a:lnTo>
                  <a:lnTo>
                    <a:pt x="1395873" y="348492"/>
                  </a:lnTo>
                  <a:lnTo>
                    <a:pt x="1397542" y="342490"/>
                  </a:lnTo>
                  <a:lnTo>
                    <a:pt x="1398098" y="340678"/>
                  </a:lnTo>
                  <a:lnTo>
                    <a:pt x="1398655" y="344755"/>
                  </a:lnTo>
                  <a:lnTo>
                    <a:pt x="1399767" y="346151"/>
                  </a:lnTo>
                  <a:lnTo>
                    <a:pt x="1401436" y="354607"/>
                  </a:lnTo>
                  <a:lnTo>
                    <a:pt x="1401993" y="356721"/>
                  </a:lnTo>
                  <a:lnTo>
                    <a:pt x="1402549" y="356834"/>
                  </a:lnTo>
                  <a:lnTo>
                    <a:pt x="1403106" y="351172"/>
                  </a:lnTo>
                  <a:lnTo>
                    <a:pt x="1403662" y="343622"/>
                  </a:lnTo>
                  <a:lnTo>
                    <a:pt x="1405331" y="329731"/>
                  </a:lnTo>
                  <a:lnTo>
                    <a:pt x="1405887" y="321879"/>
                  </a:lnTo>
                  <a:lnTo>
                    <a:pt x="1406444" y="322181"/>
                  </a:lnTo>
                  <a:lnTo>
                    <a:pt x="1407000" y="320935"/>
                  </a:lnTo>
                  <a:lnTo>
                    <a:pt x="1407556" y="303986"/>
                  </a:lnTo>
                  <a:lnTo>
                    <a:pt x="1409225" y="292322"/>
                  </a:lnTo>
                  <a:lnTo>
                    <a:pt x="1409782" y="288019"/>
                  </a:lnTo>
                  <a:lnTo>
                    <a:pt x="1410338" y="289491"/>
                  </a:lnTo>
                  <a:lnTo>
                    <a:pt x="1410894" y="305496"/>
                  </a:lnTo>
                  <a:lnTo>
                    <a:pt x="1411451" y="300098"/>
                  </a:lnTo>
                  <a:lnTo>
                    <a:pt x="1413120" y="293153"/>
                  </a:lnTo>
                  <a:lnTo>
                    <a:pt x="1413676" y="287830"/>
                  </a:lnTo>
                  <a:lnTo>
                    <a:pt x="1414232" y="297758"/>
                  </a:lnTo>
                  <a:lnTo>
                    <a:pt x="1414789" y="293492"/>
                  </a:lnTo>
                  <a:lnTo>
                    <a:pt x="1415345" y="297154"/>
                  </a:lnTo>
                  <a:lnTo>
                    <a:pt x="1417014" y="294285"/>
                  </a:lnTo>
                  <a:lnTo>
                    <a:pt x="1418127" y="292398"/>
                  </a:lnTo>
                  <a:lnTo>
                    <a:pt x="1418683" y="315084"/>
                  </a:lnTo>
                  <a:lnTo>
                    <a:pt x="1419240" y="322030"/>
                  </a:lnTo>
                  <a:lnTo>
                    <a:pt x="1420909" y="309762"/>
                  </a:lnTo>
                  <a:lnTo>
                    <a:pt x="1422021" y="291567"/>
                  </a:lnTo>
                  <a:lnTo>
                    <a:pt x="1422578" y="295757"/>
                  </a:lnTo>
                  <a:lnTo>
                    <a:pt x="1423134" y="286094"/>
                  </a:lnTo>
                  <a:lnTo>
                    <a:pt x="1424803" y="272806"/>
                  </a:lnTo>
                  <a:lnTo>
                    <a:pt x="1425359" y="284131"/>
                  </a:lnTo>
                  <a:lnTo>
                    <a:pt x="1425916" y="284697"/>
                  </a:lnTo>
                  <a:lnTo>
                    <a:pt x="1426472" y="276090"/>
                  </a:lnTo>
                  <a:lnTo>
                    <a:pt x="1427028" y="280167"/>
                  </a:lnTo>
                  <a:lnTo>
                    <a:pt x="1428697" y="276279"/>
                  </a:lnTo>
                  <a:lnTo>
                    <a:pt x="1429254" y="285263"/>
                  </a:lnTo>
                  <a:lnTo>
                    <a:pt x="1429810" y="291681"/>
                  </a:lnTo>
                  <a:lnTo>
                    <a:pt x="1430367" y="272693"/>
                  </a:lnTo>
                  <a:lnTo>
                    <a:pt x="1430923" y="281526"/>
                  </a:lnTo>
                  <a:lnTo>
                    <a:pt x="1433148" y="288019"/>
                  </a:lnTo>
                  <a:lnTo>
                    <a:pt x="1433705" y="288396"/>
                  </a:lnTo>
                  <a:lnTo>
                    <a:pt x="1434261" y="282998"/>
                  </a:lnTo>
                  <a:lnTo>
                    <a:pt x="1434817" y="261822"/>
                  </a:lnTo>
                  <a:lnTo>
                    <a:pt x="1436486" y="263709"/>
                  </a:lnTo>
                  <a:lnTo>
                    <a:pt x="1437043" y="268805"/>
                  </a:lnTo>
                  <a:lnTo>
                    <a:pt x="1437599" y="280318"/>
                  </a:lnTo>
                  <a:lnTo>
                    <a:pt x="1438155" y="270428"/>
                  </a:lnTo>
                  <a:lnTo>
                    <a:pt x="1438712" y="275600"/>
                  </a:lnTo>
                  <a:lnTo>
                    <a:pt x="1440381" y="275562"/>
                  </a:lnTo>
                  <a:lnTo>
                    <a:pt x="1440937" y="273297"/>
                  </a:lnTo>
                  <a:lnTo>
                    <a:pt x="1441493" y="278997"/>
                  </a:lnTo>
                  <a:lnTo>
                    <a:pt x="1442050" y="283149"/>
                  </a:lnTo>
                  <a:lnTo>
                    <a:pt x="1442606" y="280885"/>
                  </a:lnTo>
                  <a:lnTo>
                    <a:pt x="1444275" y="277223"/>
                  </a:lnTo>
                  <a:lnTo>
                    <a:pt x="1444832" y="266200"/>
                  </a:lnTo>
                  <a:lnTo>
                    <a:pt x="1445388" y="260916"/>
                  </a:lnTo>
                  <a:lnTo>
                    <a:pt x="1445944" y="288057"/>
                  </a:lnTo>
                  <a:lnTo>
                    <a:pt x="1446501" y="295682"/>
                  </a:lnTo>
                  <a:lnTo>
                    <a:pt x="1448726" y="280318"/>
                  </a:lnTo>
                  <a:lnTo>
                    <a:pt x="1449282" y="289076"/>
                  </a:lnTo>
                  <a:lnTo>
                    <a:pt x="1449839" y="295493"/>
                  </a:lnTo>
                  <a:lnTo>
                    <a:pt x="1450395" y="296474"/>
                  </a:lnTo>
                  <a:lnTo>
                    <a:pt x="1452064" y="314103"/>
                  </a:lnTo>
                  <a:lnTo>
                    <a:pt x="1452620" y="314707"/>
                  </a:lnTo>
                  <a:lnTo>
                    <a:pt x="1453177" y="301155"/>
                  </a:lnTo>
                  <a:lnTo>
                    <a:pt x="1453733" y="299079"/>
                  </a:lnTo>
                  <a:lnTo>
                    <a:pt x="1454289" y="300174"/>
                  </a:lnTo>
                  <a:lnTo>
                    <a:pt x="1455958" y="294814"/>
                  </a:lnTo>
                  <a:lnTo>
                    <a:pt x="1456515" y="288585"/>
                  </a:lnTo>
                  <a:lnTo>
                    <a:pt x="1457071" y="275977"/>
                  </a:lnTo>
                  <a:lnTo>
                    <a:pt x="1457627" y="269296"/>
                  </a:lnTo>
                  <a:lnTo>
                    <a:pt x="1458184" y="266465"/>
                  </a:lnTo>
                  <a:lnTo>
                    <a:pt x="1459853" y="266767"/>
                  </a:lnTo>
                  <a:lnTo>
                    <a:pt x="1460409" y="279035"/>
                  </a:lnTo>
                  <a:lnTo>
                    <a:pt x="1460966" y="280658"/>
                  </a:lnTo>
                  <a:lnTo>
                    <a:pt x="1461522" y="277147"/>
                  </a:lnTo>
                  <a:lnTo>
                    <a:pt x="1462078" y="289869"/>
                  </a:lnTo>
                  <a:lnTo>
                    <a:pt x="1463747" y="292511"/>
                  </a:lnTo>
                  <a:lnTo>
                    <a:pt x="1464304" y="297418"/>
                  </a:lnTo>
                  <a:lnTo>
                    <a:pt x="1464860" y="294851"/>
                  </a:lnTo>
                  <a:lnTo>
                    <a:pt x="1465416" y="301684"/>
                  </a:lnTo>
                  <a:lnTo>
                    <a:pt x="1465973" y="304628"/>
                  </a:lnTo>
                  <a:lnTo>
                    <a:pt x="1467642" y="310970"/>
                  </a:lnTo>
                  <a:lnTo>
                    <a:pt x="1468198" y="313725"/>
                  </a:lnTo>
                  <a:lnTo>
                    <a:pt x="1468754" y="322445"/>
                  </a:lnTo>
                  <a:lnTo>
                    <a:pt x="1469311" y="326107"/>
                  </a:lnTo>
                  <a:lnTo>
                    <a:pt x="1471536" y="325616"/>
                  </a:lnTo>
                  <a:lnTo>
                    <a:pt x="1472092" y="323087"/>
                  </a:lnTo>
                  <a:lnTo>
                    <a:pt x="1472649" y="330561"/>
                  </a:lnTo>
                  <a:lnTo>
                    <a:pt x="1473205" y="333279"/>
                  </a:lnTo>
                  <a:lnTo>
                    <a:pt x="1473762" y="335355"/>
                  </a:lnTo>
                  <a:lnTo>
                    <a:pt x="1475431" y="334525"/>
                  </a:lnTo>
                  <a:lnTo>
                    <a:pt x="1475987" y="336676"/>
                  </a:lnTo>
                  <a:lnTo>
                    <a:pt x="1476543" y="329957"/>
                  </a:lnTo>
                  <a:lnTo>
                    <a:pt x="1477100" y="319161"/>
                  </a:lnTo>
                  <a:lnTo>
                    <a:pt x="1477656" y="333732"/>
                  </a:lnTo>
                  <a:lnTo>
                    <a:pt x="1479325" y="310139"/>
                  </a:lnTo>
                  <a:lnTo>
                    <a:pt x="1479881" y="311687"/>
                  </a:lnTo>
                  <a:lnTo>
                    <a:pt x="1480438" y="323729"/>
                  </a:lnTo>
                  <a:lnTo>
                    <a:pt x="1480994" y="350492"/>
                  </a:lnTo>
                  <a:lnTo>
                    <a:pt x="1481550" y="336827"/>
                  </a:lnTo>
                  <a:lnTo>
                    <a:pt x="1483219" y="320671"/>
                  </a:lnTo>
                  <a:lnTo>
                    <a:pt x="1483776" y="305459"/>
                  </a:lnTo>
                  <a:lnTo>
                    <a:pt x="1484332" y="306516"/>
                  </a:lnTo>
                  <a:lnTo>
                    <a:pt x="1484888" y="306063"/>
                  </a:lnTo>
                  <a:lnTo>
                    <a:pt x="1485445" y="312518"/>
                  </a:lnTo>
                  <a:lnTo>
                    <a:pt x="1487114" y="319274"/>
                  </a:lnTo>
                  <a:lnTo>
                    <a:pt x="1487670" y="315273"/>
                  </a:lnTo>
                  <a:lnTo>
                    <a:pt x="1488227" y="327579"/>
                  </a:lnTo>
                  <a:lnTo>
                    <a:pt x="1488783" y="340187"/>
                  </a:lnTo>
                  <a:lnTo>
                    <a:pt x="1489339" y="330561"/>
                  </a:lnTo>
                  <a:lnTo>
                    <a:pt x="1491008" y="327051"/>
                  </a:lnTo>
                  <a:lnTo>
                    <a:pt x="1491565" y="327919"/>
                  </a:lnTo>
                  <a:lnTo>
                    <a:pt x="1492121" y="344339"/>
                  </a:lnTo>
                  <a:lnTo>
                    <a:pt x="1492677" y="337922"/>
                  </a:lnTo>
                  <a:lnTo>
                    <a:pt x="1493234" y="311763"/>
                  </a:lnTo>
                  <a:lnTo>
                    <a:pt x="1494903" y="311876"/>
                  </a:lnTo>
                  <a:lnTo>
                    <a:pt x="1495459" y="312291"/>
                  </a:lnTo>
                  <a:lnTo>
                    <a:pt x="1496015" y="328863"/>
                  </a:lnTo>
                  <a:lnTo>
                    <a:pt x="1496572" y="342792"/>
                  </a:lnTo>
                  <a:lnTo>
                    <a:pt x="1497128" y="336639"/>
                  </a:lnTo>
                  <a:lnTo>
                    <a:pt x="1498797" y="332713"/>
                  </a:lnTo>
                  <a:lnTo>
                    <a:pt x="1499353" y="332751"/>
                  </a:lnTo>
                  <a:lnTo>
                    <a:pt x="1499910" y="334412"/>
                  </a:lnTo>
                  <a:lnTo>
                    <a:pt x="1500466" y="329014"/>
                  </a:lnTo>
                  <a:lnTo>
                    <a:pt x="1501023" y="331920"/>
                  </a:lnTo>
                  <a:lnTo>
                    <a:pt x="1503248" y="312744"/>
                  </a:lnTo>
                  <a:lnTo>
                    <a:pt x="1503804" y="341055"/>
                  </a:lnTo>
                  <a:lnTo>
                    <a:pt x="1504361" y="352304"/>
                  </a:lnTo>
                  <a:lnTo>
                    <a:pt x="1504917" y="346793"/>
                  </a:lnTo>
                  <a:lnTo>
                    <a:pt x="1506586" y="350681"/>
                  </a:lnTo>
                  <a:lnTo>
                    <a:pt x="1507142" y="356155"/>
                  </a:lnTo>
                  <a:lnTo>
                    <a:pt x="1507699" y="377331"/>
                  </a:lnTo>
                  <a:lnTo>
                    <a:pt x="1508255" y="396621"/>
                  </a:lnTo>
                  <a:lnTo>
                    <a:pt x="1508811" y="381937"/>
                  </a:lnTo>
                  <a:lnTo>
                    <a:pt x="1510480" y="400094"/>
                  </a:lnTo>
                  <a:lnTo>
                    <a:pt x="1511037" y="425800"/>
                  </a:lnTo>
                  <a:lnTo>
                    <a:pt x="1511593" y="447317"/>
                  </a:lnTo>
                  <a:lnTo>
                    <a:pt x="1512149" y="457509"/>
                  </a:lnTo>
                  <a:lnTo>
                    <a:pt x="1512706" y="455546"/>
                  </a:lnTo>
                  <a:lnTo>
                    <a:pt x="1514375" y="449733"/>
                  </a:lnTo>
                  <a:lnTo>
                    <a:pt x="1514931" y="437955"/>
                  </a:lnTo>
                  <a:lnTo>
                    <a:pt x="1515488" y="451129"/>
                  </a:lnTo>
                  <a:lnTo>
                    <a:pt x="1516044" y="470154"/>
                  </a:lnTo>
                  <a:lnTo>
                    <a:pt x="1516600" y="458943"/>
                  </a:lnTo>
                  <a:lnTo>
                    <a:pt x="1518269" y="466644"/>
                  </a:lnTo>
                  <a:lnTo>
                    <a:pt x="1518826" y="454489"/>
                  </a:lnTo>
                  <a:lnTo>
                    <a:pt x="1519382" y="454942"/>
                  </a:lnTo>
                  <a:lnTo>
                    <a:pt x="1519938" y="453319"/>
                  </a:lnTo>
                  <a:lnTo>
                    <a:pt x="1520495" y="450790"/>
                  </a:lnTo>
                  <a:lnTo>
                    <a:pt x="1522164" y="436860"/>
                  </a:lnTo>
                  <a:lnTo>
                    <a:pt x="1522720" y="423875"/>
                  </a:lnTo>
                  <a:lnTo>
                    <a:pt x="1523276" y="438786"/>
                  </a:lnTo>
                  <a:lnTo>
                    <a:pt x="1524389" y="378917"/>
                  </a:lnTo>
                  <a:lnTo>
                    <a:pt x="1526058" y="376727"/>
                  </a:lnTo>
                  <a:lnTo>
                    <a:pt x="1526614" y="386429"/>
                  </a:lnTo>
                  <a:lnTo>
                    <a:pt x="1527171" y="391864"/>
                  </a:lnTo>
                  <a:lnTo>
                    <a:pt x="1527727" y="389600"/>
                  </a:lnTo>
                  <a:lnTo>
                    <a:pt x="1528283" y="394092"/>
                  </a:lnTo>
                  <a:lnTo>
                    <a:pt x="1529953" y="393714"/>
                  </a:lnTo>
                  <a:lnTo>
                    <a:pt x="1530509" y="377445"/>
                  </a:lnTo>
                  <a:lnTo>
                    <a:pt x="1531065" y="390015"/>
                  </a:lnTo>
                  <a:lnTo>
                    <a:pt x="1531622" y="367366"/>
                  </a:lnTo>
                  <a:lnTo>
                    <a:pt x="1532178" y="360647"/>
                  </a:lnTo>
                  <a:lnTo>
                    <a:pt x="1533847" y="356759"/>
                  </a:lnTo>
                  <a:lnTo>
                    <a:pt x="1534403" y="358835"/>
                  </a:lnTo>
                  <a:lnTo>
                    <a:pt x="1534960" y="366309"/>
                  </a:lnTo>
                  <a:lnTo>
                    <a:pt x="1535516" y="357476"/>
                  </a:lnTo>
                  <a:lnTo>
                    <a:pt x="1536072" y="368045"/>
                  </a:lnTo>
                  <a:lnTo>
                    <a:pt x="1537741" y="355588"/>
                  </a:lnTo>
                  <a:lnTo>
                    <a:pt x="1538298" y="356343"/>
                  </a:lnTo>
                  <a:lnTo>
                    <a:pt x="1538854" y="329429"/>
                  </a:lnTo>
                  <a:lnTo>
                    <a:pt x="1539410" y="315839"/>
                  </a:lnTo>
                  <a:lnTo>
                    <a:pt x="1539967" y="352153"/>
                  </a:lnTo>
                  <a:lnTo>
                    <a:pt x="1541636" y="339394"/>
                  </a:lnTo>
                  <a:lnTo>
                    <a:pt x="1542192" y="317765"/>
                  </a:lnTo>
                  <a:lnTo>
                    <a:pt x="1542749" y="316368"/>
                  </a:lnTo>
                  <a:lnTo>
                    <a:pt x="1543305" y="315688"/>
                  </a:lnTo>
                  <a:lnTo>
                    <a:pt x="1543861" y="315386"/>
                  </a:lnTo>
                  <a:lnTo>
                    <a:pt x="1545530" y="320709"/>
                  </a:lnTo>
                  <a:lnTo>
                    <a:pt x="1546087" y="321690"/>
                  </a:lnTo>
                  <a:lnTo>
                    <a:pt x="1546643" y="325956"/>
                  </a:lnTo>
                  <a:lnTo>
                    <a:pt x="1547199" y="336186"/>
                  </a:lnTo>
                  <a:lnTo>
                    <a:pt x="1547756" y="290510"/>
                  </a:lnTo>
                  <a:lnTo>
                    <a:pt x="1549425" y="301306"/>
                  </a:lnTo>
                  <a:lnTo>
                    <a:pt x="1549981" y="291907"/>
                  </a:lnTo>
                  <a:lnTo>
                    <a:pt x="1550537" y="298588"/>
                  </a:lnTo>
                  <a:lnTo>
                    <a:pt x="1551094" y="324597"/>
                  </a:lnTo>
                  <a:lnTo>
                    <a:pt x="1551650" y="328108"/>
                  </a:lnTo>
                  <a:lnTo>
                    <a:pt x="1553319" y="321086"/>
                  </a:lnTo>
                  <a:lnTo>
                    <a:pt x="1553875" y="328938"/>
                  </a:lnTo>
                  <a:lnTo>
                    <a:pt x="1554432" y="334865"/>
                  </a:lnTo>
                  <a:lnTo>
                    <a:pt x="1554988" y="350190"/>
                  </a:lnTo>
                  <a:lnTo>
                    <a:pt x="1555544" y="352720"/>
                  </a:lnTo>
                  <a:lnTo>
                    <a:pt x="1557770" y="347925"/>
                  </a:lnTo>
                  <a:lnTo>
                    <a:pt x="1558326" y="366762"/>
                  </a:lnTo>
                  <a:lnTo>
                    <a:pt x="1558883" y="376161"/>
                  </a:lnTo>
                  <a:lnTo>
                    <a:pt x="1559439" y="378313"/>
                  </a:lnTo>
                  <a:lnTo>
                    <a:pt x="1561108" y="370574"/>
                  </a:lnTo>
                  <a:lnTo>
                    <a:pt x="1561664" y="355098"/>
                  </a:lnTo>
                  <a:lnTo>
                    <a:pt x="1562221" y="342603"/>
                  </a:lnTo>
                  <a:lnTo>
                    <a:pt x="1562777" y="352946"/>
                  </a:lnTo>
                  <a:lnTo>
                    <a:pt x="1563333" y="365063"/>
                  </a:lnTo>
                  <a:lnTo>
                    <a:pt x="1565002" y="333883"/>
                  </a:lnTo>
                  <a:lnTo>
                    <a:pt x="1565559" y="380540"/>
                  </a:lnTo>
                  <a:lnTo>
                    <a:pt x="1566115" y="385938"/>
                  </a:lnTo>
                  <a:lnTo>
                    <a:pt x="1566671" y="366460"/>
                  </a:lnTo>
                  <a:lnTo>
                    <a:pt x="1567228" y="350115"/>
                  </a:lnTo>
                  <a:lnTo>
                    <a:pt x="1568897" y="338224"/>
                  </a:lnTo>
                  <a:lnTo>
                    <a:pt x="1569453" y="360798"/>
                  </a:lnTo>
                  <a:lnTo>
                    <a:pt x="1570009" y="370990"/>
                  </a:lnTo>
                  <a:lnTo>
                    <a:pt x="1570566" y="360760"/>
                  </a:lnTo>
                  <a:lnTo>
                    <a:pt x="1571122" y="370046"/>
                  </a:lnTo>
                  <a:lnTo>
                    <a:pt x="1572791" y="358646"/>
                  </a:lnTo>
                  <a:lnTo>
                    <a:pt x="1573348" y="359325"/>
                  </a:lnTo>
                  <a:lnTo>
                    <a:pt x="1573904" y="363251"/>
                  </a:lnTo>
                  <a:lnTo>
                    <a:pt x="1574460" y="365780"/>
                  </a:lnTo>
                  <a:lnTo>
                    <a:pt x="1575017" y="360798"/>
                  </a:lnTo>
                  <a:lnTo>
                    <a:pt x="1576686" y="367026"/>
                  </a:lnTo>
                  <a:lnTo>
                    <a:pt x="1577242" y="375821"/>
                  </a:lnTo>
                  <a:lnTo>
                    <a:pt x="1577798" y="364006"/>
                  </a:lnTo>
                  <a:lnTo>
                    <a:pt x="1578355" y="374840"/>
                  </a:lnTo>
                  <a:lnTo>
                    <a:pt x="1578911" y="370650"/>
                  </a:lnTo>
                  <a:lnTo>
                    <a:pt x="1581136" y="366875"/>
                  </a:lnTo>
                  <a:lnTo>
                    <a:pt x="1581693" y="382767"/>
                  </a:lnTo>
                  <a:lnTo>
                    <a:pt x="1582249" y="401717"/>
                  </a:lnTo>
                  <a:lnTo>
                    <a:pt x="1582805" y="397149"/>
                  </a:lnTo>
                  <a:lnTo>
                    <a:pt x="1584474" y="387448"/>
                  </a:lnTo>
                  <a:lnTo>
                    <a:pt x="1585031" y="393563"/>
                  </a:lnTo>
                  <a:lnTo>
                    <a:pt x="1585587" y="397527"/>
                  </a:lnTo>
                  <a:lnTo>
                    <a:pt x="1586144" y="395979"/>
                  </a:lnTo>
                  <a:lnTo>
                    <a:pt x="1586700" y="387108"/>
                  </a:lnTo>
                  <a:lnTo>
                    <a:pt x="1588369" y="391072"/>
                  </a:lnTo>
                  <a:lnTo>
                    <a:pt x="1588925" y="396772"/>
                  </a:lnTo>
                  <a:lnTo>
                    <a:pt x="1589482" y="394016"/>
                  </a:lnTo>
                  <a:lnTo>
                    <a:pt x="1590038" y="391713"/>
                  </a:lnTo>
                  <a:lnTo>
                    <a:pt x="1590594" y="385976"/>
                  </a:lnTo>
                  <a:lnTo>
                    <a:pt x="1592263" y="391751"/>
                  </a:lnTo>
                  <a:lnTo>
                    <a:pt x="1592820" y="385560"/>
                  </a:lnTo>
                  <a:lnTo>
                    <a:pt x="1593376" y="376388"/>
                  </a:lnTo>
                  <a:lnTo>
                    <a:pt x="1593932" y="385787"/>
                  </a:lnTo>
                  <a:lnTo>
                    <a:pt x="1594489" y="381823"/>
                  </a:lnTo>
                  <a:lnTo>
                    <a:pt x="1596714" y="377294"/>
                  </a:lnTo>
                  <a:lnTo>
                    <a:pt x="1597270" y="387297"/>
                  </a:lnTo>
                  <a:lnTo>
                    <a:pt x="1597827" y="394733"/>
                  </a:lnTo>
                  <a:lnTo>
                    <a:pt x="1598383" y="385523"/>
                  </a:lnTo>
                  <a:lnTo>
                    <a:pt x="1600052" y="385485"/>
                  </a:lnTo>
                  <a:lnTo>
                    <a:pt x="1600609" y="376841"/>
                  </a:lnTo>
                  <a:lnTo>
                    <a:pt x="1601165" y="376237"/>
                  </a:lnTo>
                  <a:lnTo>
                    <a:pt x="1601721" y="357551"/>
                  </a:lnTo>
                  <a:lnTo>
                    <a:pt x="1602278" y="360911"/>
                  </a:lnTo>
                  <a:lnTo>
                    <a:pt x="1603947" y="360986"/>
                  </a:lnTo>
                  <a:lnTo>
                    <a:pt x="1604503" y="366196"/>
                  </a:lnTo>
                  <a:lnTo>
                    <a:pt x="1605059" y="368423"/>
                  </a:lnTo>
                  <a:lnTo>
                    <a:pt x="1606172" y="364421"/>
                  </a:lnTo>
                  <a:lnTo>
                    <a:pt x="1607841" y="363176"/>
                  </a:lnTo>
                  <a:lnTo>
                    <a:pt x="1608397" y="369668"/>
                  </a:lnTo>
                  <a:lnTo>
                    <a:pt x="1608954" y="375935"/>
                  </a:lnTo>
                  <a:lnTo>
                    <a:pt x="1609510" y="366573"/>
                  </a:lnTo>
                  <a:lnTo>
                    <a:pt x="1610066" y="396055"/>
                  </a:lnTo>
                  <a:lnTo>
                    <a:pt x="1611735" y="367857"/>
                  </a:lnTo>
                  <a:lnTo>
                    <a:pt x="1612292" y="378690"/>
                  </a:lnTo>
                  <a:lnTo>
                    <a:pt x="1612848" y="363817"/>
                  </a:lnTo>
                  <a:lnTo>
                    <a:pt x="1613405" y="391789"/>
                  </a:lnTo>
                  <a:lnTo>
                    <a:pt x="1613961" y="358759"/>
                  </a:lnTo>
                  <a:lnTo>
                    <a:pt x="1615630" y="347812"/>
                  </a:lnTo>
                  <a:lnTo>
                    <a:pt x="1616186" y="354833"/>
                  </a:lnTo>
                  <a:lnTo>
                    <a:pt x="1616743" y="353135"/>
                  </a:lnTo>
                  <a:lnTo>
                    <a:pt x="1617299" y="359363"/>
                  </a:lnTo>
                  <a:lnTo>
                    <a:pt x="1617855" y="322257"/>
                  </a:lnTo>
                  <a:lnTo>
                    <a:pt x="1619524" y="318104"/>
                  </a:lnTo>
                  <a:lnTo>
                    <a:pt x="1620081" y="313310"/>
                  </a:lnTo>
                  <a:lnTo>
                    <a:pt x="1621193" y="314669"/>
                  </a:lnTo>
                  <a:lnTo>
                    <a:pt x="1621750" y="319274"/>
                  </a:lnTo>
                  <a:lnTo>
                    <a:pt x="1623419" y="315273"/>
                  </a:lnTo>
                  <a:lnTo>
                    <a:pt x="1623975" y="310555"/>
                  </a:lnTo>
                  <a:lnTo>
                    <a:pt x="1625088" y="305119"/>
                  </a:lnTo>
                  <a:lnTo>
                    <a:pt x="1625644" y="308252"/>
                  </a:lnTo>
                  <a:lnTo>
                    <a:pt x="1627313" y="305496"/>
                  </a:lnTo>
                  <a:lnTo>
                    <a:pt x="1627870" y="311838"/>
                  </a:lnTo>
                  <a:lnTo>
                    <a:pt x="1628426" y="310026"/>
                  </a:lnTo>
                  <a:lnTo>
                    <a:pt x="1628982" y="305421"/>
                  </a:lnTo>
                  <a:lnTo>
                    <a:pt x="1629539" y="306553"/>
                  </a:lnTo>
                  <a:lnTo>
                    <a:pt x="1631208" y="309347"/>
                  </a:lnTo>
                  <a:lnTo>
                    <a:pt x="1631764" y="321162"/>
                  </a:lnTo>
                  <a:lnTo>
                    <a:pt x="1632320" y="338941"/>
                  </a:lnTo>
                  <a:lnTo>
                    <a:pt x="1632877" y="348605"/>
                  </a:lnTo>
                  <a:lnTo>
                    <a:pt x="1633433" y="348567"/>
                  </a:lnTo>
                  <a:lnTo>
                    <a:pt x="1635658" y="357400"/>
                  </a:lnTo>
                  <a:lnTo>
                    <a:pt x="1636215" y="368008"/>
                  </a:lnTo>
                  <a:lnTo>
                    <a:pt x="1636771" y="370461"/>
                  </a:lnTo>
                  <a:lnTo>
                    <a:pt x="1637327" y="371782"/>
                  </a:lnTo>
                  <a:lnTo>
                    <a:pt x="1638996" y="370159"/>
                  </a:lnTo>
                  <a:lnTo>
                    <a:pt x="1639553" y="372349"/>
                  </a:lnTo>
                  <a:lnTo>
                    <a:pt x="1640109" y="381219"/>
                  </a:lnTo>
                  <a:lnTo>
                    <a:pt x="1640666" y="380729"/>
                  </a:lnTo>
                  <a:lnTo>
                    <a:pt x="1641222" y="383786"/>
                  </a:lnTo>
                  <a:lnTo>
                    <a:pt x="1642891" y="379898"/>
                  </a:lnTo>
                  <a:lnTo>
                    <a:pt x="1643447" y="384428"/>
                  </a:lnTo>
                  <a:lnTo>
                    <a:pt x="1644004" y="384466"/>
                  </a:lnTo>
                  <a:lnTo>
                    <a:pt x="1644560" y="380125"/>
                  </a:lnTo>
                  <a:lnTo>
                    <a:pt x="1645116" y="373028"/>
                  </a:lnTo>
                  <a:lnTo>
                    <a:pt x="1646785" y="370612"/>
                  </a:lnTo>
                  <a:lnTo>
                    <a:pt x="1647342" y="379483"/>
                  </a:lnTo>
                  <a:lnTo>
                    <a:pt x="1647898" y="382616"/>
                  </a:lnTo>
                  <a:lnTo>
                    <a:pt x="1648454" y="386391"/>
                  </a:lnTo>
                  <a:lnTo>
                    <a:pt x="1649011" y="398999"/>
                  </a:lnTo>
                  <a:lnTo>
                    <a:pt x="1651236" y="397262"/>
                  </a:lnTo>
                  <a:lnTo>
                    <a:pt x="1651792" y="406775"/>
                  </a:lnTo>
                  <a:lnTo>
                    <a:pt x="1652349" y="417231"/>
                  </a:lnTo>
                  <a:lnTo>
                    <a:pt x="1652905" y="422025"/>
                  </a:lnTo>
                  <a:lnTo>
                    <a:pt x="1654574" y="419345"/>
                  </a:lnTo>
                  <a:lnTo>
                    <a:pt x="1655131" y="422780"/>
                  </a:lnTo>
                  <a:lnTo>
                    <a:pt x="1655687" y="419609"/>
                  </a:lnTo>
                  <a:lnTo>
                    <a:pt x="1656243" y="421686"/>
                  </a:lnTo>
                  <a:lnTo>
                    <a:pt x="1656800" y="423535"/>
                  </a:lnTo>
                  <a:lnTo>
                    <a:pt x="1658469" y="422667"/>
                  </a:lnTo>
                  <a:lnTo>
                    <a:pt x="1659025" y="415948"/>
                  </a:lnTo>
                  <a:lnTo>
                    <a:pt x="1659581" y="414589"/>
                  </a:lnTo>
                  <a:lnTo>
                    <a:pt x="1660138" y="407719"/>
                  </a:lnTo>
                  <a:lnTo>
                    <a:pt x="1660694" y="407945"/>
                  </a:lnTo>
                  <a:lnTo>
                    <a:pt x="1662363" y="409342"/>
                  </a:lnTo>
                  <a:lnTo>
                    <a:pt x="1662919" y="417948"/>
                  </a:lnTo>
                  <a:lnTo>
                    <a:pt x="1663476" y="430745"/>
                  </a:lnTo>
                  <a:lnTo>
                    <a:pt x="1664032" y="429009"/>
                  </a:lnTo>
                  <a:lnTo>
                    <a:pt x="1664588" y="433878"/>
                  </a:lnTo>
                  <a:lnTo>
                    <a:pt x="1666257" y="421988"/>
                  </a:lnTo>
                  <a:lnTo>
                    <a:pt x="1666814" y="417684"/>
                  </a:lnTo>
                  <a:lnTo>
                    <a:pt x="1667370" y="442372"/>
                  </a:lnTo>
                  <a:lnTo>
                    <a:pt x="1667926" y="449582"/>
                  </a:lnTo>
                  <a:lnTo>
                    <a:pt x="1668483" y="452224"/>
                  </a:lnTo>
                  <a:lnTo>
                    <a:pt x="1670152" y="450035"/>
                  </a:lnTo>
                  <a:lnTo>
                    <a:pt x="1670708" y="446750"/>
                  </a:lnTo>
                  <a:lnTo>
                    <a:pt x="1671265" y="444146"/>
                  </a:lnTo>
                  <a:lnTo>
                    <a:pt x="1671821" y="454904"/>
                  </a:lnTo>
                  <a:lnTo>
                    <a:pt x="1672377" y="460113"/>
                  </a:lnTo>
                  <a:lnTo>
                    <a:pt x="1674046" y="458792"/>
                  </a:lnTo>
                  <a:lnTo>
                    <a:pt x="1674603" y="451582"/>
                  </a:lnTo>
                  <a:lnTo>
                    <a:pt x="1675159" y="448827"/>
                  </a:lnTo>
                  <a:lnTo>
                    <a:pt x="1675715" y="447392"/>
                  </a:lnTo>
                  <a:lnTo>
                    <a:pt x="1676272" y="446675"/>
                  </a:lnTo>
                  <a:lnTo>
                    <a:pt x="1677941" y="451431"/>
                  </a:lnTo>
                  <a:lnTo>
                    <a:pt x="1678497" y="458981"/>
                  </a:lnTo>
                  <a:lnTo>
                    <a:pt x="1679053" y="446486"/>
                  </a:lnTo>
                  <a:lnTo>
                    <a:pt x="1679610" y="446939"/>
                  </a:lnTo>
                  <a:lnTo>
                    <a:pt x="1680166" y="443693"/>
                  </a:lnTo>
                  <a:lnTo>
                    <a:pt x="1681835" y="449657"/>
                  </a:lnTo>
                  <a:lnTo>
                    <a:pt x="1682391" y="436634"/>
                  </a:lnTo>
                  <a:lnTo>
                    <a:pt x="1682948" y="426819"/>
                  </a:lnTo>
                  <a:lnTo>
                    <a:pt x="1683504" y="422743"/>
                  </a:lnTo>
                  <a:lnTo>
                    <a:pt x="1685730" y="426706"/>
                  </a:lnTo>
                  <a:lnTo>
                    <a:pt x="1686286" y="422629"/>
                  </a:lnTo>
                  <a:lnTo>
                    <a:pt x="1686842" y="417798"/>
                  </a:lnTo>
                  <a:lnTo>
                    <a:pt x="1687399" y="412702"/>
                  </a:lnTo>
                  <a:lnTo>
                    <a:pt x="1687955" y="418666"/>
                  </a:lnTo>
                  <a:lnTo>
                    <a:pt x="1689624" y="422667"/>
                  </a:lnTo>
                  <a:lnTo>
                    <a:pt x="1690180" y="429764"/>
                  </a:lnTo>
                  <a:lnTo>
                    <a:pt x="1690737" y="427310"/>
                  </a:lnTo>
                  <a:lnTo>
                    <a:pt x="1691293" y="426140"/>
                  </a:lnTo>
                  <a:lnTo>
                    <a:pt x="1691849" y="432255"/>
                  </a:lnTo>
                  <a:lnTo>
                    <a:pt x="1693518" y="431953"/>
                  </a:lnTo>
                  <a:lnTo>
                    <a:pt x="1694075" y="440598"/>
                  </a:lnTo>
                  <a:lnTo>
                    <a:pt x="1694631" y="439918"/>
                  </a:lnTo>
                  <a:lnTo>
                    <a:pt x="1695187" y="434143"/>
                  </a:lnTo>
                  <a:lnTo>
                    <a:pt x="1695744" y="433199"/>
                  </a:lnTo>
                  <a:lnTo>
                    <a:pt x="1697413" y="434256"/>
                  </a:lnTo>
                  <a:lnTo>
                    <a:pt x="1697969" y="441730"/>
                  </a:lnTo>
                  <a:lnTo>
                    <a:pt x="1698526" y="444070"/>
                  </a:lnTo>
                  <a:lnTo>
                    <a:pt x="1699082" y="442749"/>
                  </a:lnTo>
                  <a:lnTo>
                    <a:pt x="1699638" y="439578"/>
                  </a:lnTo>
                  <a:lnTo>
                    <a:pt x="1701307" y="442296"/>
                  </a:lnTo>
                  <a:lnTo>
                    <a:pt x="1701864" y="447241"/>
                  </a:lnTo>
                  <a:lnTo>
                    <a:pt x="1702420" y="441919"/>
                  </a:lnTo>
                  <a:lnTo>
                    <a:pt x="1702976" y="424554"/>
                  </a:lnTo>
                  <a:lnTo>
                    <a:pt x="1703533" y="423648"/>
                  </a:lnTo>
                  <a:lnTo>
                    <a:pt x="1705758" y="427272"/>
                  </a:lnTo>
                  <a:lnTo>
                    <a:pt x="1706314" y="425347"/>
                  </a:lnTo>
                  <a:lnTo>
                    <a:pt x="1706871" y="416967"/>
                  </a:lnTo>
                  <a:lnTo>
                    <a:pt x="1707427" y="420515"/>
                  </a:lnTo>
                  <a:lnTo>
                    <a:pt x="1709096" y="424705"/>
                  </a:lnTo>
                  <a:lnTo>
                    <a:pt x="1709652" y="430179"/>
                  </a:lnTo>
                  <a:lnTo>
                    <a:pt x="1710209" y="434558"/>
                  </a:lnTo>
                  <a:lnTo>
                    <a:pt x="1710765" y="436030"/>
                  </a:lnTo>
                  <a:lnTo>
                    <a:pt x="1711322" y="433765"/>
                  </a:lnTo>
                  <a:lnTo>
                    <a:pt x="1712991" y="436256"/>
                  </a:lnTo>
                  <a:lnTo>
                    <a:pt x="1713547" y="435539"/>
                  </a:lnTo>
                  <a:lnTo>
                    <a:pt x="1714103" y="435954"/>
                  </a:lnTo>
                  <a:lnTo>
                    <a:pt x="1714660" y="448638"/>
                  </a:lnTo>
                  <a:lnTo>
                    <a:pt x="1715216" y="450072"/>
                  </a:lnTo>
                  <a:lnTo>
                    <a:pt x="1716885" y="448676"/>
                  </a:lnTo>
                  <a:lnTo>
                    <a:pt x="1717441" y="441768"/>
                  </a:lnTo>
                  <a:lnTo>
                    <a:pt x="1717998" y="444863"/>
                  </a:lnTo>
                  <a:lnTo>
                    <a:pt x="1718554" y="433312"/>
                  </a:lnTo>
                  <a:lnTo>
                    <a:pt x="1719110" y="425498"/>
                  </a:lnTo>
                  <a:lnTo>
                    <a:pt x="1720779" y="428782"/>
                  </a:lnTo>
                  <a:lnTo>
                    <a:pt x="1721336" y="425423"/>
                  </a:lnTo>
                  <a:lnTo>
                    <a:pt x="1721892" y="426178"/>
                  </a:lnTo>
                  <a:lnTo>
                    <a:pt x="1722448" y="432557"/>
                  </a:lnTo>
                  <a:lnTo>
                    <a:pt x="1723005" y="432746"/>
                  </a:lnTo>
                  <a:lnTo>
                    <a:pt x="1724674" y="436068"/>
                  </a:lnTo>
                  <a:lnTo>
                    <a:pt x="1725230" y="438068"/>
                  </a:lnTo>
                  <a:lnTo>
                    <a:pt x="1725787" y="436370"/>
                  </a:lnTo>
                  <a:lnTo>
                    <a:pt x="1726343" y="431576"/>
                  </a:lnTo>
                  <a:lnTo>
                    <a:pt x="1728568" y="435917"/>
                  </a:lnTo>
                  <a:lnTo>
                    <a:pt x="1729125" y="436294"/>
                  </a:lnTo>
                  <a:lnTo>
                    <a:pt x="1729681" y="419534"/>
                  </a:lnTo>
                  <a:lnTo>
                    <a:pt x="1730237" y="415608"/>
                  </a:lnTo>
                  <a:lnTo>
                    <a:pt x="1730794" y="415872"/>
                  </a:lnTo>
                  <a:lnTo>
                    <a:pt x="1732463" y="415797"/>
                  </a:lnTo>
                  <a:lnTo>
                    <a:pt x="1733019" y="421874"/>
                  </a:lnTo>
                  <a:lnTo>
                    <a:pt x="1733575" y="430934"/>
                  </a:lnTo>
                  <a:lnTo>
                    <a:pt x="1734132" y="437087"/>
                  </a:lnTo>
                  <a:lnTo>
                    <a:pt x="1734688" y="437955"/>
                  </a:lnTo>
                  <a:lnTo>
                    <a:pt x="1736357" y="439691"/>
                  </a:lnTo>
                  <a:lnTo>
                    <a:pt x="1736913" y="433727"/>
                  </a:lnTo>
                  <a:lnTo>
                    <a:pt x="1737470" y="431802"/>
                  </a:lnTo>
                  <a:lnTo>
                    <a:pt x="1738026" y="418515"/>
                  </a:lnTo>
                  <a:lnTo>
                    <a:pt x="1738582" y="426178"/>
                  </a:lnTo>
                  <a:lnTo>
                    <a:pt x="1740252" y="421384"/>
                  </a:lnTo>
                  <a:lnTo>
                    <a:pt x="1740808" y="430556"/>
                  </a:lnTo>
                  <a:lnTo>
                    <a:pt x="1741364" y="425876"/>
                  </a:lnTo>
                  <a:lnTo>
                    <a:pt x="1741921" y="419421"/>
                  </a:lnTo>
                  <a:lnTo>
                    <a:pt x="1742477" y="420780"/>
                  </a:lnTo>
                  <a:lnTo>
                    <a:pt x="1744146" y="424705"/>
                  </a:lnTo>
                  <a:lnTo>
                    <a:pt x="1744702" y="425876"/>
                  </a:lnTo>
                  <a:lnTo>
                    <a:pt x="1745259" y="426857"/>
                  </a:lnTo>
                  <a:lnTo>
                    <a:pt x="1745815" y="426404"/>
                  </a:lnTo>
                  <a:lnTo>
                    <a:pt x="1746371" y="427801"/>
                  </a:lnTo>
                  <a:lnTo>
                    <a:pt x="1748040" y="428669"/>
                  </a:lnTo>
                  <a:lnTo>
                    <a:pt x="1748597" y="429650"/>
                  </a:lnTo>
                  <a:lnTo>
                    <a:pt x="1749153" y="436294"/>
                  </a:lnTo>
                  <a:lnTo>
                    <a:pt x="1749709" y="437049"/>
                  </a:lnTo>
                  <a:lnTo>
                    <a:pt x="1750266" y="450337"/>
                  </a:lnTo>
                  <a:lnTo>
                    <a:pt x="1751935" y="448147"/>
                  </a:lnTo>
                  <a:lnTo>
                    <a:pt x="1752491" y="450072"/>
                  </a:lnTo>
                  <a:lnTo>
                    <a:pt x="1753048" y="455319"/>
                  </a:lnTo>
                  <a:lnTo>
                    <a:pt x="1753604" y="459434"/>
                  </a:lnTo>
                  <a:lnTo>
                    <a:pt x="1754160" y="471627"/>
                  </a:lnTo>
                  <a:lnTo>
                    <a:pt x="1755829" y="473325"/>
                  </a:lnTo>
                  <a:lnTo>
                    <a:pt x="1756386" y="473665"/>
                  </a:lnTo>
                  <a:lnTo>
                    <a:pt x="1756942" y="480724"/>
                  </a:lnTo>
                  <a:lnTo>
                    <a:pt x="1757498" y="482007"/>
                  </a:lnTo>
                  <a:lnTo>
                    <a:pt x="1758055" y="486009"/>
                  </a:lnTo>
                  <a:lnTo>
                    <a:pt x="1760280" y="466266"/>
                  </a:lnTo>
                  <a:lnTo>
                    <a:pt x="1760836" y="462378"/>
                  </a:lnTo>
                  <a:lnTo>
                    <a:pt x="1761393" y="463360"/>
                  </a:lnTo>
                  <a:lnTo>
                    <a:pt x="1761949" y="468720"/>
                  </a:lnTo>
                  <a:lnTo>
                    <a:pt x="1763618" y="475930"/>
                  </a:lnTo>
                  <a:lnTo>
                    <a:pt x="1764174" y="484687"/>
                  </a:lnTo>
                  <a:lnTo>
                    <a:pt x="1764731" y="487330"/>
                  </a:lnTo>
                  <a:lnTo>
                    <a:pt x="1765287" y="477704"/>
                  </a:lnTo>
                  <a:lnTo>
                    <a:pt x="1765843" y="471325"/>
                  </a:lnTo>
                  <a:lnTo>
                    <a:pt x="1767513" y="472193"/>
                  </a:lnTo>
                  <a:lnTo>
                    <a:pt x="1768069" y="475175"/>
                  </a:lnTo>
                  <a:lnTo>
                    <a:pt x="1768625" y="478497"/>
                  </a:lnTo>
                  <a:lnTo>
                    <a:pt x="1769182" y="486839"/>
                  </a:lnTo>
                  <a:lnTo>
                    <a:pt x="1769738" y="494427"/>
                  </a:lnTo>
                  <a:lnTo>
                    <a:pt x="1771407" y="503826"/>
                  </a:lnTo>
                  <a:lnTo>
                    <a:pt x="1771963" y="501259"/>
                  </a:lnTo>
                  <a:lnTo>
                    <a:pt x="1772520" y="498805"/>
                  </a:lnTo>
                  <a:lnTo>
                    <a:pt x="1773076" y="513527"/>
                  </a:lnTo>
                  <a:lnTo>
                    <a:pt x="1773632" y="533081"/>
                  </a:lnTo>
                  <a:lnTo>
                    <a:pt x="1775301" y="558485"/>
                  </a:lnTo>
                  <a:lnTo>
                    <a:pt x="1775858" y="550672"/>
                  </a:lnTo>
                  <a:lnTo>
                    <a:pt x="1776414" y="554371"/>
                  </a:lnTo>
                  <a:lnTo>
                    <a:pt x="1776970" y="550672"/>
                  </a:lnTo>
                  <a:lnTo>
                    <a:pt x="1777527" y="556485"/>
                  </a:lnTo>
                  <a:lnTo>
                    <a:pt x="1779196" y="557315"/>
                  </a:lnTo>
                  <a:lnTo>
                    <a:pt x="1779752" y="561543"/>
                  </a:lnTo>
                  <a:lnTo>
                    <a:pt x="1780308" y="541310"/>
                  </a:lnTo>
                  <a:lnTo>
                    <a:pt x="1780865" y="534893"/>
                  </a:lnTo>
                  <a:lnTo>
                    <a:pt x="1781421" y="533232"/>
                  </a:lnTo>
                  <a:lnTo>
                    <a:pt x="1783647" y="540593"/>
                  </a:lnTo>
                  <a:lnTo>
                    <a:pt x="1784203" y="530401"/>
                  </a:lnTo>
                  <a:lnTo>
                    <a:pt x="1784759" y="529155"/>
                  </a:lnTo>
                  <a:lnTo>
                    <a:pt x="1785316" y="521719"/>
                  </a:lnTo>
                  <a:lnTo>
                    <a:pt x="1786985" y="530476"/>
                  </a:lnTo>
                  <a:lnTo>
                    <a:pt x="1787541" y="527947"/>
                  </a:lnTo>
                  <a:lnTo>
                    <a:pt x="1788097" y="531269"/>
                  </a:lnTo>
                  <a:lnTo>
                    <a:pt x="1788654" y="534176"/>
                  </a:lnTo>
                  <a:lnTo>
                    <a:pt x="1789210" y="542140"/>
                  </a:lnTo>
                  <a:lnTo>
                    <a:pt x="1790879" y="541574"/>
                  </a:lnTo>
                  <a:lnTo>
                    <a:pt x="1791435" y="536214"/>
                  </a:lnTo>
                  <a:lnTo>
                    <a:pt x="1791992" y="542518"/>
                  </a:lnTo>
                  <a:lnTo>
                    <a:pt x="1792548" y="550105"/>
                  </a:lnTo>
                  <a:lnTo>
                    <a:pt x="1793104" y="547840"/>
                  </a:lnTo>
                  <a:lnTo>
                    <a:pt x="1794773" y="552634"/>
                  </a:lnTo>
                  <a:lnTo>
                    <a:pt x="1795330" y="553389"/>
                  </a:lnTo>
                  <a:lnTo>
                    <a:pt x="1795886" y="552974"/>
                  </a:lnTo>
                  <a:lnTo>
                    <a:pt x="1796443" y="547463"/>
                  </a:lnTo>
                  <a:lnTo>
                    <a:pt x="1796999" y="554635"/>
                  </a:lnTo>
                  <a:lnTo>
                    <a:pt x="1798668" y="550709"/>
                  </a:lnTo>
                  <a:lnTo>
                    <a:pt x="1799781" y="558901"/>
                  </a:lnTo>
                  <a:lnTo>
                    <a:pt x="1800337" y="555164"/>
                  </a:lnTo>
                  <a:lnTo>
                    <a:pt x="1800893" y="560599"/>
                  </a:lnTo>
                  <a:lnTo>
                    <a:pt x="1802562" y="567658"/>
                  </a:lnTo>
                  <a:lnTo>
                    <a:pt x="1803119" y="575812"/>
                  </a:lnTo>
                  <a:lnTo>
                    <a:pt x="1803675" y="578039"/>
                  </a:lnTo>
                  <a:lnTo>
                    <a:pt x="1804231" y="578303"/>
                  </a:lnTo>
                  <a:lnTo>
                    <a:pt x="1804788" y="574302"/>
                  </a:lnTo>
                  <a:lnTo>
                    <a:pt x="1806457" y="571886"/>
                  </a:lnTo>
                  <a:lnTo>
                    <a:pt x="1807013" y="575850"/>
                  </a:lnTo>
                  <a:lnTo>
                    <a:pt x="1807569" y="581852"/>
                  </a:lnTo>
                  <a:lnTo>
                    <a:pt x="1808682" y="579700"/>
                  </a:lnTo>
                  <a:lnTo>
                    <a:pt x="1810351" y="578869"/>
                  </a:lnTo>
                  <a:lnTo>
                    <a:pt x="1810908" y="580493"/>
                  </a:lnTo>
                  <a:lnTo>
                    <a:pt x="1811464" y="581474"/>
                  </a:lnTo>
                  <a:lnTo>
                    <a:pt x="1812020" y="592874"/>
                  </a:lnTo>
                  <a:lnTo>
                    <a:pt x="1812577" y="602991"/>
                  </a:lnTo>
                  <a:lnTo>
                    <a:pt x="1814246" y="616995"/>
                  </a:lnTo>
                  <a:lnTo>
                    <a:pt x="1814802" y="612277"/>
                  </a:lnTo>
                  <a:lnTo>
                    <a:pt x="1815358" y="615448"/>
                  </a:lnTo>
                  <a:lnTo>
                    <a:pt x="1815915" y="615032"/>
                  </a:lnTo>
                  <a:lnTo>
                    <a:pt x="1816471" y="624583"/>
                  </a:lnTo>
                  <a:lnTo>
                    <a:pt x="1818140" y="629037"/>
                  </a:lnTo>
                  <a:lnTo>
                    <a:pt x="1818696" y="609861"/>
                  </a:lnTo>
                  <a:lnTo>
                    <a:pt x="1819253" y="599140"/>
                  </a:lnTo>
                  <a:lnTo>
                    <a:pt x="1819809" y="605180"/>
                  </a:lnTo>
                  <a:lnTo>
                    <a:pt x="1820365" y="601330"/>
                  </a:lnTo>
                  <a:lnTo>
                    <a:pt x="1822034" y="597479"/>
                  </a:lnTo>
                  <a:lnTo>
                    <a:pt x="1822591" y="594875"/>
                  </a:lnTo>
                  <a:lnTo>
                    <a:pt x="1823147" y="607785"/>
                  </a:lnTo>
                  <a:lnTo>
                    <a:pt x="1824260" y="601481"/>
                  </a:lnTo>
                  <a:lnTo>
                    <a:pt x="1825929" y="645571"/>
                  </a:lnTo>
                  <a:lnTo>
                    <a:pt x="1826485" y="624016"/>
                  </a:lnTo>
                  <a:lnTo>
                    <a:pt x="1827042" y="618354"/>
                  </a:lnTo>
                  <a:lnTo>
                    <a:pt x="1828154" y="617901"/>
                  </a:lnTo>
                  <a:lnTo>
                    <a:pt x="1829823" y="639002"/>
                  </a:lnTo>
                  <a:lnTo>
                    <a:pt x="1830380" y="654555"/>
                  </a:lnTo>
                  <a:lnTo>
                    <a:pt x="1830936" y="662406"/>
                  </a:lnTo>
                  <a:lnTo>
                    <a:pt x="1831492" y="663275"/>
                  </a:lnTo>
                  <a:lnTo>
                    <a:pt x="1832049" y="672674"/>
                  </a:lnTo>
                  <a:lnTo>
                    <a:pt x="1833718" y="689623"/>
                  </a:lnTo>
                  <a:lnTo>
                    <a:pt x="1834274" y="701891"/>
                  </a:lnTo>
                  <a:lnTo>
                    <a:pt x="1834830" y="693549"/>
                  </a:lnTo>
                  <a:lnTo>
                    <a:pt x="1835387" y="687396"/>
                  </a:lnTo>
                  <a:lnTo>
                    <a:pt x="1835943" y="682036"/>
                  </a:lnTo>
                  <a:lnTo>
                    <a:pt x="1838169" y="682488"/>
                  </a:lnTo>
                  <a:lnTo>
                    <a:pt x="1838725" y="683281"/>
                  </a:lnTo>
                  <a:lnTo>
                    <a:pt x="1839281" y="667842"/>
                  </a:lnTo>
                  <a:lnTo>
                    <a:pt x="1839838" y="679544"/>
                  </a:lnTo>
                  <a:lnTo>
                    <a:pt x="1841507" y="682488"/>
                  </a:lnTo>
                  <a:lnTo>
                    <a:pt x="1842063" y="681658"/>
                  </a:lnTo>
                  <a:lnTo>
                    <a:pt x="1842619" y="687622"/>
                  </a:lnTo>
                  <a:lnTo>
                    <a:pt x="1843176" y="679280"/>
                  </a:lnTo>
                  <a:lnTo>
                    <a:pt x="1843732" y="680148"/>
                  </a:lnTo>
                  <a:lnTo>
                    <a:pt x="1845401" y="685508"/>
                  </a:lnTo>
                  <a:lnTo>
                    <a:pt x="1845957" y="684527"/>
                  </a:lnTo>
                  <a:lnTo>
                    <a:pt x="1846514" y="671428"/>
                  </a:lnTo>
                  <a:lnTo>
                    <a:pt x="1847070" y="679771"/>
                  </a:lnTo>
                  <a:lnTo>
                    <a:pt x="1847626" y="680639"/>
                  </a:lnTo>
                  <a:lnTo>
                    <a:pt x="1849295" y="681583"/>
                  </a:lnTo>
                  <a:lnTo>
                    <a:pt x="1849852" y="677015"/>
                  </a:lnTo>
                  <a:lnTo>
                    <a:pt x="1850408" y="677317"/>
                  </a:lnTo>
                  <a:lnTo>
                    <a:pt x="1850964" y="692530"/>
                  </a:lnTo>
                  <a:lnTo>
                    <a:pt x="1851521" y="682904"/>
                  </a:lnTo>
                  <a:lnTo>
                    <a:pt x="1853746" y="663803"/>
                  </a:lnTo>
                  <a:lnTo>
                    <a:pt x="1854303" y="661085"/>
                  </a:lnTo>
                  <a:lnTo>
                    <a:pt x="1854859" y="640475"/>
                  </a:lnTo>
                  <a:lnTo>
                    <a:pt x="1855415" y="637606"/>
                  </a:lnTo>
                  <a:lnTo>
                    <a:pt x="1857084" y="645646"/>
                  </a:lnTo>
                  <a:lnTo>
                    <a:pt x="1857641" y="643079"/>
                  </a:lnTo>
                  <a:lnTo>
                    <a:pt x="1858197" y="651497"/>
                  </a:lnTo>
                  <a:lnTo>
                    <a:pt x="1858753" y="632736"/>
                  </a:lnTo>
                  <a:lnTo>
                    <a:pt x="1859310" y="632359"/>
                  </a:lnTo>
                  <a:lnTo>
                    <a:pt x="1860979" y="624771"/>
                  </a:lnTo>
                  <a:lnTo>
                    <a:pt x="1861535" y="611937"/>
                  </a:lnTo>
                  <a:lnTo>
                    <a:pt x="1862091" y="606614"/>
                  </a:lnTo>
                  <a:lnTo>
                    <a:pt x="1862648" y="610503"/>
                  </a:lnTo>
                  <a:lnTo>
                    <a:pt x="1863204" y="614315"/>
                  </a:lnTo>
                  <a:lnTo>
                    <a:pt x="1864873" y="642740"/>
                  </a:lnTo>
                  <a:lnTo>
                    <a:pt x="1865430" y="654215"/>
                  </a:lnTo>
                  <a:lnTo>
                    <a:pt x="1865986" y="660179"/>
                  </a:lnTo>
                  <a:lnTo>
                    <a:pt x="1866542" y="661123"/>
                  </a:lnTo>
                  <a:lnTo>
                    <a:pt x="1867099" y="664294"/>
                  </a:lnTo>
                  <a:lnTo>
                    <a:pt x="1868768" y="672032"/>
                  </a:lnTo>
                  <a:lnTo>
                    <a:pt x="1869324" y="669503"/>
                  </a:lnTo>
                  <a:lnTo>
                    <a:pt x="1869880" y="656555"/>
                  </a:lnTo>
                  <a:lnTo>
                    <a:pt x="1870437" y="627678"/>
                  </a:lnTo>
                  <a:lnTo>
                    <a:pt x="1870993" y="639380"/>
                  </a:lnTo>
                  <a:lnTo>
                    <a:pt x="1872662" y="642211"/>
                  </a:lnTo>
                  <a:lnTo>
                    <a:pt x="1873218" y="645948"/>
                  </a:lnTo>
                  <a:lnTo>
                    <a:pt x="1873775" y="642777"/>
                  </a:lnTo>
                  <a:lnTo>
                    <a:pt x="1874331" y="641796"/>
                  </a:lnTo>
                  <a:lnTo>
                    <a:pt x="1874887" y="656593"/>
                  </a:lnTo>
                  <a:lnTo>
                    <a:pt x="1876556" y="663652"/>
                  </a:lnTo>
                  <a:lnTo>
                    <a:pt x="1877113" y="664294"/>
                  </a:lnTo>
                  <a:lnTo>
                    <a:pt x="1877669" y="660142"/>
                  </a:lnTo>
                  <a:lnTo>
                    <a:pt x="1878225" y="651497"/>
                  </a:lnTo>
                  <a:lnTo>
                    <a:pt x="1878782" y="648062"/>
                  </a:lnTo>
                  <a:lnTo>
                    <a:pt x="1880451" y="650063"/>
                  </a:lnTo>
                  <a:lnTo>
                    <a:pt x="1881007" y="641116"/>
                  </a:lnTo>
                  <a:lnTo>
                    <a:pt x="1881564" y="642060"/>
                  </a:lnTo>
                  <a:lnTo>
                    <a:pt x="1882120" y="636360"/>
                  </a:lnTo>
                  <a:lnTo>
                    <a:pt x="1882676" y="640361"/>
                  </a:lnTo>
                  <a:lnTo>
                    <a:pt x="1884345" y="643645"/>
                  </a:lnTo>
                  <a:lnTo>
                    <a:pt x="1884902" y="648553"/>
                  </a:lnTo>
                  <a:lnTo>
                    <a:pt x="1885458" y="648402"/>
                  </a:lnTo>
                  <a:lnTo>
                    <a:pt x="1886014" y="636964"/>
                  </a:lnTo>
                  <a:lnTo>
                    <a:pt x="1886571" y="623073"/>
                  </a:lnTo>
                  <a:lnTo>
                    <a:pt x="1888240" y="622506"/>
                  </a:lnTo>
                  <a:lnTo>
                    <a:pt x="1888796" y="623412"/>
                  </a:lnTo>
                  <a:lnTo>
                    <a:pt x="1889352" y="621978"/>
                  </a:lnTo>
                  <a:lnTo>
                    <a:pt x="1889909" y="621299"/>
                  </a:lnTo>
                  <a:lnTo>
                    <a:pt x="1890465" y="617071"/>
                  </a:lnTo>
                  <a:lnTo>
                    <a:pt x="1892134" y="611182"/>
                  </a:lnTo>
                  <a:lnTo>
                    <a:pt x="1892690" y="612390"/>
                  </a:lnTo>
                  <a:lnTo>
                    <a:pt x="1893247" y="593780"/>
                  </a:lnTo>
                  <a:lnTo>
                    <a:pt x="1893803" y="581852"/>
                  </a:lnTo>
                  <a:lnTo>
                    <a:pt x="1894360" y="578077"/>
                  </a:lnTo>
                  <a:lnTo>
                    <a:pt x="1896029" y="582569"/>
                  </a:lnTo>
                  <a:lnTo>
                    <a:pt x="1896585" y="578681"/>
                  </a:lnTo>
                  <a:lnTo>
                    <a:pt x="1897141" y="582456"/>
                  </a:lnTo>
                  <a:lnTo>
                    <a:pt x="1897698" y="586155"/>
                  </a:lnTo>
                  <a:lnTo>
                    <a:pt x="1898254" y="585853"/>
                  </a:lnTo>
                  <a:lnTo>
                    <a:pt x="1899923" y="574793"/>
                  </a:lnTo>
                  <a:lnTo>
                    <a:pt x="1900479" y="573207"/>
                  </a:lnTo>
                  <a:lnTo>
                    <a:pt x="1901036" y="572112"/>
                  </a:lnTo>
                  <a:lnTo>
                    <a:pt x="1901592" y="576152"/>
                  </a:lnTo>
                  <a:lnTo>
                    <a:pt x="1902148" y="582342"/>
                  </a:lnTo>
                  <a:lnTo>
                    <a:pt x="1903817" y="577322"/>
                  </a:lnTo>
                  <a:lnTo>
                    <a:pt x="1904374" y="574075"/>
                  </a:lnTo>
                  <a:lnTo>
                    <a:pt x="1904930" y="571735"/>
                  </a:lnTo>
                  <a:lnTo>
                    <a:pt x="1905486" y="592346"/>
                  </a:lnTo>
                  <a:lnTo>
                    <a:pt x="1906043" y="577624"/>
                  </a:lnTo>
                  <a:lnTo>
                    <a:pt x="1908268" y="594384"/>
                  </a:lnTo>
                  <a:lnTo>
                    <a:pt x="1908825" y="601443"/>
                  </a:lnTo>
                  <a:lnTo>
                    <a:pt x="1909381" y="604727"/>
                  </a:lnTo>
                  <a:lnTo>
                    <a:pt x="1909937" y="602160"/>
                  </a:lnTo>
                  <a:lnTo>
                    <a:pt x="1911606" y="601367"/>
                  </a:lnTo>
                  <a:lnTo>
                    <a:pt x="1912163" y="590118"/>
                  </a:lnTo>
                  <a:lnTo>
                    <a:pt x="1912719" y="582380"/>
                  </a:lnTo>
                  <a:lnTo>
                    <a:pt x="1913275" y="586721"/>
                  </a:lnTo>
                  <a:lnTo>
                    <a:pt x="1913832" y="576756"/>
                  </a:lnTo>
                  <a:lnTo>
                    <a:pt x="1915501" y="575095"/>
                  </a:lnTo>
                  <a:lnTo>
                    <a:pt x="1916057" y="571320"/>
                  </a:lnTo>
                  <a:lnTo>
                    <a:pt x="1916613" y="567281"/>
                  </a:lnTo>
                  <a:lnTo>
                    <a:pt x="1917170" y="589288"/>
                  </a:lnTo>
                  <a:lnTo>
                    <a:pt x="1917726" y="588608"/>
                  </a:lnTo>
                  <a:lnTo>
                    <a:pt x="1919395" y="577435"/>
                  </a:lnTo>
                  <a:lnTo>
                    <a:pt x="1919951" y="571924"/>
                  </a:lnTo>
                  <a:lnTo>
                    <a:pt x="1920508" y="573094"/>
                  </a:lnTo>
                  <a:lnTo>
                    <a:pt x="1921064" y="566186"/>
                  </a:lnTo>
                  <a:lnTo>
                    <a:pt x="1921621" y="575132"/>
                  </a:lnTo>
                  <a:lnTo>
                    <a:pt x="1923290" y="550369"/>
                  </a:lnTo>
                  <a:lnTo>
                    <a:pt x="1923846" y="545236"/>
                  </a:lnTo>
                  <a:lnTo>
                    <a:pt x="1924402" y="546859"/>
                  </a:lnTo>
                  <a:lnTo>
                    <a:pt x="1924959" y="544405"/>
                  </a:lnTo>
                  <a:lnTo>
                    <a:pt x="1925515" y="538139"/>
                  </a:lnTo>
                  <a:lnTo>
                    <a:pt x="1927184" y="558787"/>
                  </a:lnTo>
                  <a:lnTo>
                    <a:pt x="1927740" y="558221"/>
                  </a:lnTo>
                  <a:lnTo>
                    <a:pt x="1928297" y="548822"/>
                  </a:lnTo>
                  <a:lnTo>
                    <a:pt x="1928853" y="547652"/>
                  </a:lnTo>
                  <a:lnTo>
                    <a:pt x="1931078" y="547576"/>
                  </a:lnTo>
                  <a:lnTo>
                    <a:pt x="1931635" y="548218"/>
                  </a:lnTo>
                  <a:lnTo>
                    <a:pt x="1932191" y="569093"/>
                  </a:lnTo>
                  <a:lnTo>
                    <a:pt x="1932747" y="562638"/>
                  </a:lnTo>
                  <a:lnTo>
                    <a:pt x="1933304" y="550143"/>
                  </a:lnTo>
                  <a:lnTo>
                    <a:pt x="1934973" y="545273"/>
                  </a:lnTo>
                  <a:lnTo>
                    <a:pt x="1935529" y="551615"/>
                  </a:lnTo>
                  <a:lnTo>
                    <a:pt x="1936086" y="560411"/>
                  </a:lnTo>
                  <a:lnTo>
                    <a:pt x="1936642" y="563619"/>
                  </a:lnTo>
                  <a:lnTo>
                    <a:pt x="1937198" y="568942"/>
                  </a:lnTo>
                  <a:lnTo>
                    <a:pt x="1938867" y="573849"/>
                  </a:lnTo>
                  <a:lnTo>
                    <a:pt x="1939424" y="578077"/>
                  </a:lnTo>
                  <a:lnTo>
                    <a:pt x="1939980" y="579171"/>
                  </a:lnTo>
                  <a:lnTo>
                    <a:pt x="1940536" y="592648"/>
                  </a:lnTo>
                  <a:lnTo>
                    <a:pt x="1941093" y="592459"/>
                  </a:lnTo>
                  <a:lnTo>
                    <a:pt x="1942762" y="595365"/>
                  </a:lnTo>
                  <a:lnTo>
                    <a:pt x="1943318" y="590269"/>
                  </a:lnTo>
                  <a:lnTo>
                    <a:pt x="1943874" y="584909"/>
                  </a:lnTo>
                  <a:lnTo>
                    <a:pt x="1944431" y="594497"/>
                  </a:lnTo>
                  <a:lnTo>
                    <a:pt x="1944987" y="591893"/>
                  </a:lnTo>
                  <a:lnTo>
                    <a:pt x="1946656" y="604765"/>
                  </a:lnTo>
                  <a:lnTo>
                    <a:pt x="1947212" y="607747"/>
                  </a:lnTo>
                  <a:lnTo>
                    <a:pt x="1947769" y="608200"/>
                  </a:lnTo>
                  <a:lnTo>
                    <a:pt x="1948325" y="619336"/>
                  </a:lnTo>
                  <a:lnTo>
                    <a:pt x="1948881" y="624469"/>
                  </a:lnTo>
                  <a:lnTo>
                    <a:pt x="1950551" y="611975"/>
                  </a:lnTo>
                  <a:lnTo>
                    <a:pt x="1951107" y="637908"/>
                  </a:lnTo>
                  <a:lnTo>
                    <a:pt x="1951663" y="642626"/>
                  </a:lnTo>
                  <a:lnTo>
                    <a:pt x="1952220" y="644023"/>
                  </a:lnTo>
                  <a:lnTo>
                    <a:pt x="1952776" y="639682"/>
                  </a:lnTo>
                  <a:lnTo>
                    <a:pt x="1954445" y="646892"/>
                  </a:lnTo>
                  <a:lnTo>
                    <a:pt x="1955001" y="641909"/>
                  </a:lnTo>
                  <a:lnTo>
                    <a:pt x="1955558" y="644853"/>
                  </a:lnTo>
                  <a:lnTo>
                    <a:pt x="1956114" y="646741"/>
                  </a:lnTo>
                  <a:lnTo>
                    <a:pt x="1956670" y="660104"/>
                  </a:lnTo>
                  <a:lnTo>
                    <a:pt x="1958339" y="676185"/>
                  </a:lnTo>
                  <a:lnTo>
                    <a:pt x="1958896" y="662897"/>
                  </a:lnTo>
                  <a:lnTo>
                    <a:pt x="1959452" y="648855"/>
                  </a:lnTo>
                  <a:lnTo>
                    <a:pt x="1960008" y="645608"/>
                  </a:lnTo>
                  <a:lnTo>
                    <a:pt x="1960565" y="644476"/>
                  </a:lnTo>
                  <a:lnTo>
                    <a:pt x="1962234" y="652101"/>
                  </a:lnTo>
                  <a:lnTo>
                    <a:pt x="1962790" y="669465"/>
                  </a:lnTo>
                  <a:lnTo>
                    <a:pt x="1963347" y="674637"/>
                  </a:lnTo>
                  <a:lnTo>
                    <a:pt x="1963903" y="683206"/>
                  </a:lnTo>
                  <a:lnTo>
                    <a:pt x="1964459" y="689585"/>
                  </a:lnTo>
                  <a:lnTo>
                    <a:pt x="1966685" y="684149"/>
                  </a:lnTo>
                  <a:lnTo>
                    <a:pt x="1967241" y="671353"/>
                  </a:lnTo>
                  <a:lnTo>
                    <a:pt x="1967797" y="652139"/>
                  </a:lnTo>
                  <a:lnTo>
                    <a:pt x="1968354" y="654215"/>
                  </a:lnTo>
                  <a:lnTo>
                    <a:pt x="1970023" y="662935"/>
                  </a:lnTo>
                  <a:lnTo>
                    <a:pt x="1970579" y="659651"/>
                  </a:lnTo>
                  <a:lnTo>
                    <a:pt x="1971135" y="661727"/>
                  </a:lnTo>
                  <a:lnTo>
                    <a:pt x="1971692" y="660708"/>
                  </a:lnTo>
                  <a:lnTo>
                    <a:pt x="1972248" y="672070"/>
                  </a:lnTo>
                  <a:lnTo>
                    <a:pt x="1973917" y="675581"/>
                  </a:lnTo>
                  <a:lnTo>
                    <a:pt x="1974473" y="693700"/>
                  </a:lnTo>
                  <a:lnTo>
                    <a:pt x="1975030" y="689849"/>
                  </a:lnTo>
                  <a:lnTo>
                    <a:pt x="1975586" y="693171"/>
                  </a:lnTo>
                  <a:lnTo>
                    <a:pt x="1976142" y="703024"/>
                  </a:lnTo>
                  <a:lnTo>
                    <a:pt x="1977812" y="729372"/>
                  </a:lnTo>
                  <a:lnTo>
                    <a:pt x="1978368" y="736431"/>
                  </a:lnTo>
                  <a:lnTo>
                    <a:pt x="1978924" y="733977"/>
                  </a:lnTo>
                  <a:lnTo>
                    <a:pt x="1979481" y="719935"/>
                  </a:lnTo>
                  <a:lnTo>
                    <a:pt x="1980037" y="712196"/>
                  </a:lnTo>
                  <a:lnTo>
                    <a:pt x="1981706" y="698230"/>
                  </a:lnTo>
                  <a:lnTo>
                    <a:pt x="1982262" y="702080"/>
                  </a:lnTo>
                  <a:lnTo>
                    <a:pt x="1982819" y="690604"/>
                  </a:lnTo>
                  <a:lnTo>
                    <a:pt x="1983375" y="682073"/>
                  </a:lnTo>
                  <a:lnTo>
                    <a:pt x="1983931" y="697286"/>
                  </a:lnTo>
                  <a:lnTo>
                    <a:pt x="1986157" y="697022"/>
                  </a:lnTo>
                  <a:lnTo>
                    <a:pt x="1986713" y="704382"/>
                  </a:lnTo>
                  <a:lnTo>
                    <a:pt x="1987269" y="703137"/>
                  </a:lnTo>
                  <a:lnTo>
                    <a:pt x="1987826" y="712989"/>
                  </a:lnTo>
                  <a:lnTo>
                    <a:pt x="1989495" y="716311"/>
                  </a:lnTo>
                  <a:lnTo>
                    <a:pt x="1990051" y="703024"/>
                  </a:lnTo>
                  <a:lnTo>
                    <a:pt x="1990607" y="716764"/>
                  </a:lnTo>
                  <a:lnTo>
                    <a:pt x="1991164" y="703590"/>
                  </a:lnTo>
                  <a:lnTo>
                    <a:pt x="1991720" y="684716"/>
                  </a:lnTo>
                  <a:lnTo>
                    <a:pt x="1993389" y="696984"/>
                  </a:lnTo>
                  <a:lnTo>
                    <a:pt x="1993946" y="698116"/>
                  </a:lnTo>
                  <a:lnTo>
                    <a:pt x="1994502" y="704533"/>
                  </a:lnTo>
                  <a:lnTo>
                    <a:pt x="1995058" y="685357"/>
                  </a:lnTo>
                  <a:lnTo>
                    <a:pt x="1995615" y="682036"/>
                  </a:lnTo>
                  <a:lnTo>
                    <a:pt x="1997284" y="674410"/>
                  </a:lnTo>
                  <a:lnTo>
                    <a:pt x="1997840" y="670673"/>
                  </a:lnTo>
                  <a:lnTo>
                    <a:pt x="1998396" y="674033"/>
                  </a:lnTo>
                  <a:lnTo>
                    <a:pt x="1998953" y="678449"/>
                  </a:lnTo>
                  <a:lnTo>
                    <a:pt x="1999509" y="659349"/>
                  </a:lnTo>
                  <a:lnTo>
                    <a:pt x="2001178" y="654479"/>
                  </a:lnTo>
                  <a:lnTo>
                    <a:pt x="2001734" y="659009"/>
                  </a:lnTo>
                  <a:lnTo>
                    <a:pt x="2002847" y="656140"/>
                  </a:lnTo>
                  <a:lnTo>
                    <a:pt x="2003403" y="663652"/>
                  </a:lnTo>
                  <a:lnTo>
                    <a:pt x="2005072" y="668446"/>
                  </a:lnTo>
                  <a:lnTo>
                    <a:pt x="2005629" y="666936"/>
                  </a:lnTo>
                  <a:lnTo>
                    <a:pt x="2006185" y="655498"/>
                  </a:lnTo>
                  <a:lnTo>
                    <a:pt x="2006742" y="654668"/>
                  </a:lnTo>
                  <a:lnTo>
                    <a:pt x="2007298" y="644853"/>
                  </a:lnTo>
                  <a:lnTo>
                    <a:pt x="2008967" y="646061"/>
                  </a:lnTo>
                  <a:lnTo>
                    <a:pt x="2009523" y="654253"/>
                  </a:lnTo>
                  <a:lnTo>
                    <a:pt x="2010080" y="656367"/>
                  </a:lnTo>
                  <a:lnTo>
                    <a:pt x="2011192" y="657386"/>
                  </a:lnTo>
                  <a:lnTo>
                    <a:pt x="2012861" y="659802"/>
                  </a:lnTo>
                  <a:lnTo>
                    <a:pt x="2013418" y="682111"/>
                  </a:lnTo>
                  <a:lnTo>
                    <a:pt x="2013974" y="682828"/>
                  </a:lnTo>
                  <a:lnTo>
                    <a:pt x="2014530" y="664445"/>
                  </a:lnTo>
                  <a:lnTo>
                    <a:pt x="2015087" y="661991"/>
                  </a:lnTo>
                  <a:lnTo>
                    <a:pt x="2016756" y="675618"/>
                  </a:lnTo>
                  <a:lnTo>
                    <a:pt x="2017312" y="673127"/>
                  </a:lnTo>
                  <a:lnTo>
                    <a:pt x="2017868" y="685924"/>
                  </a:lnTo>
                  <a:lnTo>
                    <a:pt x="2018425" y="690642"/>
                  </a:lnTo>
                  <a:lnTo>
                    <a:pt x="2018981" y="712725"/>
                  </a:lnTo>
                  <a:lnTo>
                    <a:pt x="2020650" y="716160"/>
                  </a:lnTo>
                  <a:lnTo>
                    <a:pt x="2021207" y="712951"/>
                  </a:lnTo>
                  <a:lnTo>
                    <a:pt x="2021763" y="708648"/>
                  </a:lnTo>
                  <a:lnTo>
                    <a:pt x="2022319" y="723898"/>
                  </a:lnTo>
                  <a:lnTo>
                    <a:pt x="2022876" y="729787"/>
                  </a:lnTo>
                  <a:lnTo>
                    <a:pt x="2024545" y="734883"/>
                  </a:lnTo>
                  <a:lnTo>
                    <a:pt x="2025101" y="729523"/>
                  </a:lnTo>
                  <a:lnTo>
                    <a:pt x="2025657" y="713367"/>
                  </a:lnTo>
                  <a:lnTo>
                    <a:pt x="2026214" y="718010"/>
                  </a:lnTo>
                  <a:lnTo>
                    <a:pt x="2028439" y="720539"/>
                  </a:lnTo>
                  <a:lnTo>
                    <a:pt x="2028995" y="717028"/>
                  </a:lnTo>
                  <a:lnTo>
                    <a:pt x="2029552" y="710309"/>
                  </a:lnTo>
                  <a:lnTo>
                    <a:pt x="2030108" y="714952"/>
                  </a:lnTo>
                  <a:lnTo>
                    <a:pt x="2032333" y="719029"/>
                  </a:lnTo>
                  <a:lnTo>
                    <a:pt x="2032890" y="712234"/>
                  </a:lnTo>
                  <a:lnTo>
                    <a:pt x="2033446" y="711555"/>
                  </a:lnTo>
                  <a:lnTo>
                    <a:pt x="2034003" y="733788"/>
                  </a:lnTo>
                  <a:lnTo>
                    <a:pt x="2034559" y="740206"/>
                  </a:lnTo>
                  <a:lnTo>
                    <a:pt x="2036228" y="748020"/>
                  </a:lnTo>
                  <a:lnTo>
                    <a:pt x="2036784" y="759042"/>
                  </a:lnTo>
                  <a:lnTo>
                    <a:pt x="2037341" y="763270"/>
                  </a:lnTo>
                  <a:lnTo>
                    <a:pt x="2037897" y="761760"/>
                  </a:lnTo>
                  <a:lnTo>
                    <a:pt x="2038453" y="782182"/>
                  </a:lnTo>
                  <a:lnTo>
                    <a:pt x="2040679" y="781162"/>
                  </a:lnTo>
                  <a:lnTo>
                    <a:pt x="2041235" y="806001"/>
                  </a:lnTo>
                  <a:lnTo>
                    <a:pt x="2041791" y="810266"/>
                  </a:lnTo>
                  <a:lnTo>
                    <a:pt x="2042348" y="799999"/>
                  </a:lnTo>
                  <a:lnTo>
                    <a:pt x="2044017" y="804378"/>
                  </a:lnTo>
                  <a:lnTo>
                    <a:pt x="2044573" y="796488"/>
                  </a:lnTo>
                  <a:lnTo>
                    <a:pt x="2045129" y="789165"/>
                  </a:lnTo>
                  <a:lnTo>
                    <a:pt x="2045686" y="785768"/>
                  </a:lnTo>
                  <a:lnTo>
                    <a:pt x="2046242" y="775727"/>
                  </a:lnTo>
                  <a:lnTo>
                    <a:pt x="2047911" y="777086"/>
                  </a:lnTo>
                  <a:lnTo>
                    <a:pt x="2048468" y="789769"/>
                  </a:lnTo>
                  <a:lnTo>
                    <a:pt x="2049024" y="777086"/>
                  </a:lnTo>
                  <a:lnTo>
                    <a:pt x="2049580" y="780596"/>
                  </a:lnTo>
                  <a:lnTo>
                    <a:pt x="2050137" y="788712"/>
                  </a:lnTo>
                  <a:lnTo>
                    <a:pt x="2051806" y="823516"/>
                  </a:lnTo>
                  <a:lnTo>
                    <a:pt x="2052362" y="831217"/>
                  </a:lnTo>
                  <a:lnTo>
                    <a:pt x="2052918" y="831141"/>
                  </a:lnTo>
                  <a:lnTo>
                    <a:pt x="2053475" y="842164"/>
                  </a:lnTo>
                  <a:lnTo>
                    <a:pt x="2054031" y="827895"/>
                  </a:lnTo>
                  <a:lnTo>
                    <a:pt x="2056256" y="830047"/>
                  </a:lnTo>
                  <a:lnTo>
                    <a:pt x="2056813" y="818684"/>
                  </a:lnTo>
                  <a:lnTo>
                    <a:pt x="2057369" y="833557"/>
                  </a:lnTo>
                  <a:lnTo>
                    <a:pt x="2057925" y="850506"/>
                  </a:lnTo>
                  <a:lnTo>
                    <a:pt x="2059594" y="838615"/>
                  </a:lnTo>
                  <a:lnTo>
                    <a:pt x="2060151" y="831632"/>
                  </a:lnTo>
                  <a:lnTo>
                    <a:pt x="2060707" y="821327"/>
                  </a:lnTo>
                  <a:lnTo>
                    <a:pt x="2061263" y="810795"/>
                  </a:lnTo>
                  <a:lnTo>
                    <a:pt x="2061820" y="802679"/>
                  </a:lnTo>
                  <a:lnTo>
                    <a:pt x="2063489" y="796337"/>
                  </a:lnTo>
                  <a:lnTo>
                    <a:pt x="2064045" y="769272"/>
                  </a:lnTo>
                  <a:lnTo>
                    <a:pt x="2064602" y="758098"/>
                  </a:lnTo>
                  <a:lnTo>
                    <a:pt x="2065158" y="754776"/>
                  </a:lnTo>
                  <a:lnTo>
                    <a:pt x="2065714" y="762779"/>
                  </a:lnTo>
                  <a:lnTo>
                    <a:pt x="2067383" y="784786"/>
                  </a:lnTo>
                  <a:lnTo>
                    <a:pt x="2067940" y="799244"/>
                  </a:lnTo>
                  <a:lnTo>
                    <a:pt x="2068496" y="788939"/>
                  </a:lnTo>
                  <a:lnTo>
                    <a:pt x="2069052" y="790335"/>
                  </a:lnTo>
                  <a:lnTo>
                    <a:pt x="2069609" y="772896"/>
                  </a:lnTo>
                  <a:lnTo>
                    <a:pt x="2071278" y="779992"/>
                  </a:lnTo>
                  <a:lnTo>
                    <a:pt x="2071834" y="789316"/>
                  </a:lnTo>
                  <a:lnTo>
                    <a:pt x="2072390" y="763232"/>
                  </a:lnTo>
                  <a:lnTo>
                    <a:pt x="2072947" y="763383"/>
                  </a:lnTo>
                  <a:lnTo>
                    <a:pt x="2073503" y="747869"/>
                  </a:lnTo>
                  <a:lnTo>
                    <a:pt x="2075172" y="733222"/>
                  </a:lnTo>
                  <a:lnTo>
                    <a:pt x="2075729" y="735638"/>
                  </a:lnTo>
                  <a:lnTo>
                    <a:pt x="2076285" y="752776"/>
                  </a:lnTo>
                  <a:lnTo>
                    <a:pt x="2076841" y="757457"/>
                  </a:lnTo>
                  <a:lnTo>
                    <a:pt x="2079067" y="764704"/>
                  </a:lnTo>
                  <a:lnTo>
                    <a:pt x="2079623" y="744811"/>
                  </a:lnTo>
                  <a:lnTo>
                    <a:pt x="2080179" y="727635"/>
                  </a:lnTo>
                  <a:lnTo>
                    <a:pt x="2080736" y="737110"/>
                  </a:lnTo>
                  <a:lnTo>
                    <a:pt x="2081292" y="736582"/>
                  </a:lnTo>
                  <a:lnTo>
                    <a:pt x="2082961" y="736318"/>
                  </a:lnTo>
                  <a:lnTo>
                    <a:pt x="2083517" y="749605"/>
                  </a:lnTo>
                  <a:lnTo>
                    <a:pt x="2084074" y="750209"/>
                  </a:lnTo>
                  <a:lnTo>
                    <a:pt x="2084630" y="756475"/>
                  </a:lnTo>
                  <a:lnTo>
                    <a:pt x="2085186" y="755531"/>
                  </a:lnTo>
                  <a:lnTo>
                    <a:pt x="2086855" y="768743"/>
                  </a:lnTo>
                  <a:lnTo>
                    <a:pt x="2087412" y="768555"/>
                  </a:lnTo>
                  <a:lnTo>
                    <a:pt x="2087968" y="776859"/>
                  </a:lnTo>
                  <a:lnTo>
                    <a:pt x="2088524" y="773613"/>
                  </a:lnTo>
                  <a:lnTo>
                    <a:pt x="2089081" y="773575"/>
                  </a:lnTo>
                  <a:lnTo>
                    <a:pt x="2090750" y="766214"/>
                  </a:lnTo>
                  <a:lnTo>
                    <a:pt x="2091306" y="752096"/>
                  </a:lnTo>
                  <a:lnTo>
                    <a:pt x="2091863" y="743414"/>
                  </a:lnTo>
                  <a:lnTo>
                    <a:pt x="2092419" y="739790"/>
                  </a:lnTo>
                  <a:lnTo>
                    <a:pt x="2092975" y="761458"/>
                  </a:lnTo>
                  <a:lnTo>
                    <a:pt x="2094644" y="737375"/>
                  </a:lnTo>
                  <a:lnTo>
                    <a:pt x="2095201" y="742659"/>
                  </a:lnTo>
                  <a:lnTo>
                    <a:pt x="2095757" y="723936"/>
                  </a:lnTo>
                  <a:lnTo>
                    <a:pt x="2096313" y="721973"/>
                  </a:lnTo>
                  <a:lnTo>
                    <a:pt x="2096870" y="730240"/>
                  </a:lnTo>
                  <a:lnTo>
                    <a:pt x="2098539" y="718689"/>
                  </a:lnTo>
                  <a:lnTo>
                    <a:pt x="2099095" y="734619"/>
                  </a:lnTo>
                  <a:lnTo>
                    <a:pt x="2099651" y="735261"/>
                  </a:lnTo>
                  <a:lnTo>
                    <a:pt x="2100208" y="746547"/>
                  </a:lnTo>
                  <a:lnTo>
                    <a:pt x="2100764" y="746245"/>
                  </a:lnTo>
                  <a:lnTo>
                    <a:pt x="2102433" y="753531"/>
                  </a:lnTo>
                  <a:lnTo>
                    <a:pt x="2102989" y="750662"/>
                  </a:lnTo>
                  <a:lnTo>
                    <a:pt x="2103546" y="746774"/>
                  </a:lnTo>
                  <a:lnTo>
                    <a:pt x="2104102" y="754097"/>
                  </a:lnTo>
                  <a:lnTo>
                    <a:pt x="2104659" y="761533"/>
                  </a:lnTo>
                  <a:lnTo>
                    <a:pt x="2106328" y="752361"/>
                  </a:lnTo>
                  <a:lnTo>
                    <a:pt x="2106884" y="769498"/>
                  </a:lnTo>
                  <a:lnTo>
                    <a:pt x="2107440" y="773802"/>
                  </a:lnTo>
                  <a:lnTo>
                    <a:pt x="2107997" y="786560"/>
                  </a:lnTo>
                  <a:lnTo>
                    <a:pt x="2108553" y="794714"/>
                  </a:lnTo>
                  <a:lnTo>
                    <a:pt x="2110222" y="772820"/>
                  </a:lnTo>
                  <a:lnTo>
                    <a:pt x="2110778" y="794941"/>
                  </a:lnTo>
                  <a:lnTo>
                    <a:pt x="2111335" y="776557"/>
                  </a:lnTo>
                  <a:lnTo>
                    <a:pt x="2111891" y="789505"/>
                  </a:lnTo>
                  <a:lnTo>
                    <a:pt x="2112447" y="788033"/>
                  </a:lnTo>
                  <a:lnTo>
                    <a:pt x="2114673" y="782672"/>
                  </a:lnTo>
                  <a:lnTo>
                    <a:pt x="2115229" y="806039"/>
                  </a:lnTo>
                  <a:lnTo>
                    <a:pt x="2115785" y="783616"/>
                  </a:lnTo>
                  <a:lnTo>
                    <a:pt x="2116342" y="821515"/>
                  </a:lnTo>
                  <a:lnTo>
                    <a:pt x="2118011" y="796262"/>
                  </a:lnTo>
                  <a:lnTo>
                    <a:pt x="2118567" y="786221"/>
                  </a:lnTo>
                  <a:lnTo>
                    <a:pt x="2119124" y="787164"/>
                  </a:lnTo>
                  <a:lnTo>
                    <a:pt x="2119680" y="788863"/>
                  </a:lnTo>
                  <a:lnTo>
                    <a:pt x="2120236" y="803698"/>
                  </a:lnTo>
                  <a:lnTo>
                    <a:pt x="2121905" y="830084"/>
                  </a:lnTo>
                  <a:lnTo>
                    <a:pt x="2122462" y="847713"/>
                  </a:lnTo>
                  <a:lnTo>
                    <a:pt x="2123018" y="821817"/>
                  </a:lnTo>
                  <a:lnTo>
                    <a:pt x="2123574" y="841597"/>
                  </a:lnTo>
                  <a:lnTo>
                    <a:pt x="2124131" y="841182"/>
                  </a:lnTo>
                  <a:lnTo>
                    <a:pt x="2125800" y="837219"/>
                  </a:lnTo>
                  <a:lnTo>
                    <a:pt x="2126356" y="834312"/>
                  </a:lnTo>
                  <a:lnTo>
                    <a:pt x="2126912" y="836803"/>
                  </a:lnTo>
                  <a:lnTo>
                    <a:pt x="2127469" y="812569"/>
                  </a:lnTo>
                  <a:lnTo>
                    <a:pt x="2128025" y="839710"/>
                  </a:lnTo>
                  <a:lnTo>
                    <a:pt x="2129694" y="859679"/>
                  </a:lnTo>
                  <a:lnTo>
                    <a:pt x="2130250" y="853299"/>
                  </a:lnTo>
                  <a:lnTo>
                    <a:pt x="2130807" y="867191"/>
                  </a:lnTo>
                  <a:lnTo>
                    <a:pt x="2131363" y="849336"/>
                  </a:lnTo>
                  <a:lnTo>
                    <a:pt x="2131920" y="843447"/>
                  </a:lnTo>
                  <a:lnTo>
                    <a:pt x="2134145" y="857074"/>
                  </a:lnTo>
                  <a:lnTo>
                    <a:pt x="2134701" y="850166"/>
                  </a:lnTo>
                  <a:lnTo>
                    <a:pt x="2135258" y="849789"/>
                  </a:lnTo>
                  <a:lnTo>
                    <a:pt x="2135814" y="855527"/>
                  </a:lnTo>
                  <a:lnTo>
                    <a:pt x="2137483" y="853715"/>
                  </a:lnTo>
                  <a:lnTo>
                    <a:pt x="2138039" y="843938"/>
                  </a:lnTo>
                  <a:lnTo>
                    <a:pt x="2138596" y="845033"/>
                  </a:lnTo>
                  <a:lnTo>
                    <a:pt x="2139152" y="832915"/>
                  </a:lnTo>
                  <a:lnTo>
                    <a:pt x="2139708" y="823176"/>
                  </a:lnTo>
                  <a:lnTo>
                    <a:pt x="2141377" y="820383"/>
                  </a:lnTo>
                  <a:lnTo>
                    <a:pt x="2141934" y="832198"/>
                  </a:lnTo>
                  <a:lnTo>
                    <a:pt x="2142490" y="826498"/>
                  </a:lnTo>
                  <a:lnTo>
                    <a:pt x="2143046" y="832009"/>
                  </a:lnTo>
                  <a:lnTo>
                    <a:pt x="2143603" y="835105"/>
                  </a:lnTo>
                  <a:lnTo>
                    <a:pt x="2145272" y="840692"/>
                  </a:lnTo>
                  <a:lnTo>
                    <a:pt x="2145828" y="834803"/>
                  </a:lnTo>
                  <a:lnTo>
                    <a:pt x="2146385" y="836351"/>
                  </a:lnTo>
                  <a:lnTo>
                    <a:pt x="2146941" y="823554"/>
                  </a:lnTo>
                  <a:lnTo>
                    <a:pt x="2147497" y="826649"/>
                  </a:lnTo>
                  <a:lnTo>
                    <a:pt x="2149166" y="828046"/>
                  </a:lnTo>
                  <a:lnTo>
                    <a:pt x="2149723" y="837105"/>
                  </a:lnTo>
                  <a:lnTo>
                    <a:pt x="2150279" y="831405"/>
                  </a:lnTo>
                  <a:lnTo>
                    <a:pt x="2150835" y="828348"/>
                  </a:lnTo>
                  <a:lnTo>
                    <a:pt x="2151392" y="813173"/>
                  </a:lnTo>
                  <a:lnTo>
                    <a:pt x="2153061" y="811474"/>
                  </a:lnTo>
                  <a:lnTo>
                    <a:pt x="2153617" y="816948"/>
                  </a:lnTo>
                  <a:lnTo>
                    <a:pt x="2154173" y="824233"/>
                  </a:lnTo>
                  <a:lnTo>
                    <a:pt x="2154730" y="815853"/>
                  </a:lnTo>
                  <a:lnTo>
                    <a:pt x="2155286" y="821440"/>
                  </a:lnTo>
                  <a:lnTo>
                    <a:pt x="2156955" y="814758"/>
                  </a:lnTo>
                  <a:lnTo>
                    <a:pt x="2157511" y="817476"/>
                  </a:lnTo>
                  <a:lnTo>
                    <a:pt x="2158068" y="811852"/>
                  </a:lnTo>
                  <a:lnTo>
                    <a:pt x="2158624" y="810380"/>
                  </a:lnTo>
                  <a:lnTo>
                    <a:pt x="2159180" y="808039"/>
                  </a:lnTo>
                  <a:lnTo>
                    <a:pt x="2160850" y="815513"/>
                  </a:lnTo>
                  <a:lnTo>
                    <a:pt x="2161406" y="812116"/>
                  </a:lnTo>
                  <a:lnTo>
                    <a:pt x="2161962" y="814004"/>
                  </a:lnTo>
                  <a:lnTo>
                    <a:pt x="2162519" y="812607"/>
                  </a:lnTo>
                  <a:lnTo>
                    <a:pt x="2163075" y="812607"/>
                  </a:lnTo>
                  <a:lnTo>
                    <a:pt x="2164744" y="817137"/>
                  </a:lnTo>
                  <a:lnTo>
                    <a:pt x="2165300" y="816910"/>
                  </a:lnTo>
                  <a:lnTo>
                    <a:pt x="2165857" y="804378"/>
                  </a:lnTo>
                  <a:lnTo>
                    <a:pt x="2166413" y="802226"/>
                  </a:lnTo>
                  <a:lnTo>
                    <a:pt x="2166969" y="794714"/>
                  </a:lnTo>
                  <a:lnTo>
                    <a:pt x="2169195" y="790260"/>
                  </a:lnTo>
                  <a:lnTo>
                    <a:pt x="2169751" y="791317"/>
                  </a:lnTo>
                  <a:lnTo>
                    <a:pt x="2170307" y="784560"/>
                  </a:lnTo>
                  <a:lnTo>
                    <a:pt x="2170864" y="790335"/>
                  </a:lnTo>
                  <a:lnTo>
                    <a:pt x="2172533" y="794374"/>
                  </a:lnTo>
                  <a:lnTo>
                    <a:pt x="2173089" y="793959"/>
                  </a:lnTo>
                  <a:lnTo>
                    <a:pt x="2173646" y="793884"/>
                  </a:lnTo>
                  <a:lnTo>
                    <a:pt x="2174202" y="793921"/>
                  </a:lnTo>
                  <a:lnTo>
                    <a:pt x="2174758" y="795998"/>
                  </a:lnTo>
                  <a:lnTo>
                    <a:pt x="2176427" y="801811"/>
                  </a:lnTo>
                  <a:lnTo>
                    <a:pt x="2176984" y="806001"/>
                  </a:lnTo>
                  <a:lnTo>
                    <a:pt x="2177540" y="800980"/>
                  </a:lnTo>
                  <a:lnTo>
                    <a:pt x="2178096" y="793808"/>
                  </a:lnTo>
                  <a:lnTo>
                    <a:pt x="2178653" y="779313"/>
                  </a:lnTo>
                  <a:lnTo>
                    <a:pt x="2180322" y="797243"/>
                  </a:lnTo>
                  <a:lnTo>
                    <a:pt x="2180878" y="805586"/>
                  </a:lnTo>
                  <a:lnTo>
                    <a:pt x="2181434" y="797583"/>
                  </a:lnTo>
                  <a:lnTo>
                    <a:pt x="2181991" y="803585"/>
                  </a:lnTo>
                  <a:lnTo>
                    <a:pt x="2182547" y="784598"/>
                  </a:lnTo>
                  <a:lnTo>
                    <a:pt x="2184216" y="773311"/>
                  </a:lnTo>
                  <a:lnTo>
                    <a:pt x="2184772" y="775274"/>
                  </a:lnTo>
                  <a:lnTo>
                    <a:pt x="2185329" y="770857"/>
                  </a:lnTo>
                  <a:lnTo>
                    <a:pt x="2185885" y="760401"/>
                  </a:lnTo>
                  <a:lnTo>
                    <a:pt x="2186441" y="769234"/>
                  </a:lnTo>
                  <a:lnTo>
                    <a:pt x="2188667" y="771310"/>
                  </a:lnTo>
                  <a:lnTo>
                    <a:pt x="2189223" y="771876"/>
                  </a:lnTo>
                  <a:lnTo>
                    <a:pt x="2189780" y="777576"/>
                  </a:lnTo>
                  <a:lnTo>
                    <a:pt x="2190336" y="763270"/>
                  </a:lnTo>
                  <a:lnTo>
                    <a:pt x="2192005" y="755494"/>
                  </a:lnTo>
                  <a:lnTo>
                    <a:pt x="2192561" y="759344"/>
                  </a:lnTo>
                  <a:lnTo>
                    <a:pt x="2193118" y="755871"/>
                  </a:lnTo>
                  <a:lnTo>
                    <a:pt x="2193674" y="758702"/>
                  </a:lnTo>
                  <a:lnTo>
                    <a:pt x="2194230" y="765761"/>
                  </a:lnTo>
                  <a:lnTo>
                    <a:pt x="2195899" y="756815"/>
                  </a:lnTo>
                  <a:lnTo>
                    <a:pt x="2196456" y="750133"/>
                  </a:lnTo>
                  <a:lnTo>
                    <a:pt x="2197012" y="735902"/>
                  </a:lnTo>
                  <a:lnTo>
                    <a:pt x="2197568" y="737525"/>
                  </a:lnTo>
                  <a:lnTo>
                    <a:pt x="2198125" y="734959"/>
                  </a:lnTo>
                  <a:lnTo>
                    <a:pt x="2199794" y="726201"/>
                  </a:lnTo>
                  <a:lnTo>
                    <a:pt x="2200350" y="726503"/>
                  </a:lnTo>
                  <a:lnTo>
                    <a:pt x="2200906" y="738129"/>
                  </a:lnTo>
                  <a:lnTo>
                    <a:pt x="2201463" y="740923"/>
                  </a:lnTo>
                  <a:lnTo>
                    <a:pt x="2202019" y="742961"/>
                  </a:lnTo>
                  <a:lnTo>
                    <a:pt x="2203688" y="725937"/>
                  </a:lnTo>
                  <a:lnTo>
                    <a:pt x="2204245" y="724691"/>
                  </a:lnTo>
                  <a:lnTo>
                    <a:pt x="2204801" y="668899"/>
                  </a:lnTo>
                  <a:lnTo>
                    <a:pt x="2205357" y="636775"/>
                  </a:lnTo>
                  <a:lnTo>
                    <a:pt x="2207583" y="650742"/>
                  </a:lnTo>
                  <a:lnTo>
                    <a:pt x="2208139" y="655687"/>
                  </a:lnTo>
                  <a:lnTo>
                    <a:pt x="2208695" y="659273"/>
                  </a:lnTo>
                  <a:lnTo>
                    <a:pt x="2209252" y="631566"/>
                  </a:lnTo>
                  <a:lnTo>
                    <a:pt x="2209808" y="620166"/>
                  </a:lnTo>
                  <a:lnTo>
                    <a:pt x="2211477" y="620846"/>
                  </a:lnTo>
                  <a:lnTo>
                    <a:pt x="2212033" y="620430"/>
                  </a:lnTo>
                  <a:lnTo>
                    <a:pt x="2212590" y="627527"/>
                  </a:lnTo>
                  <a:lnTo>
                    <a:pt x="2213702" y="630660"/>
                  </a:lnTo>
                  <a:lnTo>
                    <a:pt x="2215371" y="654026"/>
                  </a:lnTo>
                  <a:lnTo>
                    <a:pt x="2215928" y="647345"/>
                  </a:lnTo>
                  <a:lnTo>
                    <a:pt x="2216484" y="615674"/>
                  </a:lnTo>
                  <a:lnTo>
                    <a:pt x="2217041" y="602538"/>
                  </a:lnTo>
                  <a:lnTo>
                    <a:pt x="2217597" y="624130"/>
                  </a:lnTo>
                  <a:lnTo>
                    <a:pt x="2219266" y="620468"/>
                  </a:lnTo>
                  <a:lnTo>
                    <a:pt x="2219822" y="612730"/>
                  </a:lnTo>
                  <a:lnTo>
                    <a:pt x="2220379" y="616467"/>
                  </a:lnTo>
                  <a:lnTo>
                    <a:pt x="2220935" y="603028"/>
                  </a:lnTo>
                  <a:lnTo>
                    <a:pt x="2221491" y="599820"/>
                  </a:lnTo>
                  <a:lnTo>
                    <a:pt x="2223160" y="602915"/>
                  </a:lnTo>
                  <a:lnTo>
                    <a:pt x="2223717" y="611106"/>
                  </a:lnTo>
                  <a:lnTo>
                    <a:pt x="2224273" y="623563"/>
                  </a:lnTo>
                  <a:lnTo>
                    <a:pt x="2224829" y="645873"/>
                  </a:lnTo>
                  <a:lnTo>
                    <a:pt x="2225386" y="656631"/>
                  </a:lnTo>
                  <a:lnTo>
                    <a:pt x="2227055" y="660368"/>
                  </a:lnTo>
                  <a:lnTo>
                    <a:pt x="2227611" y="649912"/>
                  </a:lnTo>
                  <a:lnTo>
                    <a:pt x="2228167" y="641834"/>
                  </a:lnTo>
                  <a:lnTo>
                    <a:pt x="2228724" y="629263"/>
                  </a:lnTo>
                  <a:lnTo>
                    <a:pt x="2229280" y="622695"/>
                  </a:lnTo>
                  <a:lnTo>
                    <a:pt x="2231506" y="615901"/>
                  </a:lnTo>
                  <a:lnTo>
                    <a:pt x="2232062" y="632321"/>
                  </a:lnTo>
                  <a:lnTo>
                    <a:pt x="2232618" y="637266"/>
                  </a:lnTo>
                  <a:lnTo>
                    <a:pt x="2233175" y="640512"/>
                  </a:lnTo>
                  <a:lnTo>
                    <a:pt x="2235400" y="630320"/>
                  </a:lnTo>
                  <a:lnTo>
                    <a:pt x="2235956" y="628433"/>
                  </a:lnTo>
                  <a:lnTo>
                    <a:pt x="2236513" y="643268"/>
                  </a:lnTo>
                  <a:lnTo>
                    <a:pt x="2237069" y="647043"/>
                  </a:lnTo>
                  <a:lnTo>
                    <a:pt x="2238738" y="653762"/>
                  </a:lnTo>
                  <a:lnTo>
                    <a:pt x="2239294" y="648553"/>
                  </a:lnTo>
                  <a:lnTo>
                    <a:pt x="2239851" y="642664"/>
                  </a:lnTo>
                  <a:lnTo>
                    <a:pt x="2240407" y="643910"/>
                  </a:lnTo>
                  <a:lnTo>
                    <a:pt x="2240963" y="640550"/>
                  </a:lnTo>
                  <a:lnTo>
                    <a:pt x="2243189" y="647005"/>
                  </a:lnTo>
                  <a:lnTo>
                    <a:pt x="2243745" y="626470"/>
                  </a:lnTo>
                  <a:lnTo>
                    <a:pt x="2244302" y="604274"/>
                  </a:lnTo>
                  <a:lnTo>
                    <a:pt x="2244858" y="610352"/>
                  </a:lnTo>
                  <a:lnTo>
                    <a:pt x="2246527" y="615485"/>
                  </a:lnTo>
                  <a:lnTo>
                    <a:pt x="2247083" y="601971"/>
                  </a:lnTo>
                  <a:lnTo>
                    <a:pt x="2247640" y="598197"/>
                  </a:lnTo>
                  <a:lnTo>
                    <a:pt x="2248196" y="593063"/>
                  </a:lnTo>
                  <a:lnTo>
                    <a:pt x="2248752" y="598989"/>
                  </a:lnTo>
                  <a:lnTo>
                    <a:pt x="2250421" y="604614"/>
                  </a:lnTo>
                  <a:lnTo>
                    <a:pt x="2250978" y="611673"/>
                  </a:lnTo>
                  <a:lnTo>
                    <a:pt x="2251534" y="618769"/>
                  </a:lnTo>
                  <a:lnTo>
                    <a:pt x="2252090" y="626093"/>
                  </a:lnTo>
                  <a:lnTo>
                    <a:pt x="2252647" y="623941"/>
                  </a:lnTo>
                  <a:lnTo>
                    <a:pt x="2254316" y="632019"/>
                  </a:lnTo>
                  <a:lnTo>
                    <a:pt x="2254872" y="636209"/>
                  </a:lnTo>
                  <a:lnTo>
                    <a:pt x="2255428" y="637342"/>
                  </a:lnTo>
                  <a:lnTo>
                    <a:pt x="2255985" y="613711"/>
                  </a:lnTo>
                  <a:lnTo>
                    <a:pt x="2256541" y="604840"/>
                  </a:lnTo>
                  <a:lnTo>
                    <a:pt x="2258210" y="604991"/>
                  </a:lnTo>
                  <a:lnTo>
                    <a:pt x="2258767" y="601141"/>
                  </a:lnTo>
                  <a:lnTo>
                    <a:pt x="2259323" y="589741"/>
                  </a:lnTo>
                  <a:lnTo>
                    <a:pt x="2259879" y="611748"/>
                  </a:lnTo>
                  <a:lnTo>
                    <a:pt x="2260436" y="612390"/>
                  </a:lnTo>
                  <a:lnTo>
                    <a:pt x="2262661" y="609899"/>
                  </a:lnTo>
                  <a:lnTo>
                    <a:pt x="2263217" y="601896"/>
                  </a:lnTo>
                  <a:lnTo>
                    <a:pt x="2263774" y="603444"/>
                  </a:lnTo>
                  <a:lnTo>
                    <a:pt x="2264330" y="616203"/>
                  </a:lnTo>
                  <a:lnTo>
                    <a:pt x="2265999" y="612767"/>
                  </a:lnTo>
                  <a:lnTo>
                    <a:pt x="2266555" y="614542"/>
                  </a:lnTo>
                  <a:lnTo>
                    <a:pt x="2267112" y="611484"/>
                  </a:lnTo>
                  <a:lnTo>
                    <a:pt x="2267668" y="613711"/>
                  </a:lnTo>
                  <a:lnTo>
                    <a:pt x="2268224" y="613296"/>
                  </a:lnTo>
                  <a:lnTo>
                    <a:pt x="2269893" y="622129"/>
                  </a:lnTo>
                  <a:lnTo>
                    <a:pt x="2270450" y="626093"/>
                  </a:lnTo>
                  <a:lnTo>
                    <a:pt x="2271006" y="631038"/>
                  </a:lnTo>
                  <a:lnTo>
                    <a:pt x="2271562" y="623261"/>
                  </a:lnTo>
                  <a:lnTo>
                    <a:pt x="2272119" y="616014"/>
                  </a:lnTo>
                  <a:lnTo>
                    <a:pt x="2273788" y="612767"/>
                  </a:lnTo>
                  <a:lnTo>
                    <a:pt x="2274344" y="623714"/>
                  </a:lnTo>
                  <a:lnTo>
                    <a:pt x="2274901" y="623677"/>
                  </a:lnTo>
                  <a:lnTo>
                    <a:pt x="2275457" y="612390"/>
                  </a:lnTo>
                  <a:lnTo>
                    <a:pt x="2276013" y="620619"/>
                  </a:lnTo>
                  <a:lnTo>
                    <a:pt x="2277682" y="623375"/>
                  </a:lnTo>
                  <a:lnTo>
                    <a:pt x="2278239" y="634661"/>
                  </a:lnTo>
                  <a:lnTo>
                    <a:pt x="2278795" y="636813"/>
                  </a:lnTo>
                  <a:lnTo>
                    <a:pt x="2279351" y="638021"/>
                  </a:lnTo>
                  <a:lnTo>
                    <a:pt x="2279908" y="627980"/>
                  </a:lnTo>
                  <a:lnTo>
                    <a:pt x="2281577" y="635114"/>
                  </a:lnTo>
                  <a:lnTo>
                    <a:pt x="2282133" y="636436"/>
                  </a:lnTo>
                  <a:lnTo>
                    <a:pt x="2282689" y="635605"/>
                  </a:lnTo>
                  <a:lnTo>
                    <a:pt x="2283246" y="635756"/>
                  </a:lnTo>
                  <a:lnTo>
                    <a:pt x="2283802" y="628810"/>
                  </a:lnTo>
                  <a:lnTo>
                    <a:pt x="2285471" y="635303"/>
                  </a:lnTo>
                  <a:lnTo>
                    <a:pt x="2286028" y="633151"/>
                  </a:lnTo>
                  <a:lnTo>
                    <a:pt x="2286584" y="623639"/>
                  </a:lnTo>
                  <a:lnTo>
                    <a:pt x="2287140" y="628508"/>
                  </a:lnTo>
                  <a:lnTo>
                    <a:pt x="2287697" y="637153"/>
                  </a:lnTo>
                  <a:lnTo>
                    <a:pt x="2289366" y="642589"/>
                  </a:lnTo>
                  <a:lnTo>
                    <a:pt x="2289922" y="651988"/>
                  </a:lnTo>
                  <a:lnTo>
                    <a:pt x="2290478" y="648591"/>
                  </a:lnTo>
                  <a:lnTo>
                    <a:pt x="2291035" y="637870"/>
                  </a:lnTo>
                  <a:lnTo>
                    <a:pt x="2293260" y="631944"/>
                  </a:lnTo>
                  <a:lnTo>
                    <a:pt x="2293816" y="643268"/>
                  </a:lnTo>
                  <a:lnTo>
                    <a:pt x="2294373" y="644363"/>
                  </a:lnTo>
                  <a:lnTo>
                    <a:pt x="2294929" y="648893"/>
                  </a:lnTo>
                  <a:lnTo>
                    <a:pt x="2295485" y="651384"/>
                  </a:lnTo>
                  <a:lnTo>
                    <a:pt x="2297154" y="640777"/>
                  </a:lnTo>
                  <a:lnTo>
                    <a:pt x="2297711" y="627414"/>
                  </a:lnTo>
                  <a:lnTo>
                    <a:pt x="2298267" y="624281"/>
                  </a:lnTo>
                  <a:lnTo>
                    <a:pt x="2298823" y="615334"/>
                  </a:lnTo>
                  <a:lnTo>
                    <a:pt x="2299380" y="609483"/>
                  </a:lnTo>
                  <a:lnTo>
                    <a:pt x="2301049" y="611522"/>
                  </a:lnTo>
                  <a:lnTo>
                    <a:pt x="2301605" y="621487"/>
                  </a:lnTo>
                  <a:lnTo>
                    <a:pt x="2302162" y="626923"/>
                  </a:lnTo>
                  <a:lnTo>
                    <a:pt x="2302718" y="622733"/>
                  </a:lnTo>
                  <a:lnTo>
                    <a:pt x="2303274" y="626583"/>
                  </a:lnTo>
                  <a:lnTo>
                    <a:pt x="2304943" y="629188"/>
                  </a:lnTo>
                  <a:lnTo>
                    <a:pt x="2305500" y="629867"/>
                  </a:lnTo>
                  <a:lnTo>
                    <a:pt x="2306056" y="630207"/>
                  </a:lnTo>
                  <a:lnTo>
                    <a:pt x="2306612" y="618769"/>
                  </a:lnTo>
                  <a:lnTo>
                    <a:pt x="2307169" y="625828"/>
                  </a:lnTo>
                  <a:lnTo>
                    <a:pt x="2308838" y="636587"/>
                  </a:lnTo>
                  <a:lnTo>
                    <a:pt x="2309394" y="640890"/>
                  </a:lnTo>
                  <a:lnTo>
                    <a:pt x="2309950" y="652139"/>
                  </a:lnTo>
                  <a:lnTo>
                    <a:pt x="2310507" y="647194"/>
                  </a:lnTo>
                  <a:lnTo>
                    <a:pt x="2311063" y="641834"/>
                  </a:lnTo>
                  <a:lnTo>
                    <a:pt x="2312732" y="646930"/>
                  </a:lnTo>
                  <a:lnTo>
                    <a:pt x="2313288" y="644514"/>
                  </a:lnTo>
                  <a:lnTo>
                    <a:pt x="2313845" y="655159"/>
                  </a:lnTo>
                  <a:lnTo>
                    <a:pt x="2314401" y="654517"/>
                  </a:lnTo>
                  <a:lnTo>
                    <a:pt x="2314958" y="655045"/>
                  </a:lnTo>
                  <a:lnTo>
                    <a:pt x="2317183" y="653234"/>
                  </a:lnTo>
                  <a:lnTo>
                    <a:pt x="2317739" y="653951"/>
                  </a:lnTo>
                  <a:lnTo>
                    <a:pt x="2318296" y="652177"/>
                  </a:lnTo>
                  <a:lnTo>
                    <a:pt x="2318852" y="659915"/>
                  </a:lnTo>
                  <a:lnTo>
                    <a:pt x="2320521" y="661727"/>
                  </a:lnTo>
                  <a:lnTo>
                    <a:pt x="2321077" y="670636"/>
                  </a:lnTo>
                  <a:lnTo>
                    <a:pt x="2321634" y="669126"/>
                  </a:lnTo>
                  <a:lnTo>
                    <a:pt x="2322190" y="668371"/>
                  </a:lnTo>
                  <a:lnTo>
                    <a:pt x="2322746" y="668975"/>
                  </a:lnTo>
                  <a:lnTo>
                    <a:pt x="2324415" y="675769"/>
                  </a:lnTo>
                  <a:lnTo>
                    <a:pt x="2324972" y="673165"/>
                  </a:lnTo>
                  <a:lnTo>
                    <a:pt x="2325528" y="694719"/>
                  </a:lnTo>
                  <a:lnTo>
                    <a:pt x="2326084" y="704760"/>
                  </a:lnTo>
                  <a:lnTo>
                    <a:pt x="2326641" y="712196"/>
                  </a:lnTo>
                  <a:lnTo>
                    <a:pt x="2328310" y="709969"/>
                  </a:lnTo>
                  <a:lnTo>
                    <a:pt x="2328866" y="716349"/>
                  </a:lnTo>
                  <a:lnTo>
                    <a:pt x="2329423" y="714235"/>
                  </a:lnTo>
                  <a:lnTo>
                    <a:pt x="2329979" y="703439"/>
                  </a:lnTo>
                  <a:lnTo>
                    <a:pt x="2330535" y="703288"/>
                  </a:lnTo>
                  <a:lnTo>
                    <a:pt x="2332204" y="700041"/>
                  </a:lnTo>
                  <a:lnTo>
                    <a:pt x="2332761" y="703024"/>
                  </a:lnTo>
                  <a:lnTo>
                    <a:pt x="2333317" y="696720"/>
                  </a:lnTo>
                  <a:lnTo>
                    <a:pt x="2333873" y="690642"/>
                  </a:lnTo>
                  <a:lnTo>
                    <a:pt x="2334430" y="693662"/>
                  </a:lnTo>
                  <a:lnTo>
                    <a:pt x="2336099" y="686188"/>
                  </a:lnTo>
                  <a:lnTo>
                    <a:pt x="2337211" y="688453"/>
                  </a:lnTo>
                  <a:lnTo>
                    <a:pt x="2337768" y="680224"/>
                  </a:lnTo>
                  <a:lnTo>
                    <a:pt x="2338324" y="678223"/>
                  </a:lnTo>
                  <a:lnTo>
                    <a:pt x="2339993" y="683998"/>
                  </a:lnTo>
                  <a:lnTo>
                    <a:pt x="2340549" y="672598"/>
                  </a:lnTo>
                  <a:lnTo>
                    <a:pt x="2341106" y="671202"/>
                  </a:lnTo>
                  <a:lnTo>
                    <a:pt x="2341662" y="666294"/>
                  </a:lnTo>
                  <a:lnTo>
                    <a:pt x="2342219" y="665804"/>
                  </a:lnTo>
                  <a:lnTo>
                    <a:pt x="2343888" y="661312"/>
                  </a:lnTo>
                  <a:lnTo>
                    <a:pt x="2344444" y="667653"/>
                  </a:lnTo>
                  <a:lnTo>
                    <a:pt x="2345000" y="669465"/>
                  </a:lnTo>
                  <a:lnTo>
                    <a:pt x="2345557" y="684414"/>
                  </a:lnTo>
                  <a:lnTo>
                    <a:pt x="2346113" y="686981"/>
                  </a:lnTo>
                  <a:lnTo>
                    <a:pt x="2347782" y="686603"/>
                  </a:lnTo>
                  <a:lnTo>
                    <a:pt x="2348338" y="670636"/>
                  </a:lnTo>
                  <a:lnTo>
                    <a:pt x="2348895" y="672976"/>
                  </a:lnTo>
                  <a:lnTo>
                    <a:pt x="2349451" y="666106"/>
                  </a:lnTo>
                  <a:lnTo>
                    <a:pt x="2350007" y="666030"/>
                  </a:lnTo>
                  <a:lnTo>
                    <a:pt x="2351676" y="661802"/>
                  </a:lnTo>
                  <a:lnTo>
                    <a:pt x="2352233" y="673806"/>
                  </a:lnTo>
                  <a:lnTo>
                    <a:pt x="2352789" y="676260"/>
                  </a:lnTo>
                  <a:lnTo>
                    <a:pt x="2353345" y="683772"/>
                  </a:lnTo>
                  <a:lnTo>
                    <a:pt x="2353902" y="678789"/>
                  </a:lnTo>
                  <a:lnTo>
                    <a:pt x="2355571" y="674146"/>
                  </a:lnTo>
                  <a:lnTo>
                    <a:pt x="2356127" y="664294"/>
                  </a:lnTo>
                  <a:lnTo>
                    <a:pt x="2356684" y="669541"/>
                  </a:lnTo>
                  <a:lnTo>
                    <a:pt x="2357240" y="670409"/>
                  </a:lnTo>
                  <a:lnTo>
                    <a:pt x="2357796" y="670560"/>
                  </a:lnTo>
                  <a:lnTo>
                    <a:pt x="2359465" y="672447"/>
                  </a:lnTo>
                  <a:lnTo>
                    <a:pt x="2360022" y="667200"/>
                  </a:lnTo>
                  <a:lnTo>
                    <a:pt x="2360578" y="667918"/>
                  </a:lnTo>
                  <a:lnTo>
                    <a:pt x="2361134" y="675052"/>
                  </a:lnTo>
                  <a:lnTo>
                    <a:pt x="2361691" y="674863"/>
                  </a:lnTo>
                  <a:lnTo>
                    <a:pt x="2363360" y="677279"/>
                  </a:lnTo>
                  <a:lnTo>
                    <a:pt x="2363916" y="674222"/>
                  </a:lnTo>
                  <a:lnTo>
                    <a:pt x="2364472" y="683772"/>
                  </a:lnTo>
                  <a:lnTo>
                    <a:pt x="2365029" y="682602"/>
                  </a:lnTo>
                  <a:lnTo>
                    <a:pt x="2365585" y="685244"/>
                  </a:lnTo>
                  <a:lnTo>
                    <a:pt x="2367254" y="683319"/>
                  </a:lnTo>
                  <a:lnTo>
                    <a:pt x="2367810" y="689208"/>
                  </a:lnTo>
                  <a:lnTo>
                    <a:pt x="2368367" y="687924"/>
                  </a:lnTo>
                  <a:lnTo>
                    <a:pt x="2368923" y="690189"/>
                  </a:lnTo>
                  <a:lnTo>
                    <a:pt x="2369479" y="677204"/>
                  </a:lnTo>
                  <a:lnTo>
                    <a:pt x="2371705" y="688415"/>
                  </a:lnTo>
                  <a:lnTo>
                    <a:pt x="2372261" y="683432"/>
                  </a:lnTo>
                  <a:lnTo>
                    <a:pt x="2372818" y="688038"/>
                  </a:lnTo>
                  <a:lnTo>
                    <a:pt x="2373374" y="684414"/>
                  </a:lnTo>
                  <a:lnTo>
                    <a:pt x="2375043" y="673202"/>
                  </a:lnTo>
                  <a:lnTo>
                    <a:pt x="2375599" y="671428"/>
                  </a:lnTo>
                  <a:lnTo>
                    <a:pt x="2376156" y="670220"/>
                  </a:lnTo>
                  <a:lnTo>
                    <a:pt x="2376712" y="673957"/>
                  </a:lnTo>
                  <a:lnTo>
                    <a:pt x="2377268" y="674222"/>
                  </a:lnTo>
                  <a:lnTo>
                    <a:pt x="2378937" y="666559"/>
                  </a:lnTo>
                  <a:lnTo>
                    <a:pt x="2379494" y="667049"/>
                  </a:lnTo>
                  <a:lnTo>
                    <a:pt x="2380050" y="676562"/>
                  </a:lnTo>
                  <a:lnTo>
                    <a:pt x="2380606" y="666785"/>
                  </a:lnTo>
                  <a:lnTo>
                    <a:pt x="2381163" y="660217"/>
                  </a:lnTo>
                  <a:lnTo>
                    <a:pt x="2382832" y="673240"/>
                  </a:lnTo>
                  <a:lnTo>
                    <a:pt x="2383388" y="676298"/>
                  </a:lnTo>
                  <a:lnTo>
                    <a:pt x="2383945" y="661765"/>
                  </a:lnTo>
                  <a:lnTo>
                    <a:pt x="2384501" y="654894"/>
                  </a:lnTo>
                  <a:lnTo>
                    <a:pt x="2385057" y="666445"/>
                  </a:lnTo>
                  <a:lnTo>
                    <a:pt x="2386726" y="670447"/>
                  </a:lnTo>
                  <a:lnTo>
                    <a:pt x="2387283" y="668408"/>
                  </a:lnTo>
                  <a:lnTo>
                    <a:pt x="2387839" y="661916"/>
                  </a:lnTo>
                  <a:lnTo>
                    <a:pt x="2388395" y="662029"/>
                  </a:lnTo>
                  <a:lnTo>
                    <a:pt x="2388952" y="660368"/>
                  </a:lnTo>
                  <a:lnTo>
                    <a:pt x="2391177" y="656367"/>
                  </a:lnTo>
                  <a:lnTo>
                    <a:pt x="2391733" y="657159"/>
                  </a:lnTo>
                  <a:lnTo>
                    <a:pt x="2392290" y="654781"/>
                  </a:lnTo>
                  <a:lnTo>
                    <a:pt x="2392846" y="677996"/>
                  </a:lnTo>
                  <a:lnTo>
                    <a:pt x="2394515" y="690642"/>
                  </a:lnTo>
                  <a:lnTo>
                    <a:pt x="2395071" y="682224"/>
                  </a:lnTo>
                  <a:lnTo>
                    <a:pt x="2395628" y="686263"/>
                  </a:lnTo>
                  <a:lnTo>
                    <a:pt x="2396184" y="685169"/>
                  </a:lnTo>
                  <a:lnTo>
                    <a:pt x="2396740" y="682640"/>
                  </a:lnTo>
                  <a:lnTo>
                    <a:pt x="2398410" y="663161"/>
                  </a:lnTo>
                  <a:lnTo>
                    <a:pt x="2398966" y="658934"/>
                  </a:lnTo>
                  <a:lnTo>
                    <a:pt x="2399522" y="653422"/>
                  </a:lnTo>
                  <a:lnTo>
                    <a:pt x="2400079" y="650667"/>
                  </a:lnTo>
                  <a:lnTo>
                    <a:pt x="2400635" y="653422"/>
                  </a:lnTo>
                  <a:lnTo>
                    <a:pt x="2402304" y="663614"/>
                  </a:lnTo>
                  <a:lnTo>
                    <a:pt x="2402860" y="664747"/>
                  </a:lnTo>
                  <a:lnTo>
                    <a:pt x="2403417" y="668635"/>
                  </a:lnTo>
                  <a:lnTo>
                    <a:pt x="2403973" y="668484"/>
                  </a:lnTo>
                  <a:lnTo>
                    <a:pt x="2404529" y="677732"/>
                  </a:lnTo>
                  <a:lnTo>
                    <a:pt x="2406198" y="679582"/>
                  </a:lnTo>
                  <a:lnTo>
                    <a:pt x="2406755" y="676713"/>
                  </a:lnTo>
                  <a:lnTo>
                    <a:pt x="2407311" y="667540"/>
                  </a:lnTo>
                  <a:lnTo>
                    <a:pt x="2407867" y="661274"/>
                  </a:lnTo>
                  <a:lnTo>
                    <a:pt x="2408424" y="652214"/>
                  </a:lnTo>
                  <a:lnTo>
                    <a:pt x="2410093" y="655612"/>
                  </a:lnTo>
                  <a:lnTo>
                    <a:pt x="2410649" y="668597"/>
                  </a:lnTo>
                  <a:lnTo>
                    <a:pt x="2411205" y="680790"/>
                  </a:lnTo>
                  <a:lnTo>
                    <a:pt x="2411762" y="672787"/>
                  </a:lnTo>
                  <a:lnTo>
                    <a:pt x="2412318" y="683659"/>
                  </a:lnTo>
                  <a:lnTo>
                    <a:pt x="2413987" y="686603"/>
                  </a:lnTo>
                  <a:lnTo>
                    <a:pt x="2414544" y="684602"/>
                  </a:lnTo>
                  <a:lnTo>
                    <a:pt x="2415100" y="682224"/>
                  </a:lnTo>
                  <a:lnTo>
                    <a:pt x="2416213" y="674448"/>
                  </a:lnTo>
                  <a:lnTo>
                    <a:pt x="2417882" y="677770"/>
                  </a:lnTo>
                  <a:lnTo>
                    <a:pt x="2418438" y="675543"/>
                  </a:lnTo>
                  <a:lnTo>
                    <a:pt x="2418994" y="674033"/>
                  </a:lnTo>
                  <a:lnTo>
                    <a:pt x="2419551" y="665804"/>
                  </a:lnTo>
                  <a:lnTo>
                    <a:pt x="2420107" y="660444"/>
                  </a:lnTo>
                  <a:lnTo>
                    <a:pt x="2421776" y="662444"/>
                  </a:lnTo>
                  <a:lnTo>
                    <a:pt x="2422332" y="658820"/>
                  </a:lnTo>
                  <a:lnTo>
                    <a:pt x="2422889" y="662859"/>
                  </a:lnTo>
                  <a:lnTo>
                    <a:pt x="2423445" y="655159"/>
                  </a:lnTo>
                  <a:lnTo>
                    <a:pt x="2424001" y="650100"/>
                  </a:lnTo>
                  <a:lnTo>
                    <a:pt x="2425670" y="656442"/>
                  </a:lnTo>
                  <a:lnTo>
                    <a:pt x="2426227" y="645231"/>
                  </a:lnTo>
                  <a:lnTo>
                    <a:pt x="2426783" y="648024"/>
                  </a:lnTo>
                  <a:lnTo>
                    <a:pt x="2427340" y="651082"/>
                  </a:lnTo>
                  <a:lnTo>
                    <a:pt x="2427896" y="649119"/>
                  </a:lnTo>
                  <a:lnTo>
                    <a:pt x="2429565" y="638965"/>
                  </a:lnTo>
                  <a:lnTo>
                    <a:pt x="2430121" y="625791"/>
                  </a:lnTo>
                  <a:lnTo>
                    <a:pt x="2430678" y="625564"/>
                  </a:lnTo>
                  <a:lnTo>
                    <a:pt x="2431234" y="625640"/>
                  </a:lnTo>
                  <a:lnTo>
                    <a:pt x="2431790" y="623148"/>
                  </a:lnTo>
                  <a:lnTo>
                    <a:pt x="2434016" y="630887"/>
                  </a:lnTo>
                  <a:lnTo>
                    <a:pt x="2434572" y="627867"/>
                  </a:lnTo>
                  <a:lnTo>
                    <a:pt x="2435128" y="619147"/>
                  </a:lnTo>
                  <a:lnTo>
                    <a:pt x="2435685" y="617561"/>
                  </a:lnTo>
                  <a:lnTo>
                    <a:pt x="2437910" y="609446"/>
                  </a:lnTo>
                  <a:lnTo>
                    <a:pt x="2438466" y="617373"/>
                  </a:lnTo>
                  <a:lnTo>
                    <a:pt x="2439023" y="614881"/>
                  </a:lnTo>
                  <a:lnTo>
                    <a:pt x="2439579" y="610427"/>
                  </a:lnTo>
                  <a:lnTo>
                    <a:pt x="2441248" y="613032"/>
                  </a:lnTo>
                  <a:lnTo>
                    <a:pt x="2441805" y="603897"/>
                  </a:lnTo>
                  <a:lnTo>
                    <a:pt x="2442361" y="595139"/>
                  </a:lnTo>
                  <a:lnTo>
                    <a:pt x="2442917" y="608917"/>
                  </a:lnTo>
                  <a:lnTo>
                    <a:pt x="2443474" y="617524"/>
                  </a:lnTo>
                  <a:lnTo>
                    <a:pt x="2445699" y="614844"/>
                  </a:lnTo>
                  <a:lnTo>
                    <a:pt x="2446255" y="610767"/>
                  </a:lnTo>
                  <a:lnTo>
                    <a:pt x="2446812" y="592950"/>
                  </a:lnTo>
                  <a:lnTo>
                    <a:pt x="2447368" y="592987"/>
                  </a:lnTo>
                  <a:lnTo>
                    <a:pt x="2449037" y="593969"/>
                  </a:lnTo>
                  <a:lnTo>
                    <a:pt x="2449593" y="596234"/>
                  </a:lnTo>
                  <a:lnTo>
                    <a:pt x="2450150" y="594799"/>
                  </a:lnTo>
                  <a:lnTo>
                    <a:pt x="2450706" y="600650"/>
                  </a:lnTo>
                  <a:lnTo>
                    <a:pt x="2451262" y="587552"/>
                  </a:lnTo>
                  <a:lnTo>
                    <a:pt x="2452931" y="575774"/>
                  </a:lnTo>
                  <a:lnTo>
                    <a:pt x="2453488" y="576076"/>
                  </a:lnTo>
                  <a:lnTo>
                    <a:pt x="2454044" y="558976"/>
                  </a:lnTo>
                  <a:lnTo>
                    <a:pt x="2454601" y="555277"/>
                  </a:lnTo>
                  <a:lnTo>
                    <a:pt x="2455157" y="543764"/>
                  </a:lnTo>
                  <a:lnTo>
                    <a:pt x="2456826" y="549048"/>
                  </a:lnTo>
                  <a:lnTo>
                    <a:pt x="2457382" y="556862"/>
                  </a:lnTo>
                  <a:lnTo>
                    <a:pt x="2457939" y="547274"/>
                  </a:lnTo>
                  <a:lnTo>
                    <a:pt x="2458495" y="543462"/>
                  </a:lnTo>
                  <a:lnTo>
                    <a:pt x="2459051" y="546783"/>
                  </a:lnTo>
                  <a:lnTo>
                    <a:pt x="2460720" y="545387"/>
                  </a:lnTo>
                  <a:lnTo>
                    <a:pt x="2461277" y="556107"/>
                  </a:lnTo>
                  <a:lnTo>
                    <a:pt x="2461833" y="544972"/>
                  </a:lnTo>
                  <a:lnTo>
                    <a:pt x="2462389" y="544103"/>
                  </a:lnTo>
                  <a:lnTo>
                    <a:pt x="2462946" y="554937"/>
                  </a:lnTo>
                  <a:lnTo>
                    <a:pt x="2465171" y="553352"/>
                  </a:lnTo>
                  <a:lnTo>
                    <a:pt x="2465727" y="544934"/>
                  </a:lnTo>
                  <a:lnTo>
                    <a:pt x="2466284" y="546632"/>
                  </a:lnTo>
                  <a:lnTo>
                    <a:pt x="2466840" y="551540"/>
                  </a:lnTo>
                  <a:lnTo>
                    <a:pt x="2468509" y="545877"/>
                  </a:lnTo>
                  <a:lnTo>
                    <a:pt x="2469066" y="549275"/>
                  </a:lnTo>
                  <a:lnTo>
                    <a:pt x="2469622" y="551313"/>
                  </a:lnTo>
                  <a:lnTo>
                    <a:pt x="2470178" y="560486"/>
                  </a:lnTo>
                  <a:lnTo>
                    <a:pt x="2470735" y="552030"/>
                  </a:lnTo>
                  <a:lnTo>
                    <a:pt x="2472404" y="551842"/>
                  </a:lnTo>
                  <a:lnTo>
                    <a:pt x="2472960" y="559316"/>
                  </a:lnTo>
                  <a:lnTo>
                    <a:pt x="2473516" y="565318"/>
                  </a:lnTo>
                  <a:lnTo>
                    <a:pt x="2474073" y="566715"/>
                  </a:lnTo>
                  <a:lnTo>
                    <a:pt x="2474629" y="564978"/>
                  </a:lnTo>
                  <a:lnTo>
                    <a:pt x="2476298" y="570112"/>
                  </a:lnTo>
                  <a:lnTo>
                    <a:pt x="2476854" y="577964"/>
                  </a:lnTo>
                  <a:lnTo>
                    <a:pt x="2477411" y="588307"/>
                  </a:lnTo>
                  <a:lnTo>
                    <a:pt x="2477967" y="589590"/>
                  </a:lnTo>
                  <a:lnTo>
                    <a:pt x="2478523" y="586797"/>
                  </a:lnTo>
                  <a:lnTo>
                    <a:pt x="2480192" y="583815"/>
                  </a:lnTo>
                  <a:lnTo>
                    <a:pt x="2480749" y="586042"/>
                  </a:lnTo>
                  <a:lnTo>
                    <a:pt x="2481305" y="578643"/>
                  </a:lnTo>
                  <a:lnTo>
                    <a:pt x="2481861" y="591477"/>
                  </a:lnTo>
                  <a:lnTo>
                    <a:pt x="2482418" y="594271"/>
                  </a:lnTo>
                  <a:lnTo>
                    <a:pt x="2484087" y="596762"/>
                  </a:lnTo>
                  <a:lnTo>
                    <a:pt x="2484643" y="599027"/>
                  </a:lnTo>
                  <a:lnTo>
                    <a:pt x="2485200" y="599556"/>
                  </a:lnTo>
                  <a:lnTo>
                    <a:pt x="2485756" y="606879"/>
                  </a:lnTo>
                  <a:lnTo>
                    <a:pt x="2487981" y="599744"/>
                  </a:lnTo>
                  <a:lnTo>
                    <a:pt x="2488538" y="594007"/>
                  </a:lnTo>
                  <a:lnTo>
                    <a:pt x="2489094" y="597253"/>
                  </a:lnTo>
                  <a:lnTo>
                    <a:pt x="2489650" y="597026"/>
                  </a:lnTo>
                  <a:lnTo>
                    <a:pt x="2490207" y="598838"/>
                  </a:lnTo>
                  <a:lnTo>
                    <a:pt x="2491876" y="601292"/>
                  </a:lnTo>
                  <a:lnTo>
                    <a:pt x="2492432" y="598612"/>
                  </a:lnTo>
                  <a:lnTo>
                    <a:pt x="2492988" y="593025"/>
                  </a:lnTo>
                  <a:lnTo>
                    <a:pt x="2493545" y="576378"/>
                  </a:lnTo>
                  <a:lnTo>
                    <a:pt x="2494101" y="578983"/>
                  </a:lnTo>
                  <a:lnTo>
                    <a:pt x="2495770" y="581285"/>
                  </a:lnTo>
                  <a:lnTo>
                    <a:pt x="2496327" y="581285"/>
                  </a:lnTo>
                  <a:lnTo>
                    <a:pt x="2496883" y="568715"/>
                  </a:lnTo>
                  <a:lnTo>
                    <a:pt x="2497439" y="556975"/>
                  </a:lnTo>
                  <a:lnTo>
                    <a:pt x="2497996" y="553125"/>
                  </a:lnTo>
                  <a:lnTo>
                    <a:pt x="2499665" y="550973"/>
                  </a:lnTo>
                  <a:lnTo>
                    <a:pt x="2500221" y="554899"/>
                  </a:lnTo>
                  <a:lnTo>
                    <a:pt x="2500777" y="545877"/>
                  </a:lnTo>
                  <a:lnTo>
                    <a:pt x="2501334" y="547727"/>
                  </a:lnTo>
                  <a:lnTo>
                    <a:pt x="2501890" y="547274"/>
                  </a:lnTo>
                  <a:lnTo>
                    <a:pt x="2503559" y="544783"/>
                  </a:lnTo>
                  <a:lnTo>
                    <a:pt x="2504115" y="550483"/>
                  </a:lnTo>
                  <a:lnTo>
                    <a:pt x="2504672" y="545726"/>
                  </a:lnTo>
                  <a:lnTo>
                    <a:pt x="2505228" y="540140"/>
                  </a:lnTo>
                  <a:lnTo>
                    <a:pt x="2505784" y="525644"/>
                  </a:lnTo>
                  <a:lnTo>
                    <a:pt x="2507453" y="536176"/>
                  </a:lnTo>
                  <a:lnTo>
                    <a:pt x="2508010" y="529495"/>
                  </a:lnTo>
                  <a:lnTo>
                    <a:pt x="2508566" y="522473"/>
                  </a:lnTo>
                  <a:lnTo>
                    <a:pt x="2509122" y="525003"/>
                  </a:lnTo>
                  <a:lnTo>
                    <a:pt x="2509679" y="544179"/>
                  </a:lnTo>
                  <a:lnTo>
                    <a:pt x="2511348" y="556334"/>
                  </a:lnTo>
                  <a:lnTo>
                    <a:pt x="2511904" y="546028"/>
                  </a:lnTo>
                  <a:lnTo>
                    <a:pt x="2512461" y="549011"/>
                  </a:lnTo>
                  <a:lnTo>
                    <a:pt x="2513017" y="551011"/>
                  </a:lnTo>
                  <a:lnTo>
                    <a:pt x="2513573" y="554635"/>
                  </a:lnTo>
                  <a:lnTo>
                    <a:pt x="2515242" y="552936"/>
                  </a:lnTo>
                  <a:lnTo>
                    <a:pt x="2515799" y="552785"/>
                  </a:lnTo>
                  <a:lnTo>
                    <a:pt x="2516355" y="537648"/>
                  </a:lnTo>
                  <a:lnTo>
                    <a:pt x="2516911" y="555579"/>
                  </a:lnTo>
                  <a:lnTo>
                    <a:pt x="2517468" y="578832"/>
                  </a:lnTo>
                  <a:lnTo>
                    <a:pt x="2519693" y="567583"/>
                  </a:lnTo>
                  <a:lnTo>
                    <a:pt x="2520249" y="571546"/>
                  </a:lnTo>
                  <a:lnTo>
                    <a:pt x="2520806" y="571584"/>
                  </a:lnTo>
                  <a:lnTo>
                    <a:pt x="2521362" y="566450"/>
                  </a:lnTo>
                  <a:lnTo>
                    <a:pt x="2523031" y="546934"/>
                  </a:lnTo>
                  <a:lnTo>
                    <a:pt x="2523587" y="540404"/>
                  </a:lnTo>
                  <a:lnTo>
                    <a:pt x="2524144" y="525984"/>
                  </a:lnTo>
                  <a:lnTo>
                    <a:pt x="2524700" y="548142"/>
                  </a:lnTo>
                  <a:lnTo>
                    <a:pt x="2525257" y="565733"/>
                  </a:lnTo>
                  <a:lnTo>
                    <a:pt x="2526926" y="552030"/>
                  </a:lnTo>
                  <a:lnTo>
                    <a:pt x="2527482" y="545311"/>
                  </a:lnTo>
                  <a:lnTo>
                    <a:pt x="2528038" y="533760"/>
                  </a:lnTo>
                  <a:lnTo>
                    <a:pt x="2528595" y="553503"/>
                  </a:lnTo>
                  <a:lnTo>
                    <a:pt x="2529151" y="539498"/>
                  </a:lnTo>
                  <a:lnTo>
                    <a:pt x="2530820" y="537799"/>
                  </a:lnTo>
                  <a:lnTo>
                    <a:pt x="2531376" y="538743"/>
                  </a:lnTo>
                  <a:lnTo>
                    <a:pt x="2531933" y="537233"/>
                  </a:lnTo>
                  <a:lnTo>
                    <a:pt x="2532489" y="537950"/>
                  </a:lnTo>
                  <a:lnTo>
                    <a:pt x="2533045" y="532779"/>
                  </a:lnTo>
                  <a:lnTo>
                    <a:pt x="2534714" y="535195"/>
                  </a:lnTo>
                  <a:lnTo>
                    <a:pt x="2535271" y="529834"/>
                  </a:lnTo>
                  <a:lnTo>
                    <a:pt x="2535827" y="537422"/>
                  </a:lnTo>
                  <a:lnTo>
                    <a:pt x="2536383" y="542518"/>
                  </a:lnTo>
                  <a:lnTo>
                    <a:pt x="2536940" y="540026"/>
                  </a:lnTo>
                  <a:lnTo>
                    <a:pt x="2538609" y="532515"/>
                  </a:lnTo>
                  <a:lnTo>
                    <a:pt x="2539165" y="537346"/>
                  </a:lnTo>
                  <a:lnTo>
                    <a:pt x="2540278" y="543537"/>
                  </a:lnTo>
                  <a:lnTo>
                    <a:pt x="2540834" y="545311"/>
                  </a:lnTo>
                  <a:lnTo>
                    <a:pt x="2542503" y="545500"/>
                  </a:lnTo>
                  <a:lnTo>
                    <a:pt x="2543060" y="550294"/>
                  </a:lnTo>
                  <a:lnTo>
                    <a:pt x="2543616" y="550936"/>
                  </a:lnTo>
                  <a:lnTo>
                    <a:pt x="2544172" y="548633"/>
                  </a:lnTo>
                  <a:lnTo>
                    <a:pt x="2544729" y="548558"/>
                  </a:lnTo>
                  <a:lnTo>
                    <a:pt x="2546398" y="560297"/>
                  </a:lnTo>
                  <a:lnTo>
                    <a:pt x="2546954" y="561581"/>
                  </a:lnTo>
                  <a:lnTo>
                    <a:pt x="2547510" y="567620"/>
                  </a:lnTo>
                  <a:lnTo>
                    <a:pt x="2548067" y="572339"/>
                  </a:lnTo>
                  <a:lnTo>
                    <a:pt x="2548623" y="560297"/>
                  </a:lnTo>
                  <a:lnTo>
                    <a:pt x="2550292" y="551011"/>
                  </a:lnTo>
                  <a:lnTo>
                    <a:pt x="2550848" y="554824"/>
                  </a:lnTo>
                  <a:lnTo>
                    <a:pt x="2551405" y="554446"/>
                  </a:lnTo>
                  <a:lnTo>
                    <a:pt x="2551961" y="553654"/>
                  </a:lnTo>
                  <a:lnTo>
                    <a:pt x="2552518" y="554182"/>
                  </a:lnTo>
                  <a:lnTo>
                    <a:pt x="2554187" y="553276"/>
                  </a:lnTo>
                  <a:lnTo>
                    <a:pt x="2554743" y="550709"/>
                  </a:lnTo>
                  <a:lnTo>
                    <a:pt x="2555299" y="543122"/>
                  </a:lnTo>
                  <a:lnTo>
                    <a:pt x="2555856" y="545273"/>
                  </a:lnTo>
                  <a:lnTo>
                    <a:pt x="2556412" y="551766"/>
                  </a:lnTo>
                  <a:lnTo>
                    <a:pt x="2558081" y="555768"/>
                  </a:lnTo>
                  <a:lnTo>
                    <a:pt x="2558637" y="549237"/>
                  </a:lnTo>
                  <a:lnTo>
                    <a:pt x="2559194" y="547199"/>
                  </a:lnTo>
                  <a:lnTo>
                    <a:pt x="2559750" y="551426"/>
                  </a:lnTo>
                  <a:lnTo>
                    <a:pt x="2560306" y="561392"/>
                  </a:lnTo>
                  <a:lnTo>
                    <a:pt x="2561975" y="564676"/>
                  </a:lnTo>
                  <a:lnTo>
                    <a:pt x="2562532" y="565242"/>
                  </a:lnTo>
                  <a:lnTo>
                    <a:pt x="2563088" y="570565"/>
                  </a:lnTo>
                  <a:lnTo>
                    <a:pt x="2563644" y="567130"/>
                  </a:lnTo>
                  <a:lnTo>
                    <a:pt x="2564201" y="567696"/>
                  </a:lnTo>
                  <a:lnTo>
                    <a:pt x="2565870" y="572075"/>
                  </a:lnTo>
                  <a:lnTo>
                    <a:pt x="2566426" y="574906"/>
                  </a:lnTo>
                  <a:lnTo>
                    <a:pt x="2566983" y="577209"/>
                  </a:lnTo>
                  <a:lnTo>
                    <a:pt x="2567539" y="576793"/>
                  </a:lnTo>
                  <a:lnTo>
                    <a:pt x="2568095" y="575057"/>
                  </a:lnTo>
                  <a:lnTo>
                    <a:pt x="2569764" y="569621"/>
                  </a:lnTo>
                  <a:lnTo>
                    <a:pt x="2570321" y="563279"/>
                  </a:lnTo>
                  <a:lnTo>
                    <a:pt x="2570877" y="569432"/>
                  </a:lnTo>
                  <a:lnTo>
                    <a:pt x="2571433" y="574491"/>
                  </a:lnTo>
                  <a:lnTo>
                    <a:pt x="2571990" y="579209"/>
                  </a:lnTo>
                  <a:lnTo>
                    <a:pt x="2574215" y="571509"/>
                  </a:lnTo>
                  <a:lnTo>
                    <a:pt x="2574771" y="569470"/>
                  </a:lnTo>
                  <a:lnTo>
                    <a:pt x="2575328" y="572981"/>
                  </a:lnTo>
                  <a:lnTo>
                    <a:pt x="2575884" y="572188"/>
                  </a:lnTo>
                  <a:lnTo>
                    <a:pt x="2577553" y="575359"/>
                  </a:lnTo>
                  <a:lnTo>
                    <a:pt x="2578109" y="567054"/>
                  </a:lnTo>
                  <a:lnTo>
                    <a:pt x="2578666" y="568640"/>
                  </a:lnTo>
                  <a:lnTo>
                    <a:pt x="2579222" y="573434"/>
                  </a:lnTo>
                  <a:lnTo>
                    <a:pt x="2579778" y="571622"/>
                  </a:lnTo>
                  <a:lnTo>
                    <a:pt x="2581448" y="572377"/>
                  </a:lnTo>
                  <a:lnTo>
                    <a:pt x="2582004" y="556447"/>
                  </a:lnTo>
                  <a:lnTo>
                    <a:pt x="2582560" y="549917"/>
                  </a:lnTo>
                  <a:lnTo>
                    <a:pt x="2583117" y="548142"/>
                  </a:lnTo>
                  <a:lnTo>
                    <a:pt x="2583673" y="547916"/>
                  </a:lnTo>
                  <a:lnTo>
                    <a:pt x="2585342" y="544594"/>
                  </a:lnTo>
                  <a:lnTo>
                    <a:pt x="2585898" y="545840"/>
                  </a:lnTo>
                  <a:lnTo>
                    <a:pt x="2586455" y="554711"/>
                  </a:lnTo>
                  <a:lnTo>
                    <a:pt x="2587011" y="556522"/>
                  </a:lnTo>
                  <a:lnTo>
                    <a:pt x="2587567" y="555503"/>
                  </a:lnTo>
                  <a:lnTo>
                    <a:pt x="2589236" y="557768"/>
                  </a:lnTo>
                  <a:lnTo>
                    <a:pt x="2589793" y="564676"/>
                  </a:lnTo>
                  <a:lnTo>
                    <a:pt x="2590349" y="552823"/>
                  </a:lnTo>
                  <a:lnTo>
                    <a:pt x="2590905" y="548180"/>
                  </a:lnTo>
                  <a:lnTo>
                    <a:pt x="2591462" y="541008"/>
                  </a:lnTo>
                  <a:lnTo>
                    <a:pt x="2593687" y="543235"/>
                  </a:lnTo>
                  <a:lnTo>
                    <a:pt x="2594244" y="544594"/>
                  </a:lnTo>
                  <a:lnTo>
                    <a:pt x="2594800" y="554937"/>
                  </a:lnTo>
                  <a:lnTo>
                    <a:pt x="2595356" y="556900"/>
                  </a:lnTo>
                  <a:lnTo>
                    <a:pt x="2597025" y="553767"/>
                  </a:lnTo>
                  <a:lnTo>
                    <a:pt x="2597582" y="556409"/>
                  </a:lnTo>
                  <a:lnTo>
                    <a:pt x="2598138" y="556296"/>
                  </a:lnTo>
                  <a:lnTo>
                    <a:pt x="2598694" y="564034"/>
                  </a:lnTo>
                  <a:lnTo>
                    <a:pt x="2599251" y="558070"/>
                  </a:lnTo>
                  <a:lnTo>
                    <a:pt x="2600920" y="565318"/>
                  </a:lnTo>
                  <a:lnTo>
                    <a:pt x="2601476" y="569206"/>
                  </a:lnTo>
                  <a:lnTo>
                    <a:pt x="2602032" y="574226"/>
                  </a:lnTo>
                  <a:lnTo>
                    <a:pt x="2602589" y="584720"/>
                  </a:lnTo>
                  <a:lnTo>
                    <a:pt x="2603145" y="579398"/>
                  </a:lnTo>
                  <a:lnTo>
                    <a:pt x="2604814" y="580832"/>
                  </a:lnTo>
                  <a:lnTo>
                    <a:pt x="2605370" y="583060"/>
                  </a:lnTo>
                  <a:lnTo>
                    <a:pt x="2605927" y="576038"/>
                  </a:lnTo>
                  <a:lnTo>
                    <a:pt x="2606483" y="591817"/>
                  </a:lnTo>
                  <a:lnTo>
                    <a:pt x="2607039" y="576265"/>
                  </a:lnTo>
                  <a:lnTo>
                    <a:pt x="2608709" y="580681"/>
                  </a:lnTo>
                  <a:lnTo>
                    <a:pt x="2609265" y="575510"/>
                  </a:lnTo>
                  <a:lnTo>
                    <a:pt x="2609821" y="576982"/>
                  </a:lnTo>
                  <a:lnTo>
                    <a:pt x="2610378" y="577850"/>
                  </a:lnTo>
                  <a:lnTo>
                    <a:pt x="2610934" y="584305"/>
                  </a:lnTo>
                  <a:lnTo>
                    <a:pt x="2613159" y="592534"/>
                  </a:lnTo>
                  <a:lnTo>
                    <a:pt x="2613716" y="595026"/>
                  </a:lnTo>
                  <a:lnTo>
                    <a:pt x="2614272" y="596687"/>
                  </a:lnTo>
                  <a:lnTo>
                    <a:pt x="2614828" y="598461"/>
                  </a:lnTo>
                  <a:lnTo>
                    <a:pt x="2616497" y="601443"/>
                  </a:lnTo>
                  <a:lnTo>
                    <a:pt x="2617054" y="606916"/>
                  </a:lnTo>
                  <a:lnTo>
                    <a:pt x="2617610" y="598385"/>
                  </a:lnTo>
                  <a:lnTo>
                    <a:pt x="2618723" y="587627"/>
                  </a:lnTo>
                  <a:lnTo>
                    <a:pt x="2620392" y="600235"/>
                  </a:lnTo>
                  <a:lnTo>
                    <a:pt x="2620948" y="614013"/>
                  </a:lnTo>
                  <a:lnTo>
                    <a:pt x="2621504" y="621034"/>
                  </a:lnTo>
                  <a:lnTo>
                    <a:pt x="2622061" y="588911"/>
                  </a:lnTo>
                  <a:lnTo>
                    <a:pt x="2622617" y="599480"/>
                  </a:lnTo>
                  <a:lnTo>
                    <a:pt x="2624286" y="594157"/>
                  </a:lnTo>
                  <a:lnTo>
                    <a:pt x="2624843" y="614806"/>
                  </a:lnTo>
                  <a:lnTo>
                    <a:pt x="2625955" y="616957"/>
                  </a:lnTo>
                  <a:lnTo>
                    <a:pt x="2626512" y="626395"/>
                  </a:lnTo>
                  <a:lnTo>
                    <a:pt x="2628181" y="638172"/>
                  </a:lnTo>
                  <a:lnTo>
                    <a:pt x="2628737" y="648251"/>
                  </a:lnTo>
                  <a:lnTo>
                    <a:pt x="2629293" y="649534"/>
                  </a:lnTo>
                  <a:lnTo>
                    <a:pt x="2629850" y="666823"/>
                  </a:lnTo>
                  <a:lnTo>
                    <a:pt x="2630406" y="668106"/>
                  </a:lnTo>
                  <a:lnTo>
                    <a:pt x="2632075" y="670938"/>
                  </a:lnTo>
                  <a:lnTo>
                    <a:pt x="2632631" y="657122"/>
                  </a:lnTo>
                  <a:lnTo>
                    <a:pt x="2633188" y="665011"/>
                  </a:lnTo>
                  <a:lnTo>
                    <a:pt x="2633744" y="676147"/>
                  </a:lnTo>
                  <a:lnTo>
                    <a:pt x="2634300" y="672259"/>
                  </a:lnTo>
                  <a:lnTo>
                    <a:pt x="2635969" y="667918"/>
                  </a:lnTo>
                  <a:lnTo>
                    <a:pt x="2637082" y="666483"/>
                  </a:lnTo>
                  <a:lnTo>
                    <a:pt x="2637639" y="677204"/>
                  </a:lnTo>
                  <a:lnTo>
                    <a:pt x="2638195" y="676902"/>
                  </a:lnTo>
                  <a:lnTo>
                    <a:pt x="2639864" y="688830"/>
                  </a:lnTo>
                  <a:lnTo>
                    <a:pt x="2640977" y="705175"/>
                  </a:lnTo>
                  <a:lnTo>
                    <a:pt x="2641533" y="711215"/>
                  </a:lnTo>
                  <a:lnTo>
                    <a:pt x="2642089" y="699890"/>
                  </a:lnTo>
                  <a:lnTo>
                    <a:pt x="2643758" y="695700"/>
                  </a:lnTo>
                  <a:lnTo>
                    <a:pt x="2644315" y="684527"/>
                  </a:lnTo>
                  <a:lnTo>
                    <a:pt x="2644871" y="679280"/>
                  </a:lnTo>
                  <a:lnTo>
                    <a:pt x="2645427" y="688943"/>
                  </a:lnTo>
                  <a:lnTo>
                    <a:pt x="2645984" y="680110"/>
                  </a:lnTo>
                  <a:lnTo>
                    <a:pt x="2647653" y="679469"/>
                  </a:lnTo>
                  <a:lnTo>
                    <a:pt x="2648209" y="667465"/>
                  </a:lnTo>
                  <a:lnTo>
                    <a:pt x="2648765" y="666143"/>
                  </a:lnTo>
                  <a:lnTo>
                    <a:pt x="2649322" y="669579"/>
                  </a:lnTo>
                  <a:lnTo>
                    <a:pt x="2649878" y="665653"/>
                  </a:lnTo>
                  <a:lnTo>
                    <a:pt x="2652104" y="669465"/>
                  </a:lnTo>
                  <a:lnTo>
                    <a:pt x="2652660" y="669201"/>
                  </a:lnTo>
                  <a:lnTo>
                    <a:pt x="2653216" y="678827"/>
                  </a:lnTo>
                  <a:lnTo>
                    <a:pt x="2653773" y="676864"/>
                  </a:lnTo>
                  <a:lnTo>
                    <a:pt x="2655442" y="678638"/>
                  </a:lnTo>
                  <a:lnTo>
                    <a:pt x="2655998" y="679393"/>
                  </a:lnTo>
                  <a:lnTo>
                    <a:pt x="2656554" y="648666"/>
                  </a:lnTo>
                  <a:lnTo>
                    <a:pt x="2657111" y="638927"/>
                  </a:lnTo>
                  <a:lnTo>
                    <a:pt x="2657667" y="637115"/>
                  </a:lnTo>
                  <a:lnTo>
                    <a:pt x="2659336" y="639606"/>
                  </a:lnTo>
                  <a:lnTo>
                    <a:pt x="2659892" y="640248"/>
                  </a:lnTo>
                  <a:lnTo>
                    <a:pt x="2660449" y="648364"/>
                  </a:lnTo>
                  <a:lnTo>
                    <a:pt x="2661005" y="649006"/>
                  </a:lnTo>
                  <a:lnTo>
                    <a:pt x="2661561" y="654819"/>
                  </a:lnTo>
                  <a:lnTo>
                    <a:pt x="2663230" y="655649"/>
                  </a:lnTo>
                  <a:lnTo>
                    <a:pt x="2663787" y="656253"/>
                  </a:lnTo>
                  <a:lnTo>
                    <a:pt x="2664343" y="655272"/>
                  </a:lnTo>
                  <a:lnTo>
                    <a:pt x="2664900" y="666785"/>
                  </a:lnTo>
                  <a:lnTo>
                    <a:pt x="2665456" y="669012"/>
                  </a:lnTo>
                  <a:lnTo>
                    <a:pt x="2667681" y="660330"/>
                  </a:lnTo>
                  <a:lnTo>
                    <a:pt x="2668238" y="653271"/>
                  </a:lnTo>
                  <a:lnTo>
                    <a:pt x="2668794" y="645533"/>
                  </a:lnTo>
                  <a:lnTo>
                    <a:pt x="2669350" y="636209"/>
                  </a:lnTo>
                  <a:lnTo>
                    <a:pt x="2671019" y="632963"/>
                  </a:lnTo>
                  <a:lnTo>
                    <a:pt x="2671576" y="639757"/>
                  </a:lnTo>
                  <a:lnTo>
                    <a:pt x="2672132" y="634020"/>
                  </a:lnTo>
                  <a:lnTo>
                    <a:pt x="2672688" y="627791"/>
                  </a:lnTo>
                  <a:lnTo>
                    <a:pt x="2673245" y="622771"/>
                  </a:lnTo>
                  <a:lnTo>
                    <a:pt x="2674914" y="630585"/>
                  </a:lnTo>
                  <a:lnTo>
                    <a:pt x="2675470" y="638889"/>
                  </a:lnTo>
                  <a:lnTo>
                    <a:pt x="2676026" y="641758"/>
                  </a:lnTo>
                  <a:lnTo>
                    <a:pt x="2676583" y="642475"/>
                  </a:lnTo>
                  <a:lnTo>
                    <a:pt x="2677139" y="646250"/>
                  </a:lnTo>
                  <a:lnTo>
                    <a:pt x="2678808" y="649647"/>
                  </a:lnTo>
                  <a:lnTo>
                    <a:pt x="2679365" y="648893"/>
                  </a:lnTo>
                  <a:lnTo>
                    <a:pt x="2679921" y="641116"/>
                  </a:lnTo>
                  <a:lnTo>
                    <a:pt x="2680477" y="627980"/>
                  </a:lnTo>
                  <a:lnTo>
                    <a:pt x="2681034" y="627527"/>
                  </a:lnTo>
                  <a:lnTo>
                    <a:pt x="2682703" y="622620"/>
                  </a:lnTo>
                  <a:lnTo>
                    <a:pt x="2683259" y="625187"/>
                  </a:lnTo>
                  <a:lnTo>
                    <a:pt x="2683815" y="614730"/>
                  </a:lnTo>
                  <a:lnTo>
                    <a:pt x="2684372" y="618996"/>
                  </a:lnTo>
                  <a:lnTo>
                    <a:pt x="2684928" y="629565"/>
                  </a:lnTo>
                  <a:lnTo>
                    <a:pt x="2686597" y="635077"/>
                  </a:lnTo>
                  <a:lnTo>
                    <a:pt x="2687153" y="643872"/>
                  </a:lnTo>
                  <a:lnTo>
                    <a:pt x="2687710" y="654970"/>
                  </a:lnTo>
                  <a:lnTo>
                    <a:pt x="2688266" y="649044"/>
                  </a:lnTo>
                  <a:lnTo>
                    <a:pt x="2688822" y="642853"/>
                  </a:lnTo>
                  <a:lnTo>
                    <a:pt x="2690491" y="639569"/>
                  </a:lnTo>
                  <a:lnTo>
                    <a:pt x="2691048" y="636134"/>
                  </a:lnTo>
                  <a:lnTo>
                    <a:pt x="2691604" y="630509"/>
                  </a:lnTo>
                  <a:lnTo>
                    <a:pt x="2692160" y="633416"/>
                  </a:lnTo>
                  <a:lnTo>
                    <a:pt x="2692717" y="629565"/>
                  </a:lnTo>
                  <a:lnTo>
                    <a:pt x="2694386" y="628471"/>
                  </a:lnTo>
                  <a:lnTo>
                    <a:pt x="2694942" y="628735"/>
                  </a:lnTo>
                  <a:lnTo>
                    <a:pt x="2695499" y="617712"/>
                  </a:lnTo>
                  <a:lnTo>
                    <a:pt x="2696055" y="617184"/>
                  </a:lnTo>
                  <a:lnTo>
                    <a:pt x="2696611" y="612277"/>
                  </a:lnTo>
                  <a:lnTo>
                    <a:pt x="2698280" y="616240"/>
                  </a:lnTo>
                  <a:lnTo>
                    <a:pt x="2698837" y="622695"/>
                  </a:lnTo>
                  <a:lnTo>
                    <a:pt x="2699393" y="623073"/>
                  </a:lnTo>
                  <a:lnTo>
                    <a:pt x="2699949" y="618883"/>
                  </a:lnTo>
                  <a:lnTo>
                    <a:pt x="2702175" y="620544"/>
                  </a:lnTo>
                  <a:lnTo>
                    <a:pt x="2702731" y="611144"/>
                  </a:lnTo>
                  <a:lnTo>
                    <a:pt x="2703287" y="605142"/>
                  </a:lnTo>
                  <a:lnTo>
                    <a:pt x="2703844" y="595328"/>
                  </a:lnTo>
                  <a:lnTo>
                    <a:pt x="2704400" y="590609"/>
                  </a:lnTo>
                  <a:lnTo>
                    <a:pt x="2706069" y="591175"/>
                  </a:lnTo>
                  <a:lnTo>
                    <a:pt x="2706626" y="592006"/>
                  </a:lnTo>
                  <a:lnTo>
                    <a:pt x="2707182" y="607747"/>
                  </a:lnTo>
                  <a:lnTo>
                    <a:pt x="2707738" y="616089"/>
                  </a:lnTo>
                  <a:lnTo>
                    <a:pt x="2708295" y="608275"/>
                  </a:lnTo>
                  <a:lnTo>
                    <a:pt x="2709964" y="609068"/>
                  </a:lnTo>
                  <a:lnTo>
                    <a:pt x="2710520" y="620128"/>
                  </a:lnTo>
                  <a:lnTo>
                    <a:pt x="2711076" y="617977"/>
                  </a:lnTo>
                  <a:lnTo>
                    <a:pt x="2711633" y="618014"/>
                  </a:lnTo>
                  <a:lnTo>
                    <a:pt x="2712189" y="607181"/>
                  </a:lnTo>
                  <a:lnTo>
                    <a:pt x="2713858" y="619977"/>
                  </a:lnTo>
                  <a:lnTo>
                    <a:pt x="2714414" y="620279"/>
                  </a:lnTo>
                  <a:lnTo>
                    <a:pt x="2714971" y="631717"/>
                  </a:lnTo>
                  <a:lnTo>
                    <a:pt x="2715527" y="629301"/>
                  </a:lnTo>
                  <a:lnTo>
                    <a:pt x="2716083" y="637228"/>
                  </a:lnTo>
                  <a:lnTo>
                    <a:pt x="2717752" y="631679"/>
                  </a:lnTo>
                  <a:lnTo>
                    <a:pt x="2718309" y="623224"/>
                  </a:lnTo>
                  <a:lnTo>
                    <a:pt x="2718865" y="639531"/>
                  </a:lnTo>
                  <a:lnTo>
                    <a:pt x="2719421" y="653271"/>
                  </a:lnTo>
                  <a:lnTo>
                    <a:pt x="2719978" y="643645"/>
                  </a:lnTo>
                  <a:lnTo>
                    <a:pt x="2722203" y="656593"/>
                  </a:lnTo>
                  <a:lnTo>
                    <a:pt x="2722760" y="647647"/>
                  </a:lnTo>
                  <a:lnTo>
                    <a:pt x="2723316" y="655045"/>
                  </a:lnTo>
                  <a:lnTo>
                    <a:pt x="2723872" y="653762"/>
                  </a:lnTo>
                  <a:lnTo>
                    <a:pt x="2725541" y="658481"/>
                  </a:lnTo>
                  <a:lnTo>
                    <a:pt x="2726098" y="650402"/>
                  </a:lnTo>
                  <a:lnTo>
                    <a:pt x="2726654" y="646703"/>
                  </a:lnTo>
                  <a:lnTo>
                    <a:pt x="2727210" y="664407"/>
                  </a:lnTo>
                  <a:lnTo>
                    <a:pt x="2727767" y="670560"/>
                  </a:lnTo>
                  <a:lnTo>
                    <a:pt x="2729436" y="668144"/>
                  </a:lnTo>
                  <a:lnTo>
                    <a:pt x="2729992" y="668673"/>
                  </a:lnTo>
                  <a:lnTo>
                    <a:pt x="2730548" y="670296"/>
                  </a:lnTo>
                  <a:lnTo>
                    <a:pt x="2731105" y="684829"/>
                  </a:lnTo>
                  <a:lnTo>
                    <a:pt x="2731661" y="703628"/>
                  </a:lnTo>
                  <a:lnTo>
                    <a:pt x="2733330" y="717104"/>
                  </a:lnTo>
                  <a:lnTo>
                    <a:pt x="2733886" y="710271"/>
                  </a:lnTo>
                  <a:lnTo>
                    <a:pt x="2734443" y="695663"/>
                  </a:lnTo>
                  <a:lnTo>
                    <a:pt x="2734999" y="672674"/>
                  </a:lnTo>
                  <a:lnTo>
                    <a:pt x="2735556" y="675769"/>
                  </a:lnTo>
                  <a:lnTo>
                    <a:pt x="2737225" y="678978"/>
                  </a:lnTo>
                  <a:lnTo>
                    <a:pt x="2737781" y="690869"/>
                  </a:lnTo>
                  <a:lnTo>
                    <a:pt x="2738337" y="673014"/>
                  </a:lnTo>
                  <a:lnTo>
                    <a:pt x="2738894" y="677996"/>
                  </a:lnTo>
                  <a:lnTo>
                    <a:pt x="2739450" y="676298"/>
                  </a:lnTo>
                  <a:lnTo>
                    <a:pt x="2741119" y="677883"/>
                  </a:lnTo>
                  <a:lnTo>
                    <a:pt x="2741675" y="693964"/>
                  </a:lnTo>
                  <a:lnTo>
                    <a:pt x="2742232" y="702646"/>
                  </a:lnTo>
                  <a:lnTo>
                    <a:pt x="2743344" y="687245"/>
                  </a:lnTo>
                  <a:lnTo>
                    <a:pt x="2745013" y="683734"/>
                  </a:lnTo>
                  <a:lnTo>
                    <a:pt x="2745570" y="679620"/>
                  </a:lnTo>
                  <a:lnTo>
                    <a:pt x="2746126" y="668182"/>
                  </a:lnTo>
                  <a:lnTo>
                    <a:pt x="2746682" y="661878"/>
                  </a:lnTo>
                  <a:lnTo>
                    <a:pt x="2747239" y="657801"/>
                  </a:lnTo>
                  <a:lnTo>
                    <a:pt x="2748908" y="652101"/>
                  </a:lnTo>
                  <a:lnTo>
                    <a:pt x="2749464" y="645118"/>
                  </a:lnTo>
                  <a:lnTo>
                    <a:pt x="2750021" y="661387"/>
                  </a:lnTo>
                  <a:lnTo>
                    <a:pt x="2750577" y="666596"/>
                  </a:lnTo>
                  <a:lnTo>
                    <a:pt x="2751133" y="667427"/>
                  </a:lnTo>
                  <a:lnTo>
                    <a:pt x="2752802" y="663010"/>
                  </a:lnTo>
                  <a:lnTo>
                    <a:pt x="2753359" y="657612"/>
                  </a:lnTo>
                  <a:lnTo>
                    <a:pt x="2753915" y="663426"/>
                  </a:lnTo>
                  <a:lnTo>
                    <a:pt x="2754471" y="659726"/>
                  </a:lnTo>
                  <a:lnTo>
                    <a:pt x="2755028" y="668333"/>
                  </a:lnTo>
                  <a:lnTo>
                    <a:pt x="2756697" y="678072"/>
                  </a:lnTo>
                  <a:lnTo>
                    <a:pt x="2757253" y="674599"/>
                  </a:lnTo>
                  <a:lnTo>
                    <a:pt x="2757809" y="671390"/>
                  </a:lnTo>
                  <a:lnTo>
                    <a:pt x="2758366" y="696531"/>
                  </a:lnTo>
                  <a:lnTo>
                    <a:pt x="2758922" y="713065"/>
                  </a:lnTo>
                  <a:lnTo>
                    <a:pt x="2760591" y="730655"/>
                  </a:lnTo>
                  <a:lnTo>
                    <a:pt x="2761147" y="723294"/>
                  </a:lnTo>
                  <a:lnTo>
                    <a:pt x="2761704" y="715933"/>
                  </a:lnTo>
                  <a:lnTo>
                    <a:pt x="2762260" y="709856"/>
                  </a:lnTo>
                  <a:lnTo>
                    <a:pt x="2762817" y="707402"/>
                  </a:lnTo>
                  <a:lnTo>
                    <a:pt x="2764486" y="726503"/>
                  </a:lnTo>
                  <a:lnTo>
                    <a:pt x="2765042" y="726918"/>
                  </a:lnTo>
                  <a:lnTo>
                    <a:pt x="2765598" y="743452"/>
                  </a:lnTo>
                  <a:lnTo>
                    <a:pt x="2766155" y="748661"/>
                  </a:lnTo>
                  <a:lnTo>
                    <a:pt x="2766711" y="757910"/>
                  </a:lnTo>
                  <a:lnTo>
                    <a:pt x="2768380" y="747718"/>
                  </a:lnTo>
                  <a:lnTo>
                    <a:pt x="2768936" y="761798"/>
                  </a:lnTo>
                  <a:lnTo>
                    <a:pt x="2769493" y="756928"/>
                  </a:lnTo>
                  <a:lnTo>
                    <a:pt x="2770049" y="751002"/>
                  </a:lnTo>
                  <a:lnTo>
                    <a:pt x="2770605" y="754550"/>
                  </a:lnTo>
                  <a:lnTo>
                    <a:pt x="2772274" y="748435"/>
                  </a:lnTo>
                  <a:lnTo>
                    <a:pt x="2772831" y="748774"/>
                  </a:lnTo>
                  <a:lnTo>
                    <a:pt x="2773387" y="742093"/>
                  </a:lnTo>
                  <a:lnTo>
                    <a:pt x="2773943" y="724540"/>
                  </a:lnTo>
                  <a:lnTo>
                    <a:pt x="2774500" y="739375"/>
                  </a:lnTo>
                  <a:lnTo>
                    <a:pt x="2776725" y="750020"/>
                  </a:lnTo>
                  <a:lnTo>
                    <a:pt x="2777282" y="754172"/>
                  </a:lnTo>
                  <a:lnTo>
                    <a:pt x="2777838" y="738431"/>
                  </a:lnTo>
                  <a:lnTo>
                    <a:pt x="2778394" y="747000"/>
                  </a:lnTo>
                  <a:lnTo>
                    <a:pt x="2780063" y="741565"/>
                  </a:lnTo>
                  <a:lnTo>
                    <a:pt x="2780620" y="734694"/>
                  </a:lnTo>
                  <a:lnTo>
                    <a:pt x="2781176" y="735147"/>
                  </a:lnTo>
                  <a:lnTo>
                    <a:pt x="2781732" y="725446"/>
                  </a:lnTo>
                  <a:lnTo>
                    <a:pt x="2782289" y="712121"/>
                  </a:lnTo>
                  <a:lnTo>
                    <a:pt x="2783958" y="718123"/>
                  </a:lnTo>
                  <a:lnTo>
                    <a:pt x="2784514" y="711290"/>
                  </a:lnTo>
                  <a:lnTo>
                    <a:pt x="2785070" y="733147"/>
                  </a:lnTo>
                  <a:lnTo>
                    <a:pt x="2785627" y="733637"/>
                  </a:lnTo>
                  <a:lnTo>
                    <a:pt x="2786183" y="730731"/>
                  </a:lnTo>
                  <a:lnTo>
                    <a:pt x="2787852" y="734090"/>
                  </a:lnTo>
                  <a:lnTo>
                    <a:pt x="2788408" y="740545"/>
                  </a:lnTo>
                  <a:lnTo>
                    <a:pt x="2788965" y="736280"/>
                  </a:lnTo>
                  <a:lnTo>
                    <a:pt x="2789521" y="749341"/>
                  </a:lnTo>
                  <a:lnTo>
                    <a:pt x="2790077" y="764742"/>
                  </a:lnTo>
                  <a:lnTo>
                    <a:pt x="2791747" y="758702"/>
                  </a:lnTo>
                  <a:lnTo>
                    <a:pt x="2792303" y="754323"/>
                  </a:lnTo>
                  <a:lnTo>
                    <a:pt x="2792859" y="757192"/>
                  </a:lnTo>
                  <a:lnTo>
                    <a:pt x="2793416" y="761911"/>
                  </a:lnTo>
                  <a:lnTo>
                    <a:pt x="2793972" y="752851"/>
                  </a:lnTo>
                  <a:lnTo>
                    <a:pt x="2795641" y="750435"/>
                  </a:lnTo>
                  <a:lnTo>
                    <a:pt x="2796197" y="759382"/>
                  </a:lnTo>
                  <a:lnTo>
                    <a:pt x="2796754" y="758287"/>
                  </a:lnTo>
                  <a:lnTo>
                    <a:pt x="2797310" y="754097"/>
                  </a:lnTo>
                  <a:lnTo>
                    <a:pt x="2797866" y="744131"/>
                  </a:lnTo>
                  <a:lnTo>
                    <a:pt x="2800092" y="743527"/>
                  </a:lnTo>
                  <a:lnTo>
                    <a:pt x="2800648" y="752172"/>
                  </a:lnTo>
                  <a:lnTo>
                    <a:pt x="2801204" y="750926"/>
                  </a:lnTo>
                  <a:lnTo>
                    <a:pt x="2801761" y="742206"/>
                  </a:lnTo>
                  <a:lnTo>
                    <a:pt x="2803430" y="737827"/>
                  </a:lnTo>
                  <a:lnTo>
                    <a:pt x="2803986" y="738998"/>
                  </a:lnTo>
                  <a:lnTo>
                    <a:pt x="2804543" y="734279"/>
                  </a:lnTo>
                  <a:lnTo>
                    <a:pt x="2805099" y="729145"/>
                  </a:lnTo>
                  <a:lnTo>
                    <a:pt x="2805655" y="723898"/>
                  </a:lnTo>
                  <a:lnTo>
                    <a:pt x="2807324" y="721784"/>
                  </a:lnTo>
                  <a:lnTo>
                    <a:pt x="2807881" y="732807"/>
                  </a:lnTo>
                  <a:lnTo>
                    <a:pt x="2808437" y="743754"/>
                  </a:lnTo>
                  <a:lnTo>
                    <a:pt x="2808993" y="753229"/>
                  </a:lnTo>
                  <a:lnTo>
                    <a:pt x="2809550" y="748737"/>
                  </a:lnTo>
                  <a:lnTo>
                    <a:pt x="2811219" y="735638"/>
                  </a:lnTo>
                  <a:lnTo>
                    <a:pt x="2811775" y="713027"/>
                  </a:lnTo>
                  <a:lnTo>
                    <a:pt x="2812331" y="715329"/>
                  </a:lnTo>
                  <a:lnTo>
                    <a:pt x="2812888" y="699362"/>
                  </a:lnTo>
                  <a:lnTo>
                    <a:pt x="2813444" y="692114"/>
                  </a:lnTo>
                  <a:lnTo>
                    <a:pt x="2815669" y="697022"/>
                  </a:lnTo>
                  <a:lnTo>
                    <a:pt x="2816226" y="713518"/>
                  </a:lnTo>
                  <a:lnTo>
                    <a:pt x="2816782" y="718765"/>
                  </a:lnTo>
                  <a:lnTo>
                    <a:pt x="2817338" y="724616"/>
                  </a:lnTo>
                  <a:lnTo>
                    <a:pt x="2819008" y="717519"/>
                  </a:lnTo>
                  <a:lnTo>
                    <a:pt x="2819564" y="720199"/>
                  </a:lnTo>
                  <a:lnTo>
                    <a:pt x="2820120" y="728428"/>
                  </a:lnTo>
                  <a:lnTo>
                    <a:pt x="2820677" y="725861"/>
                  </a:lnTo>
                  <a:lnTo>
                    <a:pt x="2821233" y="725559"/>
                  </a:lnTo>
                  <a:lnTo>
                    <a:pt x="2822902" y="724314"/>
                  </a:lnTo>
                  <a:lnTo>
                    <a:pt x="2823458" y="723672"/>
                  </a:lnTo>
                  <a:lnTo>
                    <a:pt x="2824015" y="721973"/>
                  </a:lnTo>
                  <a:lnTo>
                    <a:pt x="2825127" y="718727"/>
                  </a:lnTo>
                  <a:lnTo>
                    <a:pt x="2826796" y="698758"/>
                  </a:lnTo>
                  <a:lnTo>
                    <a:pt x="2827353" y="710233"/>
                  </a:lnTo>
                  <a:lnTo>
                    <a:pt x="2827909" y="703363"/>
                  </a:lnTo>
                  <a:lnTo>
                    <a:pt x="2828465" y="698456"/>
                  </a:lnTo>
                  <a:lnTo>
                    <a:pt x="2829022" y="691171"/>
                  </a:lnTo>
                  <a:lnTo>
                    <a:pt x="2830691" y="703439"/>
                  </a:lnTo>
                  <a:lnTo>
                    <a:pt x="2831247" y="703552"/>
                  </a:lnTo>
                  <a:lnTo>
                    <a:pt x="2831803" y="709365"/>
                  </a:lnTo>
                  <a:lnTo>
                    <a:pt x="2832360" y="694190"/>
                  </a:lnTo>
                  <a:lnTo>
                    <a:pt x="2832916" y="709743"/>
                  </a:lnTo>
                  <a:lnTo>
                    <a:pt x="2834585" y="693134"/>
                  </a:lnTo>
                  <a:lnTo>
                    <a:pt x="2835142" y="691322"/>
                  </a:lnTo>
                  <a:lnTo>
                    <a:pt x="2835698" y="681922"/>
                  </a:lnTo>
                  <a:lnTo>
                    <a:pt x="2836254" y="677128"/>
                  </a:lnTo>
                  <a:lnTo>
                    <a:pt x="2836811" y="672938"/>
                  </a:lnTo>
                  <a:lnTo>
                    <a:pt x="2838480" y="681092"/>
                  </a:lnTo>
                  <a:lnTo>
                    <a:pt x="2839036" y="677468"/>
                  </a:lnTo>
                  <a:lnTo>
                    <a:pt x="2840149" y="678714"/>
                  </a:lnTo>
                  <a:lnTo>
                    <a:pt x="2840705" y="687622"/>
                  </a:lnTo>
                  <a:lnTo>
                    <a:pt x="2842374" y="677921"/>
                  </a:lnTo>
                  <a:lnTo>
                    <a:pt x="2842930" y="672787"/>
                  </a:lnTo>
                  <a:lnTo>
                    <a:pt x="2844043" y="665200"/>
                  </a:lnTo>
                  <a:lnTo>
                    <a:pt x="2844599" y="682602"/>
                  </a:lnTo>
                  <a:lnTo>
                    <a:pt x="2846268" y="689585"/>
                  </a:lnTo>
                  <a:lnTo>
                    <a:pt x="2846825" y="693322"/>
                  </a:lnTo>
                  <a:lnTo>
                    <a:pt x="2847381" y="680224"/>
                  </a:lnTo>
                  <a:lnTo>
                    <a:pt x="2847938" y="682790"/>
                  </a:lnTo>
                  <a:lnTo>
                    <a:pt x="2848494" y="681734"/>
                  </a:lnTo>
                  <a:lnTo>
                    <a:pt x="2850163" y="682375"/>
                  </a:lnTo>
                  <a:lnTo>
                    <a:pt x="2850719" y="686414"/>
                  </a:lnTo>
                  <a:lnTo>
                    <a:pt x="2851276" y="695738"/>
                  </a:lnTo>
                  <a:lnTo>
                    <a:pt x="2851832" y="697512"/>
                  </a:lnTo>
                  <a:lnTo>
                    <a:pt x="2852388" y="690227"/>
                  </a:lnTo>
                  <a:lnTo>
                    <a:pt x="2854614" y="693964"/>
                  </a:lnTo>
                  <a:lnTo>
                    <a:pt x="2855170" y="702042"/>
                  </a:lnTo>
                  <a:lnTo>
                    <a:pt x="2855726" y="706006"/>
                  </a:lnTo>
                  <a:lnTo>
                    <a:pt x="2856283" y="705968"/>
                  </a:lnTo>
                  <a:lnTo>
                    <a:pt x="2857952" y="721143"/>
                  </a:lnTo>
                  <a:lnTo>
                    <a:pt x="2858508" y="718312"/>
                  </a:lnTo>
                  <a:lnTo>
                    <a:pt x="2859064" y="726805"/>
                  </a:lnTo>
                  <a:lnTo>
                    <a:pt x="2859621" y="724314"/>
                  </a:lnTo>
                  <a:lnTo>
                    <a:pt x="2860177" y="721935"/>
                  </a:lnTo>
                  <a:lnTo>
                    <a:pt x="2861846" y="733788"/>
                  </a:lnTo>
                  <a:lnTo>
                    <a:pt x="2862403" y="725861"/>
                  </a:lnTo>
                  <a:lnTo>
                    <a:pt x="2862959" y="719746"/>
                  </a:lnTo>
                  <a:lnTo>
                    <a:pt x="2863515" y="719633"/>
                  </a:lnTo>
                  <a:lnTo>
                    <a:pt x="2864072" y="722539"/>
                  </a:lnTo>
                  <a:lnTo>
                    <a:pt x="2865741" y="722955"/>
                  </a:lnTo>
                  <a:lnTo>
                    <a:pt x="2866297" y="729410"/>
                  </a:lnTo>
                  <a:lnTo>
                    <a:pt x="2866853" y="722539"/>
                  </a:lnTo>
                  <a:lnTo>
                    <a:pt x="2867410" y="717406"/>
                  </a:lnTo>
                  <a:lnTo>
                    <a:pt x="2867966" y="720614"/>
                  </a:lnTo>
                  <a:lnTo>
                    <a:pt x="2870191" y="722804"/>
                  </a:lnTo>
                  <a:lnTo>
                    <a:pt x="2870748" y="727031"/>
                  </a:lnTo>
                  <a:lnTo>
                    <a:pt x="2871304" y="735487"/>
                  </a:lnTo>
                  <a:lnTo>
                    <a:pt x="2871860" y="744396"/>
                  </a:lnTo>
                  <a:lnTo>
                    <a:pt x="2873529" y="756098"/>
                  </a:lnTo>
                  <a:lnTo>
                    <a:pt x="2874086" y="778671"/>
                  </a:lnTo>
                  <a:lnTo>
                    <a:pt x="2874642" y="778180"/>
                  </a:lnTo>
                  <a:lnTo>
                    <a:pt x="2875199" y="775387"/>
                  </a:lnTo>
                  <a:lnTo>
                    <a:pt x="2875755" y="816948"/>
                  </a:lnTo>
                  <a:lnTo>
                    <a:pt x="2877424" y="803359"/>
                  </a:lnTo>
                  <a:lnTo>
                    <a:pt x="2877980" y="779539"/>
                  </a:lnTo>
                  <a:lnTo>
                    <a:pt x="2878537" y="770933"/>
                  </a:lnTo>
                  <a:lnTo>
                    <a:pt x="2879093" y="789731"/>
                  </a:lnTo>
                  <a:lnTo>
                    <a:pt x="2879649" y="795431"/>
                  </a:lnTo>
                  <a:lnTo>
                    <a:pt x="2881318" y="891614"/>
                  </a:lnTo>
                  <a:lnTo>
                    <a:pt x="2881875" y="870399"/>
                  </a:lnTo>
                  <a:lnTo>
                    <a:pt x="2882431" y="938384"/>
                  </a:lnTo>
                  <a:lnTo>
                    <a:pt x="2882987" y="942423"/>
                  </a:lnTo>
                  <a:lnTo>
                    <a:pt x="2883544" y="922907"/>
                  </a:lnTo>
                  <a:lnTo>
                    <a:pt x="2885213" y="1046193"/>
                  </a:lnTo>
                  <a:lnTo>
                    <a:pt x="2885769" y="970055"/>
                  </a:lnTo>
                  <a:lnTo>
                    <a:pt x="2886325" y="974056"/>
                  </a:lnTo>
                  <a:lnTo>
                    <a:pt x="2886882" y="1040908"/>
                  </a:lnTo>
                  <a:lnTo>
                    <a:pt x="2887438" y="915358"/>
                  </a:lnTo>
                  <a:lnTo>
                    <a:pt x="2889107" y="900560"/>
                  </a:lnTo>
                  <a:lnTo>
                    <a:pt x="2889664" y="823969"/>
                  </a:lnTo>
                  <a:lnTo>
                    <a:pt x="2890220" y="812078"/>
                  </a:lnTo>
                  <a:lnTo>
                    <a:pt x="2890776" y="812758"/>
                  </a:lnTo>
                  <a:lnTo>
                    <a:pt x="2891333" y="848845"/>
                  </a:lnTo>
                  <a:lnTo>
                    <a:pt x="2893002" y="862774"/>
                  </a:lnTo>
                  <a:lnTo>
                    <a:pt x="2893558" y="883460"/>
                  </a:lnTo>
                  <a:lnTo>
                    <a:pt x="2894114" y="901617"/>
                  </a:lnTo>
                  <a:lnTo>
                    <a:pt x="2894671" y="876930"/>
                  </a:lnTo>
                  <a:lnTo>
                    <a:pt x="2895227" y="854017"/>
                  </a:lnTo>
                  <a:lnTo>
                    <a:pt x="2896896" y="828801"/>
                  </a:lnTo>
                  <a:lnTo>
                    <a:pt x="2897452" y="820647"/>
                  </a:lnTo>
                  <a:lnTo>
                    <a:pt x="2898009" y="790071"/>
                  </a:lnTo>
                  <a:lnTo>
                    <a:pt x="2898565" y="789694"/>
                  </a:lnTo>
                  <a:lnTo>
                    <a:pt x="2900790" y="755154"/>
                  </a:lnTo>
                  <a:lnTo>
                    <a:pt x="2901347" y="757570"/>
                  </a:lnTo>
                  <a:lnTo>
                    <a:pt x="2901903" y="783843"/>
                  </a:lnTo>
                  <a:lnTo>
                    <a:pt x="2902459" y="835671"/>
                  </a:lnTo>
                  <a:lnTo>
                    <a:pt x="2903016" y="830801"/>
                  </a:lnTo>
                  <a:lnTo>
                    <a:pt x="2904685" y="846505"/>
                  </a:lnTo>
                  <a:lnTo>
                    <a:pt x="2905241" y="833595"/>
                  </a:lnTo>
                  <a:lnTo>
                    <a:pt x="2905798" y="802453"/>
                  </a:lnTo>
                  <a:lnTo>
                    <a:pt x="2906354" y="816193"/>
                  </a:lnTo>
                  <a:lnTo>
                    <a:pt x="2906910" y="794337"/>
                  </a:lnTo>
                  <a:lnTo>
                    <a:pt x="2908579" y="777878"/>
                  </a:lnTo>
                  <a:lnTo>
                    <a:pt x="2909136" y="800188"/>
                  </a:lnTo>
                  <a:lnTo>
                    <a:pt x="2909692" y="815136"/>
                  </a:lnTo>
                  <a:lnTo>
                    <a:pt x="2910248" y="838540"/>
                  </a:lnTo>
                  <a:lnTo>
                    <a:pt x="2910805" y="837747"/>
                  </a:lnTo>
                  <a:lnTo>
                    <a:pt x="2912474" y="830386"/>
                  </a:lnTo>
                  <a:lnTo>
                    <a:pt x="2913030" y="823214"/>
                  </a:lnTo>
                  <a:lnTo>
                    <a:pt x="2913586" y="821289"/>
                  </a:lnTo>
                  <a:lnTo>
                    <a:pt x="2914143" y="847335"/>
                  </a:lnTo>
                  <a:lnTo>
                    <a:pt x="2914699" y="833029"/>
                  </a:lnTo>
                  <a:lnTo>
                    <a:pt x="2916368" y="826951"/>
                  </a:lnTo>
                  <a:lnTo>
                    <a:pt x="2916925" y="844278"/>
                  </a:lnTo>
                  <a:lnTo>
                    <a:pt x="2917481" y="846731"/>
                  </a:lnTo>
                  <a:lnTo>
                    <a:pt x="2918037" y="856886"/>
                  </a:lnTo>
                  <a:lnTo>
                    <a:pt x="2918594" y="837143"/>
                  </a:lnTo>
                  <a:lnTo>
                    <a:pt x="2920263" y="814041"/>
                  </a:lnTo>
                  <a:lnTo>
                    <a:pt x="2920819" y="820043"/>
                  </a:lnTo>
                  <a:lnTo>
                    <a:pt x="2921375" y="812305"/>
                  </a:lnTo>
                  <a:lnTo>
                    <a:pt x="2921932" y="825630"/>
                  </a:lnTo>
                  <a:lnTo>
                    <a:pt x="2922488" y="841673"/>
                  </a:lnTo>
                  <a:lnTo>
                    <a:pt x="2924713" y="830084"/>
                  </a:lnTo>
                  <a:lnTo>
                    <a:pt x="2925270" y="832613"/>
                  </a:lnTo>
                  <a:lnTo>
                    <a:pt x="2925826" y="816457"/>
                  </a:lnTo>
                  <a:lnTo>
                    <a:pt x="2926382" y="828159"/>
                  </a:lnTo>
                  <a:lnTo>
                    <a:pt x="2928051" y="811474"/>
                  </a:lnTo>
                  <a:lnTo>
                    <a:pt x="2928608" y="818269"/>
                  </a:lnTo>
                  <a:lnTo>
                    <a:pt x="2929164" y="808228"/>
                  </a:lnTo>
                  <a:lnTo>
                    <a:pt x="2929720" y="800339"/>
                  </a:lnTo>
                  <a:lnTo>
                    <a:pt x="2930277" y="791279"/>
                  </a:lnTo>
                  <a:lnTo>
                    <a:pt x="2931946" y="793129"/>
                  </a:lnTo>
                  <a:lnTo>
                    <a:pt x="2932502" y="820081"/>
                  </a:lnTo>
                  <a:lnTo>
                    <a:pt x="2933059" y="811135"/>
                  </a:lnTo>
                  <a:lnTo>
                    <a:pt x="2933615" y="828046"/>
                  </a:lnTo>
                  <a:lnTo>
                    <a:pt x="2934171" y="835369"/>
                  </a:lnTo>
                  <a:lnTo>
                    <a:pt x="2935840" y="830500"/>
                  </a:lnTo>
                  <a:lnTo>
                    <a:pt x="2936397" y="816533"/>
                  </a:lnTo>
                  <a:lnTo>
                    <a:pt x="2936953" y="812116"/>
                  </a:lnTo>
                  <a:lnTo>
                    <a:pt x="2937509" y="848166"/>
                  </a:lnTo>
                  <a:lnTo>
                    <a:pt x="2938066" y="842541"/>
                  </a:lnTo>
                  <a:lnTo>
                    <a:pt x="2939735" y="828839"/>
                  </a:lnTo>
                  <a:lnTo>
                    <a:pt x="2940291" y="813362"/>
                  </a:lnTo>
                  <a:lnTo>
                    <a:pt x="2940847" y="830990"/>
                  </a:lnTo>
                  <a:lnTo>
                    <a:pt x="2941404" y="826913"/>
                  </a:lnTo>
                  <a:lnTo>
                    <a:pt x="2941960" y="829896"/>
                  </a:lnTo>
                  <a:lnTo>
                    <a:pt x="2943629" y="836879"/>
                  </a:lnTo>
                  <a:lnTo>
                    <a:pt x="2944185" y="835633"/>
                  </a:lnTo>
                  <a:lnTo>
                    <a:pt x="2944742" y="823290"/>
                  </a:lnTo>
                  <a:lnTo>
                    <a:pt x="2945298" y="814457"/>
                  </a:lnTo>
                  <a:lnTo>
                    <a:pt x="2947524" y="799810"/>
                  </a:lnTo>
                  <a:lnTo>
                    <a:pt x="2948080" y="810719"/>
                  </a:lnTo>
                  <a:lnTo>
                    <a:pt x="2948636" y="814155"/>
                  </a:lnTo>
                  <a:lnTo>
                    <a:pt x="2949193" y="822686"/>
                  </a:lnTo>
                  <a:lnTo>
                    <a:pt x="2949749" y="816986"/>
                  </a:lnTo>
                  <a:lnTo>
                    <a:pt x="2951418" y="817174"/>
                  </a:lnTo>
                  <a:lnTo>
                    <a:pt x="2951974" y="825177"/>
                  </a:lnTo>
                  <a:lnTo>
                    <a:pt x="2952531" y="808266"/>
                  </a:lnTo>
                  <a:lnTo>
                    <a:pt x="2953087" y="814872"/>
                  </a:lnTo>
                  <a:lnTo>
                    <a:pt x="2953643" y="802755"/>
                  </a:lnTo>
                  <a:lnTo>
                    <a:pt x="2955312" y="806454"/>
                  </a:lnTo>
                  <a:lnTo>
                    <a:pt x="2955869" y="804340"/>
                  </a:lnTo>
                  <a:lnTo>
                    <a:pt x="2956425" y="805661"/>
                  </a:lnTo>
                  <a:lnTo>
                    <a:pt x="2956981" y="807737"/>
                  </a:lnTo>
                  <a:lnTo>
                    <a:pt x="2957538" y="794035"/>
                  </a:lnTo>
                  <a:lnTo>
                    <a:pt x="2959207" y="793733"/>
                  </a:lnTo>
                  <a:lnTo>
                    <a:pt x="2959763" y="800641"/>
                  </a:lnTo>
                  <a:lnTo>
                    <a:pt x="2960320" y="785692"/>
                  </a:lnTo>
                  <a:lnTo>
                    <a:pt x="2960876" y="796262"/>
                  </a:lnTo>
                  <a:lnTo>
                    <a:pt x="2961432" y="785843"/>
                  </a:lnTo>
                  <a:lnTo>
                    <a:pt x="2963101" y="779426"/>
                  </a:lnTo>
                  <a:lnTo>
                    <a:pt x="2963658" y="793431"/>
                  </a:lnTo>
                  <a:lnTo>
                    <a:pt x="2964214" y="778784"/>
                  </a:lnTo>
                  <a:lnTo>
                    <a:pt x="2964770" y="777463"/>
                  </a:lnTo>
                  <a:lnTo>
                    <a:pt x="2965327" y="772556"/>
                  </a:lnTo>
                  <a:lnTo>
                    <a:pt x="2966996" y="770102"/>
                  </a:lnTo>
                  <a:lnTo>
                    <a:pt x="2967552" y="760741"/>
                  </a:lnTo>
                  <a:lnTo>
                    <a:pt x="2968108" y="749945"/>
                  </a:lnTo>
                  <a:lnTo>
                    <a:pt x="2968665" y="751832"/>
                  </a:lnTo>
                  <a:lnTo>
                    <a:pt x="2969221" y="756098"/>
                  </a:lnTo>
                  <a:lnTo>
                    <a:pt x="2970890" y="752021"/>
                  </a:lnTo>
                  <a:lnTo>
                    <a:pt x="2971446" y="730467"/>
                  </a:lnTo>
                  <a:lnTo>
                    <a:pt x="2972003" y="728390"/>
                  </a:lnTo>
                  <a:lnTo>
                    <a:pt x="2972559" y="753493"/>
                  </a:lnTo>
                  <a:lnTo>
                    <a:pt x="2973116" y="750322"/>
                  </a:lnTo>
                  <a:lnTo>
                    <a:pt x="2974785" y="740659"/>
                  </a:lnTo>
                  <a:lnTo>
                    <a:pt x="2975341" y="729938"/>
                  </a:lnTo>
                  <a:lnTo>
                    <a:pt x="2975897" y="723785"/>
                  </a:lnTo>
                  <a:lnTo>
                    <a:pt x="2976454" y="724729"/>
                  </a:lnTo>
                  <a:lnTo>
                    <a:pt x="2977010" y="706836"/>
                  </a:lnTo>
                  <a:lnTo>
                    <a:pt x="2978679" y="686943"/>
                  </a:lnTo>
                  <a:lnTo>
                    <a:pt x="2979235" y="695814"/>
                  </a:lnTo>
                  <a:lnTo>
                    <a:pt x="2979792" y="708044"/>
                  </a:lnTo>
                  <a:lnTo>
                    <a:pt x="2980348" y="735902"/>
                  </a:lnTo>
                  <a:lnTo>
                    <a:pt x="2980904" y="716651"/>
                  </a:lnTo>
                  <a:lnTo>
                    <a:pt x="2983130" y="722086"/>
                  </a:lnTo>
                  <a:lnTo>
                    <a:pt x="2983686" y="713291"/>
                  </a:lnTo>
                  <a:lnTo>
                    <a:pt x="2984242" y="712347"/>
                  </a:lnTo>
                  <a:lnTo>
                    <a:pt x="2984799" y="726918"/>
                  </a:lnTo>
                  <a:lnTo>
                    <a:pt x="2986468" y="733751"/>
                  </a:lnTo>
                  <a:lnTo>
                    <a:pt x="2987024" y="724918"/>
                  </a:lnTo>
                  <a:lnTo>
                    <a:pt x="2987581" y="729447"/>
                  </a:lnTo>
                  <a:lnTo>
                    <a:pt x="2988137" y="734317"/>
                  </a:lnTo>
                  <a:lnTo>
                    <a:pt x="2988693" y="731561"/>
                  </a:lnTo>
                  <a:lnTo>
                    <a:pt x="2990362" y="745377"/>
                  </a:lnTo>
                  <a:lnTo>
                    <a:pt x="2990919" y="745453"/>
                  </a:lnTo>
                  <a:lnTo>
                    <a:pt x="2991475" y="746019"/>
                  </a:lnTo>
                  <a:lnTo>
                    <a:pt x="2992031" y="748171"/>
                  </a:lnTo>
                  <a:lnTo>
                    <a:pt x="2992588" y="743037"/>
                  </a:lnTo>
                  <a:lnTo>
                    <a:pt x="2994257" y="740583"/>
                  </a:lnTo>
                  <a:lnTo>
                    <a:pt x="2994813" y="734166"/>
                  </a:lnTo>
                  <a:lnTo>
                    <a:pt x="2995369" y="730731"/>
                  </a:lnTo>
                  <a:lnTo>
                    <a:pt x="2995926" y="731222"/>
                  </a:lnTo>
                  <a:lnTo>
                    <a:pt x="2996482" y="719029"/>
                  </a:lnTo>
                  <a:lnTo>
                    <a:pt x="2998151" y="703024"/>
                  </a:lnTo>
                  <a:lnTo>
                    <a:pt x="2998707" y="714650"/>
                  </a:lnTo>
                  <a:lnTo>
                    <a:pt x="2999264" y="701929"/>
                  </a:lnTo>
                  <a:lnTo>
                    <a:pt x="2999820" y="697022"/>
                  </a:lnTo>
                  <a:lnTo>
                    <a:pt x="3000376" y="693964"/>
                  </a:lnTo>
                  <a:lnTo>
                    <a:pt x="3002602" y="692945"/>
                  </a:lnTo>
                  <a:lnTo>
                    <a:pt x="3003158" y="699400"/>
                  </a:lnTo>
                  <a:lnTo>
                    <a:pt x="3003715" y="696153"/>
                  </a:lnTo>
                  <a:lnTo>
                    <a:pt x="3004271" y="692718"/>
                  </a:lnTo>
                  <a:lnTo>
                    <a:pt x="3005940" y="690982"/>
                  </a:lnTo>
                  <a:lnTo>
                    <a:pt x="3006496" y="685395"/>
                  </a:lnTo>
                  <a:lnTo>
                    <a:pt x="3007053" y="677204"/>
                  </a:lnTo>
                  <a:lnTo>
                    <a:pt x="3007609" y="667767"/>
                  </a:lnTo>
                  <a:lnTo>
                    <a:pt x="3008165" y="667955"/>
                  </a:lnTo>
                  <a:lnTo>
                    <a:pt x="3009834" y="674712"/>
                  </a:lnTo>
                  <a:lnTo>
                    <a:pt x="3010391" y="681281"/>
                  </a:lnTo>
                  <a:lnTo>
                    <a:pt x="3010947" y="681734"/>
                  </a:lnTo>
                  <a:lnTo>
                    <a:pt x="3011503" y="664671"/>
                  </a:lnTo>
                  <a:lnTo>
                    <a:pt x="3012060" y="667125"/>
                  </a:lnTo>
                  <a:lnTo>
                    <a:pt x="3013729" y="668786"/>
                  </a:lnTo>
                  <a:lnTo>
                    <a:pt x="3014285" y="667918"/>
                  </a:lnTo>
                  <a:lnTo>
                    <a:pt x="3014841" y="704005"/>
                  </a:lnTo>
                  <a:lnTo>
                    <a:pt x="3015398" y="699173"/>
                  </a:lnTo>
                  <a:lnTo>
                    <a:pt x="3015954" y="693511"/>
                  </a:lnTo>
                  <a:lnTo>
                    <a:pt x="3017623" y="673693"/>
                  </a:lnTo>
                  <a:lnTo>
                    <a:pt x="3018180" y="665728"/>
                  </a:lnTo>
                  <a:lnTo>
                    <a:pt x="3019292" y="684829"/>
                  </a:lnTo>
                  <a:lnTo>
                    <a:pt x="3019849" y="678147"/>
                  </a:lnTo>
                  <a:lnTo>
                    <a:pt x="3021518" y="681658"/>
                  </a:lnTo>
                  <a:lnTo>
                    <a:pt x="3022074" y="690416"/>
                  </a:lnTo>
                  <a:lnTo>
                    <a:pt x="3022630" y="688264"/>
                  </a:lnTo>
                  <a:lnTo>
                    <a:pt x="3023187" y="690982"/>
                  </a:lnTo>
                  <a:lnTo>
                    <a:pt x="3023743" y="694870"/>
                  </a:lnTo>
                  <a:lnTo>
                    <a:pt x="3025412" y="695210"/>
                  </a:lnTo>
                  <a:lnTo>
                    <a:pt x="3025968" y="682413"/>
                  </a:lnTo>
                  <a:lnTo>
                    <a:pt x="3026525" y="673882"/>
                  </a:lnTo>
                  <a:lnTo>
                    <a:pt x="3027637" y="675090"/>
                  </a:lnTo>
                  <a:lnTo>
                    <a:pt x="3029307" y="661878"/>
                  </a:lnTo>
                  <a:lnTo>
                    <a:pt x="3029863" y="642287"/>
                  </a:lnTo>
                  <a:lnTo>
                    <a:pt x="3030419" y="630094"/>
                  </a:lnTo>
                  <a:lnTo>
                    <a:pt x="3030976" y="632208"/>
                  </a:lnTo>
                  <a:lnTo>
                    <a:pt x="3031532" y="624507"/>
                  </a:lnTo>
                  <a:lnTo>
                    <a:pt x="3033201" y="637870"/>
                  </a:lnTo>
                  <a:lnTo>
                    <a:pt x="3033757" y="638889"/>
                  </a:lnTo>
                  <a:lnTo>
                    <a:pt x="3034314" y="627904"/>
                  </a:lnTo>
                  <a:lnTo>
                    <a:pt x="3034870" y="639455"/>
                  </a:lnTo>
                  <a:lnTo>
                    <a:pt x="3035426" y="645042"/>
                  </a:lnTo>
                  <a:lnTo>
                    <a:pt x="3037095" y="641305"/>
                  </a:lnTo>
                  <a:lnTo>
                    <a:pt x="3037652" y="632208"/>
                  </a:lnTo>
                  <a:lnTo>
                    <a:pt x="3038208" y="635945"/>
                  </a:lnTo>
                  <a:lnTo>
                    <a:pt x="3038764" y="623828"/>
                  </a:lnTo>
                  <a:lnTo>
                    <a:pt x="3039321" y="616769"/>
                  </a:lnTo>
                  <a:lnTo>
                    <a:pt x="3040990" y="614013"/>
                  </a:lnTo>
                  <a:lnTo>
                    <a:pt x="3041546" y="628320"/>
                  </a:lnTo>
                  <a:lnTo>
                    <a:pt x="3042102" y="611673"/>
                  </a:lnTo>
                  <a:lnTo>
                    <a:pt x="3042659" y="610842"/>
                  </a:lnTo>
                  <a:lnTo>
                    <a:pt x="3044884" y="609974"/>
                  </a:lnTo>
                  <a:lnTo>
                    <a:pt x="3045441" y="613258"/>
                  </a:lnTo>
                  <a:lnTo>
                    <a:pt x="3045997" y="617259"/>
                  </a:lnTo>
                  <a:lnTo>
                    <a:pt x="3046553" y="616429"/>
                  </a:lnTo>
                  <a:lnTo>
                    <a:pt x="3048779" y="610880"/>
                  </a:lnTo>
                  <a:lnTo>
                    <a:pt x="3049335" y="611144"/>
                  </a:lnTo>
                  <a:lnTo>
                    <a:pt x="3049891" y="594157"/>
                  </a:lnTo>
                  <a:lnTo>
                    <a:pt x="3050448" y="586079"/>
                  </a:lnTo>
                  <a:lnTo>
                    <a:pt x="3051004" y="607407"/>
                  </a:lnTo>
                  <a:lnTo>
                    <a:pt x="3052673" y="613220"/>
                  </a:lnTo>
                  <a:lnTo>
                    <a:pt x="3053229" y="585513"/>
                  </a:lnTo>
                  <a:lnTo>
                    <a:pt x="3053786" y="607785"/>
                  </a:lnTo>
                  <a:lnTo>
                    <a:pt x="3054342" y="589967"/>
                  </a:lnTo>
                  <a:lnTo>
                    <a:pt x="3054898" y="593931"/>
                  </a:lnTo>
                  <a:lnTo>
                    <a:pt x="3057124" y="591100"/>
                  </a:lnTo>
                  <a:lnTo>
                    <a:pt x="3057680" y="594233"/>
                  </a:lnTo>
                  <a:lnTo>
                    <a:pt x="3058237" y="570603"/>
                  </a:lnTo>
                  <a:lnTo>
                    <a:pt x="3058793" y="577133"/>
                  </a:lnTo>
                  <a:lnTo>
                    <a:pt x="3060462" y="578718"/>
                  </a:lnTo>
                  <a:lnTo>
                    <a:pt x="3061018" y="579171"/>
                  </a:lnTo>
                  <a:lnTo>
                    <a:pt x="3061575" y="584532"/>
                  </a:lnTo>
                  <a:lnTo>
                    <a:pt x="3062131" y="564940"/>
                  </a:lnTo>
                  <a:lnTo>
                    <a:pt x="3062687" y="555239"/>
                  </a:lnTo>
                  <a:lnTo>
                    <a:pt x="3064356" y="569885"/>
                  </a:lnTo>
                  <a:lnTo>
                    <a:pt x="3064913" y="552710"/>
                  </a:lnTo>
                  <a:lnTo>
                    <a:pt x="3065469" y="539913"/>
                  </a:lnTo>
                  <a:lnTo>
                    <a:pt x="3066025" y="532439"/>
                  </a:lnTo>
                  <a:lnTo>
                    <a:pt x="3066582" y="519869"/>
                  </a:lnTo>
                  <a:lnTo>
                    <a:pt x="3068251" y="519982"/>
                  </a:lnTo>
                  <a:lnTo>
                    <a:pt x="3068807" y="516170"/>
                  </a:lnTo>
                  <a:lnTo>
                    <a:pt x="3069363" y="527381"/>
                  </a:lnTo>
                  <a:lnTo>
                    <a:pt x="3069920" y="537082"/>
                  </a:lnTo>
                  <a:lnTo>
                    <a:pt x="3070476" y="519038"/>
                  </a:lnTo>
                  <a:lnTo>
                    <a:pt x="3072702" y="504128"/>
                  </a:lnTo>
                  <a:lnTo>
                    <a:pt x="3073258" y="503637"/>
                  </a:lnTo>
                  <a:lnTo>
                    <a:pt x="3073814" y="525305"/>
                  </a:lnTo>
                  <a:lnTo>
                    <a:pt x="3074371" y="531458"/>
                  </a:lnTo>
                  <a:lnTo>
                    <a:pt x="3076040" y="549501"/>
                  </a:lnTo>
                  <a:lnTo>
                    <a:pt x="3076596" y="558070"/>
                  </a:lnTo>
                  <a:lnTo>
                    <a:pt x="3077152" y="550256"/>
                  </a:lnTo>
                  <a:lnTo>
                    <a:pt x="3077709" y="512168"/>
                  </a:lnTo>
                  <a:lnTo>
                    <a:pt x="3078265" y="524399"/>
                  </a:lnTo>
                  <a:lnTo>
                    <a:pt x="3079934" y="524474"/>
                  </a:lnTo>
                  <a:lnTo>
                    <a:pt x="3080490" y="513112"/>
                  </a:lnTo>
                  <a:lnTo>
                    <a:pt x="3081047" y="509224"/>
                  </a:lnTo>
                  <a:lnTo>
                    <a:pt x="3081603" y="504732"/>
                  </a:lnTo>
                  <a:lnTo>
                    <a:pt x="3082159" y="509375"/>
                  </a:lnTo>
                  <a:lnTo>
                    <a:pt x="3083828" y="509148"/>
                  </a:lnTo>
                  <a:lnTo>
                    <a:pt x="3084385" y="511262"/>
                  </a:lnTo>
                  <a:lnTo>
                    <a:pt x="3084941" y="494880"/>
                  </a:lnTo>
                  <a:lnTo>
                    <a:pt x="3085498" y="497031"/>
                  </a:lnTo>
                  <a:lnTo>
                    <a:pt x="3086054" y="497484"/>
                  </a:lnTo>
                  <a:lnTo>
                    <a:pt x="3087723" y="491860"/>
                  </a:lnTo>
                  <a:lnTo>
                    <a:pt x="3088279" y="482083"/>
                  </a:lnTo>
                  <a:lnTo>
                    <a:pt x="3088836" y="468116"/>
                  </a:lnTo>
                  <a:lnTo>
                    <a:pt x="3089392" y="450487"/>
                  </a:lnTo>
                  <a:lnTo>
                    <a:pt x="3089948" y="438370"/>
                  </a:lnTo>
                  <a:lnTo>
                    <a:pt x="3091617" y="436256"/>
                  </a:lnTo>
                  <a:lnTo>
                    <a:pt x="3092174" y="445052"/>
                  </a:lnTo>
                  <a:lnTo>
                    <a:pt x="3092730" y="456603"/>
                  </a:lnTo>
                  <a:lnTo>
                    <a:pt x="3093286" y="446411"/>
                  </a:lnTo>
                  <a:lnTo>
                    <a:pt x="3093843" y="440409"/>
                  </a:lnTo>
                  <a:lnTo>
                    <a:pt x="3095512" y="432331"/>
                  </a:lnTo>
                  <a:lnTo>
                    <a:pt x="3096068" y="436407"/>
                  </a:lnTo>
                  <a:lnTo>
                    <a:pt x="3096624" y="430368"/>
                  </a:lnTo>
                  <a:lnTo>
                    <a:pt x="3097181" y="454904"/>
                  </a:lnTo>
                  <a:lnTo>
                    <a:pt x="3097737" y="450865"/>
                  </a:lnTo>
                  <a:lnTo>
                    <a:pt x="3099406" y="444674"/>
                  </a:lnTo>
                  <a:lnTo>
                    <a:pt x="3099963" y="456301"/>
                  </a:lnTo>
                  <a:lnTo>
                    <a:pt x="3100519" y="447392"/>
                  </a:lnTo>
                  <a:lnTo>
                    <a:pt x="3101075" y="461661"/>
                  </a:lnTo>
                  <a:lnTo>
                    <a:pt x="3101632" y="479969"/>
                  </a:lnTo>
                  <a:lnTo>
                    <a:pt x="3103301" y="474948"/>
                  </a:lnTo>
                  <a:lnTo>
                    <a:pt x="3103857" y="479214"/>
                  </a:lnTo>
                  <a:lnTo>
                    <a:pt x="3104413" y="478044"/>
                  </a:lnTo>
                  <a:lnTo>
                    <a:pt x="3104970" y="487556"/>
                  </a:lnTo>
                  <a:lnTo>
                    <a:pt x="3105526" y="469362"/>
                  </a:lnTo>
                  <a:lnTo>
                    <a:pt x="3107195" y="469966"/>
                  </a:lnTo>
                  <a:lnTo>
                    <a:pt x="3107751" y="482272"/>
                  </a:lnTo>
                  <a:lnTo>
                    <a:pt x="3108308" y="471589"/>
                  </a:lnTo>
                  <a:lnTo>
                    <a:pt x="3108864" y="474533"/>
                  </a:lnTo>
                  <a:lnTo>
                    <a:pt x="3109420" y="468871"/>
                  </a:lnTo>
                  <a:lnTo>
                    <a:pt x="3111089" y="466795"/>
                  </a:lnTo>
                  <a:lnTo>
                    <a:pt x="3111646" y="453734"/>
                  </a:lnTo>
                  <a:lnTo>
                    <a:pt x="3112202" y="461510"/>
                  </a:lnTo>
                  <a:lnTo>
                    <a:pt x="3112758" y="462567"/>
                  </a:lnTo>
                  <a:lnTo>
                    <a:pt x="3113315" y="455735"/>
                  </a:lnTo>
                  <a:lnTo>
                    <a:pt x="3114984" y="460831"/>
                  </a:lnTo>
                  <a:lnTo>
                    <a:pt x="3115540" y="469588"/>
                  </a:lnTo>
                  <a:lnTo>
                    <a:pt x="3116097" y="449808"/>
                  </a:lnTo>
                  <a:lnTo>
                    <a:pt x="3116653" y="452148"/>
                  </a:lnTo>
                  <a:lnTo>
                    <a:pt x="3117209" y="417344"/>
                  </a:lnTo>
                  <a:lnTo>
                    <a:pt x="3118878" y="397602"/>
                  </a:lnTo>
                  <a:lnTo>
                    <a:pt x="3119435" y="392884"/>
                  </a:lnTo>
                  <a:lnTo>
                    <a:pt x="3119991" y="400811"/>
                  </a:lnTo>
                  <a:lnTo>
                    <a:pt x="3120547" y="400660"/>
                  </a:lnTo>
                  <a:lnTo>
                    <a:pt x="3121104" y="405114"/>
                  </a:lnTo>
                  <a:lnTo>
                    <a:pt x="3122773" y="401490"/>
                  </a:lnTo>
                  <a:lnTo>
                    <a:pt x="3123329" y="413079"/>
                  </a:lnTo>
                  <a:lnTo>
                    <a:pt x="3123885" y="415042"/>
                  </a:lnTo>
                  <a:lnTo>
                    <a:pt x="3124442" y="439012"/>
                  </a:lnTo>
                  <a:lnTo>
                    <a:pt x="3124998" y="450865"/>
                  </a:lnTo>
                  <a:lnTo>
                    <a:pt x="3126667" y="453281"/>
                  </a:lnTo>
                  <a:lnTo>
                    <a:pt x="3127224" y="456414"/>
                  </a:lnTo>
                  <a:lnTo>
                    <a:pt x="3127780" y="464266"/>
                  </a:lnTo>
                  <a:lnTo>
                    <a:pt x="3128336" y="453356"/>
                  </a:lnTo>
                  <a:lnTo>
                    <a:pt x="3128893" y="441730"/>
                  </a:lnTo>
                  <a:lnTo>
                    <a:pt x="3131118" y="428405"/>
                  </a:lnTo>
                  <a:lnTo>
                    <a:pt x="3131674" y="435237"/>
                  </a:lnTo>
                  <a:lnTo>
                    <a:pt x="3132231" y="428329"/>
                  </a:lnTo>
                  <a:lnTo>
                    <a:pt x="3132787" y="447128"/>
                  </a:lnTo>
                  <a:lnTo>
                    <a:pt x="3134456" y="458264"/>
                  </a:lnTo>
                  <a:lnTo>
                    <a:pt x="3135012" y="461737"/>
                  </a:lnTo>
                  <a:lnTo>
                    <a:pt x="3135569" y="484272"/>
                  </a:lnTo>
                  <a:lnTo>
                    <a:pt x="3136125" y="471966"/>
                  </a:lnTo>
                  <a:lnTo>
                    <a:pt x="3136681" y="472382"/>
                  </a:lnTo>
                  <a:lnTo>
                    <a:pt x="3138350" y="450035"/>
                  </a:lnTo>
                  <a:lnTo>
                    <a:pt x="3138907" y="446260"/>
                  </a:lnTo>
                  <a:lnTo>
                    <a:pt x="3139463" y="455659"/>
                  </a:lnTo>
                  <a:lnTo>
                    <a:pt x="3140019" y="508620"/>
                  </a:lnTo>
                  <a:lnTo>
                    <a:pt x="3140576" y="534742"/>
                  </a:lnTo>
                  <a:lnTo>
                    <a:pt x="3142245" y="531344"/>
                  </a:lnTo>
                  <a:lnTo>
                    <a:pt x="3142801" y="507789"/>
                  </a:lnTo>
                  <a:lnTo>
                    <a:pt x="3143358" y="514093"/>
                  </a:lnTo>
                  <a:lnTo>
                    <a:pt x="3143914" y="510998"/>
                  </a:lnTo>
                  <a:lnTo>
                    <a:pt x="3144470" y="492426"/>
                  </a:lnTo>
                  <a:lnTo>
                    <a:pt x="3146139" y="496616"/>
                  </a:lnTo>
                  <a:lnTo>
                    <a:pt x="3146696" y="505638"/>
                  </a:lnTo>
                  <a:lnTo>
                    <a:pt x="3147252" y="510130"/>
                  </a:lnTo>
                  <a:lnTo>
                    <a:pt x="3147808" y="502391"/>
                  </a:lnTo>
                  <a:lnTo>
                    <a:pt x="3148365" y="510545"/>
                  </a:lnTo>
                  <a:lnTo>
                    <a:pt x="3150590" y="520548"/>
                  </a:lnTo>
                  <a:lnTo>
                    <a:pt x="3151146" y="539083"/>
                  </a:lnTo>
                  <a:lnTo>
                    <a:pt x="3151703" y="561128"/>
                  </a:lnTo>
                  <a:lnTo>
                    <a:pt x="3152259" y="542707"/>
                  </a:lnTo>
                  <a:lnTo>
                    <a:pt x="3153928" y="529230"/>
                  </a:lnTo>
                  <a:lnTo>
                    <a:pt x="3154484" y="537875"/>
                  </a:lnTo>
                  <a:lnTo>
                    <a:pt x="3155041" y="543839"/>
                  </a:lnTo>
                  <a:lnTo>
                    <a:pt x="3155597" y="552144"/>
                  </a:lnTo>
                  <a:lnTo>
                    <a:pt x="3156154" y="543537"/>
                  </a:lnTo>
                  <a:lnTo>
                    <a:pt x="3157823" y="573094"/>
                  </a:lnTo>
                  <a:lnTo>
                    <a:pt x="3158379" y="565733"/>
                  </a:lnTo>
                  <a:lnTo>
                    <a:pt x="3158935" y="556258"/>
                  </a:lnTo>
                  <a:lnTo>
                    <a:pt x="3159492" y="560297"/>
                  </a:lnTo>
                  <a:lnTo>
                    <a:pt x="3160048" y="539762"/>
                  </a:lnTo>
                  <a:lnTo>
                    <a:pt x="3161717" y="521228"/>
                  </a:lnTo>
                  <a:lnTo>
                    <a:pt x="3162273" y="534213"/>
                  </a:lnTo>
                  <a:lnTo>
                    <a:pt x="3162830" y="525871"/>
                  </a:lnTo>
                  <a:lnTo>
                    <a:pt x="3163386" y="509828"/>
                  </a:lnTo>
                  <a:lnTo>
                    <a:pt x="3163942" y="519642"/>
                  </a:lnTo>
                  <a:lnTo>
                    <a:pt x="3165611" y="523606"/>
                  </a:lnTo>
                  <a:lnTo>
                    <a:pt x="3166168" y="522851"/>
                  </a:lnTo>
                  <a:lnTo>
                    <a:pt x="3166724" y="532439"/>
                  </a:lnTo>
                  <a:lnTo>
                    <a:pt x="3167280" y="534289"/>
                  </a:lnTo>
                  <a:lnTo>
                    <a:pt x="3167837" y="524399"/>
                  </a:lnTo>
                  <a:lnTo>
                    <a:pt x="3169506" y="520737"/>
                  </a:lnTo>
                  <a:lnTo>
                    <a:pt x="3170062" y="499409"/>
                  </a:lnTo>
                  <a:lnTo>
                    <a:pt x="3170619" y="491784"/>
                  </a:lnTo>
                  <a:lnTo>
                    <a:pt x="3171175" y="491369"/>
                  </a:lnTo>
                  <a:lnTo>
                    <a:pt x="3171731" y="521341"/>
                  </a:lnTo>
                  <a:lnTo>
                    <a:pt x="3173400" y="520586"/>
                  </a:lnTo>
                  <a:lnTo>
                    <a:pt x="3173957" y="538517"/>
                  </a:lnTo>
                  <a:lnTo>
                    <a:pt x="3174513" y="540555"/>
                  </a:lnTo>
                  <a:lnTo>
                    <a:pt x="3175069" y="548709"/>
                  </a:lnTo>
                  <a:lnTo>
                    <a:pt x="3175626" y="552181"/>
                  </a:lnTo>
                  <a:lnTo>
                    <a:pt x="3177295" y="542103"/>
                  </a:lnTo>
                  <a:lnTo>
                    <a:pt x="3177851" y="534477"/>
                  </a:lnTo>
                  <a:lnTo>
                    <a:pt x="3178407" y="522964"/>
                  </a:lnTo>
                  <a:lnTo>
                    <a:pt x="3178964" y="523568"/>
                  </a:lnTo>
                  <a:lnTo>
                    <a:pt x="3179520" y="503788"/>
                  </a:lnTo>
                  <a:lnTo>
                    <a:pt x="3181189" y="514924"/>
                  </a:lnTo>
                  <a:lnTo>
                    <a:pt x="3181745" y="517302"/>
                  </a:lnTo>
                  <a:lnTo>
                    <a:pt x="3182302" y="526022"/>
                  </a:lnTo>
                  <a:lnTo>
                    <a:pt x="3182858" y="537573"/>
                  </a:lnTo>
                  <a:lnTo>
                    <a:pt x="3183415" y="534628"/>
                  </a:lnTo>
                  <a:lnTo>
                    <a:pt x="3185640" y="525909"/>
                  </a:lnTo>
                  <a:lnTo>
                    <a:pt x="3186196" y="527230"/>
                  </a:lnTo>
                  <a:lnTo>
                    <a:pt x="3186753" y="521794"/>
                  </a:lnTo>
                  <a:lnTo>
                    <a:pt x="3187309" y="513791"/>
                  </a:lnTo>
                  <a:lnTo>
                    <a:pt x="3188978" y="528551"/>
                  </a:lnTo>
                  <a:lnTo>
                    <a:pt x="3189534" y="541650"/>
                  </a:lnTo>
                  <a:lnTo>
                    <a:pt x="3190091" y="540328"/>
                  </a:lnTo>
                  <a:lnTo>
                    <a:pt x="3190647" y="534440"/>
                  </a:lnTo>
                  <a:lnTo>
                    <a:pt x="3191203" y="533609"/>
                  </a:lnTo>
                  <a:lnTo>
                    <a:pt x="3192872" y="549313"/>
                  </a:lnTo>
                  <a:lnTo>
                    <a:pt x="3193429" y="544443"/>
                  </a:lnTo>
                  <a:lnTo>
                    <a:pt x="3193985" y="548595"/>
                  </a:lnTo>
                  <a:lnTo>
                    <a:pt x="3194541" y="533005"/>
                  </a:lnTo>
                  <a:lnTo>
                    <a:pt x="3195098" y="527758"/>
                  </a:lnTo>
                  <a:lnTo>
                    <a:pt x="3196767" y="519982"/>
                  </a:lnTo>
                  <a:lnTo>
                    <a:pt x="3197323" y="501070"/>
                  </a:lnTo>
                  <a:lnTo>
                    <a:pt x="3197880" y="503071"/>
                  </a:lnTo>
                  <a:lnTo>
                    <a:pt x="3198436" y="502127"/>
                  </a:lnTo>
                  <a:lnTo>
                    <a:pt x="3198992" y="497786"/>
                  </a:lnTo>
                  <a:lnTo>
                    <a:pt x="3200661" y="499372"/>
                  </a:lnTo>
                  <a:lnTo>
                    <a:pt x="3201218" y="476647"/>
                  </a:lnTo>
                  <a:lnTo>
                    <a:pt x="3201774" y="484310"/>
                  </a:lnTo>
                  <a:lnTo>
                    <a:pt x="3202330" y="479780"/>
                  </a:lnTo>
                  <a:lnTo>
                    <a:pt x="3202887" y="458754"/>
                  </a:lnTo>
                  <a:lnTo>
                    <a:pt x="3205112" y="466983"/>
                  </a:lnTo>
                  <a:lnTo>
                    <a:pt x="3205668" y="455395"/>
                  </a:lnTo>
                  <a:lnTo>
                    <a:pt x="3206225" y="452488"/>
                  </a:lnTo>
                  <a:lnTo>
                    <a:pt x="3206781" y="439691"/>
                  </a:lnTo>
                  <a:lnTo>
                    <a:pt x="3208450" y="444523"/>
                  </a:lnTo>
                  <a:lnTo>
                    <a:pt x="3209006" y="445203"/>
                  </a:lnTo>
                  <a:lnTo>
                    <a:pt x="3209563" y="445203"/>
                  </a:lnTo>
                  <a:lnTo>
                    <a:pt x="3210119" y="428707"/>
                  </a:lnTo>
                  <a:lnTo>
                    <a:pt x="3210675" y="436332"/>
                  </a:lnTo>
                  <a:lnTo>
                    <a:pt x="3212345" y="432029"/>
                  </a:lnTo>
                  <a:lnTo>
                    <a:pt x="3212901" y="427197"/>
                  </a:lnTo>
                  <a:lnTo>
                    <a:pt x="3213457" y="447203"/>
                  </a:lnTo>
                  <a:lnTo>
                    <a:pt x="3214014" y="472004"/>
                  </a:lnTo>
                  <a:lnTo>
                    <a:pt x="3214570" y="501297"/>
                  </a:lnTo>
                  <a:lnTo>
                    <a:pt x="3216239" y="499372"/>
                  </a:lnTo>
                  <a:lnTo>
                    <a:pt x="3216795" y="496540"/>
                  </a:lnTo>
                  <a:lnTo>
                    <a:pt x="3217352" y="499485"/>
                  </a:lnTo>
                  <a:lnTo>
                    <a:pt x="3217908" y="486046"/>
                  </a:lnTo>
                  <a:lnTo>
                    <a:pt x="3218464" y="495370"/>
                  </a:lnTo>
                  <a:lnTo>
                    <a:pt x="3220133" y="460151"/>
                  </a:lnTo>
                  <a:lnTo>
                    <a:pt x="3220690" y="460529"/>
                  </a:lnTo>
                  <a:lnTo>
                    <a:pt x="3221246" y="439239"/>
                  </a:lnTo>
                  <a:lnTo>
                    <a:pt x="3222359" y="433388"/>
                  </a:lnTo>
                  <a:lnTo>
                    <a:pt x="3224028" y="447317"/>
                  </a:lnTo>
                  <a:lnTo>
                    <a:pt x="3224584" y="465927"/>
                  </a:lnTo>
                  <a:lnTo>
                    <a:pt x="3225140" y="466983"/>
                  </a:lnTo>
                  <a:lnTo>
                    <a:pt x="3225697" y="452790"/>
                  </a:lnTo>
                  <a:lnTo>
                    <a:pt x="3226253" y="449921"/>
                  </a:lnTo>
                  <a:lnTo>
                    <a:pt x="3227922" y="460944"/>
                  </a:lnTo>
                  <a:lnTo>
                    <a:pt x="3228479" y="472004"/>
                  </a:lnTo>
                  <a:lnTo>
                    <a:pt x="3229035" y="480460"/>
                  </a:lnTo>
                  <a:lnTo>
                    <a:pt x="3230148" y="490727"/>
                  </a:lnTo>
                  <a:lnTo>
                    <a:pt x="3231817" y="489519"/>
                  </a:lnTo>
                  <a:lnTo>
                    <a:pt x="3232373" y="468909"/>
                  </a:lnTo>
                  <a:lnTo>
                    <a:pt x="3232929" y="500240"/>
                  </a:lnTo>
                  <a:lnTo>
                    <a:pt x="3233486" y="492690"/>
                  </a:lnTo>
                  <a:lnTo>
                    <a:pt x="3234042" y="528740"/>
                  </a:lnTo>
                  <a:lnTo>
                    <a:pt x="3235711" y="493672"/>
                  </a:lnTo>
                  <a:lnTo>
                    <a:pt x="3236267" y="491293"/>
                  </a:lnTo>
                  <a:lnTo>
                    <a:pt x="3236824" y="480799"/>
                  </a:lnTo>
                  <a:lnTo>
                    <a:pt x="3237380" y="528476"/>
                  </a:lnTo>
                  <a:lnTo>
                    <a:pt x="3237936" y="502127"/>
                  </a:lnTo>
                  <a:lnTo>
                    <a:pt x="3239606" y="554975"/>
                  </a:lnTo>
                  <a:lnTo>
                    <a:pt x="3240162" y="559807"/>
                  </a:lnTo>
                  <a:lnTo>
                    <a:pt x="3240718" y="506657"/>
                  </a:lnTo>
                  <a:lnTo>
                    <a:pt x="3241275" y="499447"/>
                  </a:lnTo>
                  <a:lnTo>
                    <a:pt x="3241831" y="555390"/>
                  </a:lnTo>
                  <a:lnTo>
                    <a:pt x="3243500" y="504090"/>
                  </a:lnTo>
                  <a:lnTo>
                    <a:pt x="3244056" y="473854"/>
                  </a:lnTo>
                  <a:lnTo>
                    <a:pt x="3244613" y="517038"/>
                  </a:lnTo>
                  <a:lnTo>
                    <a:pt x="3245169" y="510168"/>
                  </a:lnTo>
                  <a:lnTo>
                    <a:pt x="3247394" y="498956"/>
                  </a:lnTo>
                  <a:lnTo>
                    <a:pt x="3247951" y="510092"/>
                  </a:lnTo>
                  <a:lnTo>
                    <a:pt x="3248507" y="453432"/>
                  </a:lnTo>
                  <a:lnTo>
                    <a:pt x="3249063" y="434860"/>
                  </a:lnTo>
                  <a:lnTo>
                    <a:pt x="3249620" y="443580"/>
                  </a:lnTo>
                  <a:lnTo>
                    <a:pt x="3251289" y="433123"/>
                  </a:lnTo>
                  <a:lnTo>
                    <a:pt x="3251845" y="441050"/>
                  </a:lnTo>
                  <a:lnTo>
                    <a:pt x="3252401" y="457207"/>
                  </a:lnTo>
                  <a:lnTo>
                    <a:pt x="3252958" y="510696"/>
                  </a:lnTo>
                  <a:lnTo>
                    <a:pt x="3253514" y="439729"/>
                  </a:lnTo>
                  <a:lnTo>
                    <a:pt x="3255183" y="490991"/>
                  </a:lnTo>
                  <a:lnTo>
                    <a:pt x="3255740" y="478421"/>
                  </a:lnTo>
                  <a:lnTo>
                    <a:pt x="3256296" y="507374"/>
                  </a:lnTo>
                  <a:lnTo>
                    <a:pt x="3256852" y="524776"/>
                  </a:lnTo>
                  <a:lnTo>
                    <a:pt x="3257409" y="526475"/>
                  </a:lnTo>
                  <a:lnTo>
                    <a:pt x="3259634" y="509035"/>
                  </a:lnTo>
                  <a:lnTo>
                    <a:pt x="3260190" y="527758"/>
                  </a:lnTo>
                  <a:lnTo>
                    <a:pt x="3260747" y="536138"/>
                  </a:lnTo>
                  <a:lnTo>
                    <a:pt x="3261303" y="523002"/>
                  </a:lnTo>
                  <a:lnTo>
                    <a:pt x="3262972" y="500580"/>
                  </a:lnTo>
                  <a:lnTo>
                    <a:pt x="3263528" y="505449"/>
                  </a:lnTo>
                  <a:lnTo>
                    <a:pt x="3264085" y="473929"/>
                  </a:lnTo>
                  <a:lnTo>
                    <a:pt x="3264641" y="515830"/>
                  </a:lnTo>
                  <a:lnTo>
                    <a:pt x="3265197" y="509866"/>
                  </a:lnTo>
                  <a:lnTo>
                    <a:pt x="3266866" y="503222"/>
                  </a:lnTo>
                  <a:lnTo>
                    <a:pt x="3267423" y="511187"/>
                  </a:lnTo>
                  <a:lnTo>
                    <a:pt x="3267979" y="522851"/>
                  </a:lnTo>
                  <a:lnTo>
                    <a:pt x="3268536" y="528249"/>
                  </a:lnTo>
                  <a:lnTo>
                    <a:pt x="3269092" y="523342"/>
                  </a:lnTo>
                  <a:lnTo>
                    <a:pt x="3270761" y="522625"/>
                  </a:lnTo>
                  <a:lnTo>
                    <a:pt x="3271317" y="510319"/>
                  </a:lnTo>
                  <a:lnTo>
                    <a:pt x="3271874" y="508054"/>
                  </a:lnTo>
                  <a:lnTo>
                    <a:pt x="3272430" y="514018"/>
                  </a:lnTo>
                  <a:lnTo>
                    <a:pt x="3272986" y="528589"/>
                  </a:lnTo>
                  <a:lnTo>
                    <a:pt x="3274655" y="522398"/>
                  </a:lnTo>
                  <a:lnTo>
                    <a:pt x="3275212" y="514848"/>
                  </a:lnTo>
                  <a:lnTo>
                    <a:pt x="3275768" y="499334"/>
                  </a:lnTo>
                  <a:lnTo>
                    <a:pt x="3276324" y="537837"/>
                  </a:lnTo>
                  <a:lnTo>
                    <a:pt x="3276881" y="540630"/>
                  </a:lnTo>
                  <a:lnTo>
                    <a:pt x="3279106" y="539196"/>
                  </a:lnTo>
                  <a:lnTo>
                    <a:pt x="3279662" y="534326"/>
                  </a:lnTo>
                  <a:lnTo>
                    <a:pt x="3280219" y="528022"/>
                  </a:lnTo>
                  <a:lnTo>
                    <a:pt x="3280775" y="521568"/>
                  </a:lnTo>
                  <a:lnTo>
                    <a:pt x="3282444" y="507676"/>
                  </a:lnTo>
                  <a:lnTo>
                    <a:pt x="3283001" y="532099"/>
                  </a:lnTo>
                  <a:lnTo>
                    <a:pt x="3283557" y="489066"/>
                  </a:lnTo>
                  <a:lnTo>
                    <a:pt x="3284113" y="497484"/>
                  </a:lnTo>
                  <a:lnTo>
                    <a:pt x="3284670" y="473363"/>
                  </a:lnTo>
                  <a:lnTo>
                    <a:pt x="3286339" y="489972"/>
                  </a:lnTo>
                  <a:lnTo>
                    <a:pt x="3286895" y="443542"/>
                  </a:lnTo>
                  <a:lnTo>
                    <a:pt x="3287451" y="464228"/>
                  </a:lnTo>
                  <a:lnTo>
                    <a:pt x="3288008" y="478987"/>
                  </a:lnTo>
                  <a:lnTo>
                    <a:pt x="3288564" y="456037"/>
                  </a:lnTo>
                  <a:lnTo>
                    <a:pt x="3290233" y="386806"/>
                  </a:lnTo>
                  <a:lnTo>
                    <a:pt x="3290789" y="488915"/>
                  </a:lnTo>
                  <a:lnTo>
                    <a:pt x="3291346" y="483404"/>
                  </a:lnTo>
                  <a:lnTo>
                    <a:pt x="3291902" y="460491"/>
                  </a:lnTo>
                  <a:lnTo>
                    <a:pt x="3292458" y="494087"/>
                  </a:lnTo>
                  <a:lnTo>
                    <a:pt x="3294127" y="479176"/>
                  </a:lnTo>
                  <a:lnTo>
                    <a:pt x="3294684" y="465851"/>
                  </a:lnTo>
                  <a:lnTo>
                    <a:pt x="3295240" y="450676"/>
                  </a:lnTo>
                  <a:lnTo>
                    <a:pt x="3295797" y="456490"/>
                  </a:lnTo>
                  <a:lnTo>
                    <a:pt x="3296353" y="444372"/>
                  </a:lnTo>
                  <a:lnTo>
                    <a:pt x="3298022" y="447052"/>
                  </a:lnTo>
                  <a:lnTo>
                    <a:pt x="3298578" y="472042"/>
                  </a:lnTo>
                  <a:lnTo>
                    <a:pt x="3299135" y="470494"/>
                  </a:lnTo>
                  <a:lnTo>
                    <a:pt x="3299691" y="461510"/>
                  </a:lnTo>
                  <a:lnTo>
                    <a:pt x="3300247" y="470230"/>
                  </a:lnTo>
                  <a:lnTo>
                    <a:pt x="3301916" y="455848"/>
                  </a:lnTo>
                  <a:lnTo>
                    <a:pt x="3302473" y="437615"/>
                  </a:lnTo>
                  <a:lnTo>
                    <a:pt x="3303029" y="437766"/>
                  </a:lnTo>
                  <a:lnTo>
                    <a:pt x="3303585" y="432557"/>
                  </a:lnTo>
                  <a:lnTo>
                    <a:pt x="3304142" y="426178"/>
                  </a:lnTo>
                  <a:lnTo>
                    <a:pt x="3305811" y="422818"/>
                  </a:lnTo>
                  <a:lnTo>
                    <a:pt x="3306367" y="427725"/>
                  </a:lnTo>
                  <a:lnTo>
                    <a:pt x="3306923" y="448562"/>
                  </a:lnTo>
                  <a:lnTo>
                    <a:pt x="3307480" y="409795"/>
                  </a:lnTo>
                  <a:lnTo>
                    <a:pt x="3309705" y="388769"/>
                  </a:lnTo>
                  <a:lnTo>
                    <a:pt x="3310262" y="345396"/>
                  </a:lnTo>
                  <a:lnTo>
                    <a:pt x="3310818" y="396734"/>
                  </a:lnTo>
                  <a:lnTo>
                    <a:pt x="3311374" y="377331"/>
                  </a:lnTo>
                  <a:lnTo>
                    <a:pt x="3311931" y="424441"/>
                  </a:lnTo>
                  <a:lnTo>
                    <a:pt x="3313600" y="435502"/>
                  </a:lnTo>
                  <a:lnTo>
                    <a:pt x="3314156" y="467890"/>
                  </a:lnTo>
                  <a:lnTo>
                    <a:pt x="3314712" y="400169"/>
                  </a:lnTo>
                  <a:lnTo>
                    <a:pt x="3315269" y="437842"/>
                  </a:lnTo>
                  <a:lnTo>
                    <a:pt x="3315825" y="387108"/>
                  </a:lnTo>
                  <a:lnTo>
                    <a:pt x="3317494" y="407190"/>
                  </a:lnTo>
                  <a:lnTo>
                    <a:pt x="3318050" y="466040"/>
                  </a:lnTo>
                  <a:lnTo>
                    <a:pt x="3318607" y="453507"/>
                  </a:lnTo>
                  <a:lnTo>
                    <a:pt x="3319163" y="449582"/>
                  </a:lnTo>
                  <a:lnTo>
                    <a:pt x="3319719" y="437313"/>
                  </a:lnTo>
                  <a:lnTo>
                    <a:pt x="3321388" y="465549"/>
                  </a:lnTo>
                  <a:lnTo>
                    <a:pt x="3321945" y="496201"/>
                  </a:lnTo>
                  <a:lnTo>
                    <a:pt x="3322501" y="446599"/>
                  </a:lnTo>
                  <a:lnTo>
                    <a:pt x="3323057" y="514999"/>
                  </a:lnTo>
                  <a:lnTo>
                    <a:pt x="3323614" y="423799"/>
                  </a:lnTo>
                  <a:lnTo>
                    <a:pt x="3325283" y="490840"/>
                  </a:lnTo>
                  <a:lnTo>
                    <a:pt x="3325839" y="514433"/>
                  </a:lnTo>
                  <a:lnTo>
                    <a:pt x="3326396" y="503788"/>
                  </a:lnTo>
                  <a:lnTo>
                    <a:pt x="3326952" y="512244"/>
                  </a:lnTo>
                  <a:lnTo>
                    <a:pt x="3327508" y="538252"/>
                  </a:lnTo>
                  <a:lnTo>
                    <a:pt x="3329177" y="522587"/>
                  </a:lnTo>
                  <a:lnTo>
                    <a:pt x="3329734" y="562789"/>
                  </a:lnTo>
                  <a:lnTo>
                    <a:pt x="3330290" y="580644"/>
                  </a:lnTo>
                  <a:lnTo>
                    <a:pt x="3330846" y="544405"/>
                  </a:lnTo>
                  <a:lnTo>
                    <a:pt x="3331403" y="536856"/>
                  </a:lnTo>
                  <a:lnTo>
                    <a:pt x="3333628" y="455772"/>
                  </a:lnTo>
                  <a:lnTo>
                    <a:pt x="3334184" y="518095"/>
                  </a:lnTo>
                  <a:lnTo>
                    <a:pt x="3334741" y="442070"/>
                  </a:lnTo>
                  <a:lnTo>
                    <a:pt x="3335297" y="475024"/>
                  </a:lnTo>
                  <a:lnTo>
                    <a:pt x="3336966" y="456452"/>
                  </a:lnTo>
                  <a:lnTo>
                    <a:pt x="3337523" y="458075"/>
                  </a:lnTo>
                  <a:lnTo>
                    <a:pt x="3338079" y="469211"/>
                  </a:lnTo>
                  <a:lnTo>
                    <a:pt x="3338635" y="482158"/>
                  </a:lnTo>
                  <a:lnTo>
                    <a:pt x="3339192" y="478044"/>
                  </a:lnTo>
                  <a:lnTo>
                    <a:pt x="3340861" y="420817"/>
                  </a:lnTo>
                  <a:lnTo>
                    <a:pt x="3341417" y="486726"/>
                  </a:lnTo>
                  <a:lnTo>
                    <a:pt x="3341973" y="470456"/>
                  </a:lnTo>
                  <a:lnTo>
                    <a:pt x="3342530" y="509903"/>
                  </a:lnTo>
                  <a:lnTo>
                    <a:pt x="3343086" y="479969"/>
                  </a:lnTo>
                  <a:lnTo>
                    <a:pt x="3345311" y="472117"/>
                  </a:lnTo>
                  <a:lnTo>
                    <a:pt x="3345868" y="482574"/>
                  </a:lnTo>
                  <a:lnTo>
                    <a:pt x="3346424" y="520473"/>
                  </a:lnTo>
                  <a:lnTo>
                    <a:pt x="3346980" y="528815"/>
                  </a:lnTo>
                  <a:lnTo>
                    <a:pt x="3348649" y="438559"/>
                  </a:lnTo>
                  <a:lnTo>
                    <a:pt x="3349206" y="464379"/>
                  </a:lnTo>
                  <a:lnTo>
                    <a:pt x="3349762" y="620166"/>
                  </a:lnTo>
                  <a:lnTo>
                    <a:pt x="3350318" y="503260"/>
                  </a:lnTo>
                  <a:lnTo>
                    <a:pt x="3350875" y="551275"/>
                  </a:lnTo>
                  <a:lnTo>
                    <a:pt x="3353100" y="505185"/>
                  </a:lnTo>
                  <a:lnTo>
                    <a:pt x="3353657" y="508922"/>
                  </a:lnTo>
                  <a:lnTo>
                    <a:pt x="3354213" y="503297"/>
                  </a:lnTo>
                  <a:lnTo>
                    <a:pt x="3354769" y="502505"/>
                  </a:lnTo>
                  <a:lnTo>
                    <a:pt x="3356438" y="525267"/>
                  </a:lnTo>
                  <a:lnTo>
                    <a:pt x="3356995" y="519416"/>
                  </a:lnTo>
                  <a:lnTo>
                    <a:pt x="3357551" y="522625"/>
                  </a:lnTo>
                  <a:lnTo>
                    <a:pt x="3358107" y="511149"/>
                  </a:lnTo>
                  <a:lnTo>
                    <a:pt x="3358664" y="513489"/>
                  </a:lnTo>
                  <a:lnTo>
                    <a:pt x="3360333" y="523493"/>
                  </a:lnTo>
                  <a:lnTo>
                    <a:pt x="3360889" y="522889"/>
                  </a:lnTo>
                  <a:lnTo>
                    <a:pt x="3361445" y="525078"/>
                  </a:lnTo>
                  <a:lnTo>
                    <a:pt x="3362002" y="579549"/>
                  </a:lnTo>
                  <a:lnTo>
                    <a:pt x="3362558" y="576038"/>
                  </a:lnTo>
                  <a:lnTo>
                    <a:pt x="3364227" y="569772"/>
                  </a:lnTo>
                  <a:lnTo>
                    <a:pt x="3364783" y="625753"/>
                  </a:lnTo>
                  <a:lnTo>
                    <a:pt x="3365340" y="624545"/>
                  </a:lnTo>
                  <a:lnTo>
                    <a:pt x="3365896" y="593025"/>
                  </a:lnTo>
                  <a:lnTo>
                    <a:pt x="3366453" y="563883"/>
                  </a:lnTo>
                  <a:lnTo>
                    <a:pt x="3368122" y="569093"/>
                  </a:lnTo>
                  <a:lnTo>
                    <a:pt x="3368678" y="594497"/>
                  </a:lnTo>
                  <a:lnTo>
                    <a:pt x="3369234" y="575812"/>
                  </a:lnTo>
                  <a:lnTo>
                    <a:pt x="3369791" y="581738"/>
                  </a:lnTo>
                  <a:lnTo>
                    <a:pt x="3370347" y="568300"/>
                  </a:lnTo>
                  <a:lnTo>
                    <a:pt x="3372016" y="556258"/>
                  </a:lnTo>
                  <a:lnTo>
                    <a:pt x="3372572" y="577209"/>
                  </a:lnTo>
                  <a:lnTo>
                    <a:pt x="3373129" y="569244"/>
                  </a:lnTo>
                  <a:lnTo>
                    <a:pt x="3373685" y="553578"/>
                  </a:lnTo>
                  <a:lnTo>
                    <a:pt x="3374241" y="562600"/>
                  </a:lnTo>
                  <a:lnTo>
                    <a:pt x="3375910" y="570338"/>
                  </a:lnTo>
                  <a:lnTo>
                    <a:pt x="3376467" y="562336"/>
                  </a:lnTo>
                  <a:lnTo>
                    <a:pt x="3377023" y="570640"/>
                  </a:lnTo>
                  <a:lnTo>
                    <a:pt x="3377579" y="541499"/>
                  </a:lnTo>
                  <a:lnTo>
                    <a:pt x="3378136" y="504203"/>
                  </a:lnTo>
                  <a:lnTo>
                    <a:pt x="3379805" y="504581"/>
                  </a:lnTo>
                  <a:lnTo>
                    <a:pt x="3380361" y="518246"/>
                  </a:lnTo>
                  <a:lnTo>
                    <a:pt x="3380918" y="518132"/>
                  </a:lnTo>
                  <a:lnTo>
                    <a:pt x="3381474" y="521190"/>
                  </a:lnTo>
                  <a:lnTo>
                    <a:pt x="3382030" y="505676"/>
                  </a:lnTo>
                  <a:lnTo>
                    <a:pt x="3383699" y="491218"/>
                  </a:lnTo>
                  <a:lnTo>
                    <a:pt x="3384256" y="499409"/>
                  </a:lnTo>
                  <a:lnTo>
                    <a:pt x="3384812" y="513678"/>
                  </a:lnTo>
                  <a:lnTo>
                    <a:pt x="3385368" y="519152"/>
                  </a:lnTo>
                  <a:lnTo>
                    <a:pt x="3385925" y="519529"/>
                  </a:lnTo>
                  <a:lnTo>
                    <a:pt x="3388150" y="522625"/>
                  </a:lnTo>
                  <a:lnTo>
                    <a:pt x="3388706" y="529532"/>
                  </a:lnTo>
                  <a:lnTo>
                    <a:pt x="3389263" y="549501"/>
                  </a:lnTo>
                  <a:lnTo>
                    <a:pt x="3389819" y="557126"/>
                  </a:lnTo>
                  <a:lnTo>
                    <a:pt x="3391488" y="558221"/>
                  </a:lnTo>
                  <a:lnTo>
                    <a:pt x="3392044" y="567168"/>
                  </a:lnTo>
                  <a:lnTo>
                    <a:pt x="3392601" y="567092"/>
                  </a:lnTo>
                  <a:lnTo>
                    <a:pt x="3393157" y="558032"/>
                  </a:lnTo>
                  <a:lnTo>
                    <a:pt x="3393714" y="566790"/>
                  </a:lnTo>
                  <a:lnTo>
                    <a:pt x="3395383" y="581097"/>
                  </a:lnTo>
                  <a:lnTo>
                    <a:pt x="3395939" y="546255"/>
                  </a:lnTo>
                  <a:lnTo>
                    <a:pt x="3396495" y="554220"/>
                  </a:lnTo>
                  <a:lnTo>
                    <a:pt x="3397052" y="538101"/>
                  </a:lnTo>
                  <a:lnTo>
                    <a:pt x="3397608" y="526513"/>
                  </a:lnTo>
                  <a:lnTo>
                    <a:pt x="3399277" y="523342"/>
                  </a:lnTo>
                  <a:lnTo>
                    <a:pt x="3399833" y="540253"/>
                  </a:lnTo>
                  <a:lnTo>
                    <a:pt x="3400390" y="538177"/>
                  </a:lnTo>
                  <a:lnTo>
                    <a:pt x="3400946" y="551313"/>
                  </a:lnTo>
                  <a:lnTo>
                    <a:pt x="3401502" y="574113"/>
                  </a:lnTo>
                  <a:lnTo>
                    <a:pt x="3403171" y="560373"/>
                  </a:lnTo>
                  <a:lnTo>
                    <a:pt x="3403728" y="604576"/>
                  </a:lnTo>
                  <a:lnTo>
                    <a:pt x="3404284" y="597064"/>
                  </a:lnTo>
                  <a:lnTo>
                    <a:pt x="3404840" y="618769"/>
                  </a:lnTo>
                  <a:lnTo>
                    <a:pt x="3405397" y="624847"/>
                  </a:lnTo>
                  <a:lnTo>
                    <a:pt x="3407622" y="568866"/>
                  </a:lnTo>
                  <a:lnTo>
                    <a:pt x="3408179" y="574415"/>
                  </a:lnTo>
                  <a:lnTo>
                    <a:pt x="3408735" y="572490"/>
                  </a:lnTo>
                  <a:lnTo>
                    <a:pt x="3409291" y="528098"/>
                  </a:lnTo>
                  <a:lnTo>
                    <a:pt x="3410960" y="510621"/>
                  </a:lnTo>
                  <a:lnTo>
                    <a:pt x="3411517" y="531495"/>
                  </a:lnTo>
                  <a:lnTo>
                    <a:pt x="3412073" y="528740"/>
                  </a:lnTo>
                  <a:lnTo>
                    <a:pt x="3412629" y="499598"/>
                  </a:lnTo>
                  <a:lnTo>
                    <a:pt x="3413186" y="478761"/>
                  </a:lnTo>
                  <a:lnTo>
                    <a:pt x="3414855" y="429537"/>
                  </a:lnTo>
                  <a:lnTo>
                    <a:pt x="3415411" y="497824"/>
                  </a:lnTo>
                  <a:lnTo>
                    <a:pt x="3415967" y="503826"/>
                  </a:lnTo>
                  <a:lnTo>
                    <a:pt x="3416524" y="479025"/>
                  </a:lnTo>
                  <a:lnTo>
                    <a:pt x="3417080" y="439465"/>
                  </a:lnTo>
                  <a:lnTo>
                    <a:pt x="3418749" y="430519"/>
                  </a:lnTo>
                  <a:lnTo>
                    <a:pt x="3419305" y="444184"/>
                  </a:lnTo>
                  <a:lnTo>
                    <a:pt x="3419862" y="430405"/>
                  </a:lnTo>
                  <a:lnTo>
                    <a:pt x="3420418" y="465360"/>
                  </a:lnTo>
                  <a:lnTo>
                    <a:pt x="3420974" y="433048"/>
                  </a:lnTo>
                  <a:lnTo>
                    <a:pt x="3422644" y="402283"/>
                  </a:lnTo>
                  <a:lnTo>
                    <a:pt x="3423200" y="419647"/>
                  </a:lnTo>
                  <a:lnTo>
                    <a:pt x="3423756" y="425951"/>
                  </a:lnTo>
                  <a:lnTo>
                    <a:pt x="3424313" y="475741"/>
                  </a:lnTo>
                  <a:lnTo>
                    <a:pt x="3426538" y="495144"/>
                  </a:lnTo>
                  <a:lnTo>
                    <a:pt x="3427094" y="497673"/>
                  </a:lnTo>
                  <a:lnTo>
                    <a:pt x="3427651" y="541914"/>
                  </a:lnTo>
                  <a:lnTo>
                    <a:pt x="3428207" y="560033"/>
                  </a:lnTo>
                  <a:lnTo>
                    <a:pt x="3428763" y="581021"/>
                  </a:lnTo>
                  <a:lnTo>
                    <a:pt x="3430432" y="515075"/>
                  </a:lnTo>
                  <a:lnTo>
                    <a:pt x="3430989" y="569923"/>
                  </a:lnTo>
                  <a:lnTo>
                    <a:pt x="3431545" y="572264"/>
                  </a:lnTo>
                  <a:lnTo>
                    <a:pt x="3432658" y="575246"/>
                  </a:lnTo>
                  <a:lnTo>
                    <a:pt x="3434327" y="584192"/>
                  </a:lnTo>
                  <a:lnTo>
                    <a:pt x="3434883" y="593176"/>
                  </a:lnTo>
                  <a:lnTo>
                    <a:pt x="3435439" y="579700"/>
                  </a:lnTo>
                  <a:lnTo>
                    <a:pt x="3435996" y="565960"/>
                  </a:lnTo>
                  <a:lnTo>
                    <a:pt x="3436552" y="531118"/>
                  </a:lnTo>
                  <a:lnTo>
                    <a:pt x="3438221" y="546444"/>
                  </a:lnTo>
                  <a:lnTo>
                    <a:pt x="3438778" y="567583"/>
                  </a:lnTo>
                  <a:lnTo>
                    <a:pt x="3439334" y="580379"/>
                  </a:lnTo>
                  <a:lnTo>
                    <a:pt x="3439890" y="552785"/>
                  </a:lnTo>
                  <a:lnTo>
                    <a:pt x="3440447" y="567168"/>
                  </a:lnTo>
                  <a:lnTo>
                    <a:pt x="3442116" y="575321"/>
                  </a:lnTo>
                  <a:lnTo>
                    <a:pt x="3442672" y="610503"/>
                  </a:lnTo>
                  <a:lnTo>
                    <a:pt x="3443228" y="629452"/>
                  </a:lnTo>
                  <a:lnTo>
                    <a:pt x="3443785" y="637191"/>
                  </a:lnTo>
                  <a:lnTo>
                    <a:pt x="3444341" y="629452"/>
                  </a:lnTo>
                  <a:lnTo>
                    <a:pt x="3446010" y="624054"/>
                  </a:lnTo>
                  <a:lnTo>
                    <a:pt x="3446566" y="579285"/>
                  </a:lnTo>
                  <a:lnTo>
                    <a:pt x="3447123" y="555768"/>
                  </a:lnTo>
                  <a:lnTo>
                    <a:pt x="3447679" y="594837"/>
                  </a:lnTo>
                  <a:lnTo>
                    <a:pt x="3448235" y="589930"/>
                  </a:lnTo>
                  <a:lnTo>
                    <a:pt x="3450461" y="561996"/>
                  </a:lnTo>
                  <a:lnTo>
                    <a:pt x="3451017" y="547727"/>
                  </a:lnTo>
                  <a:lnTo>
                    <a:pt x="3451574" y="546746"/>
                  </a:lnTo>
                  <a:lnTo>
                    <a:pt x="3452130" y="535874"/>
                  </a:lnTo>
                  <a:lnTo>
                    <a:pt x="3454355" y="546481"/>
                  </a:lnTo>
                  <a:lnTo>
                    <a:pt x="3454912" y="567356"/>
                  </a:lnTo>
                  <a:lnTo>
                    <a:pt x="3455468" y="568866"/>
                  </a:lnTo>
                  <a:lnTo>
                    <a:pt x="3456024" y="526928"/>
                  </a:lnTo>
                  <a:lnTo>
                    <a:pt x="3457693" y="520624"/>
                  </a:lnTo>
                  <a:lnTo>
                    <a:pt x="3458250" y="522322"/>
                  </a:lnTo>
                  <a:lnTo>
                    <a:pt x="3458806" y="526928"/>
                  </a:lnTo>
                  <a:lnTo>
                    <a:pt x="3459362" y="548558"/>
                  </a:lnTo>
                  <a:lnTo>
                    <a:pt x="3459919" y="588948"/>
                  </a:lnTo>
                  <a:lnTo>
                    <a:pt x="3462144" y="577171"/>
                  </a:lnTo>
                  <a:lnTo>
                    <a:pt x="3462700" y="594761"/>
                  </a:lnTo>
                  <a:lnTo>
                    <a:pt x="3463257" y="553729"/>
                  </a:lnTo>
                  <a:lnTo>
                    <a:pt x="3463813" y="552408"/>
                  </a:lnTo>
                  <a:lnTo>
                    <a:pt x="3465482" y="536025"/>
                  </a:lnTo>
                  <a:lnTo>
                    <a:pt x="3466039" y="536931"/>
                  </a:lnTo>
                  <a:lnTo>
                    <a:pt x="3466595" y="527419"/>
                  </a:lnTo>
                  <a:lnTo>
                    <a:pt x="3467151" y="504958"/>
                  </a:lnTo>
                  <a:lnTo>
                    <a:pt x="3467708" y="508544"/>
                  </a:lnTo>
                  <a:lnTo>
                    <a:pt x="3469377" y="521001"/>
                  </a:lnTo>
                  <a:lnTo>
                    <a:pt x="3469933" y="543575"/>
                  </a:lnTo>
                  <a:lnTo>
                    <a:pt x="3470489" y="541385"/>
                  </a:lnTo>
                  <a:lnTo>
                    <a:pt x="3471046" y="560826"/>
                  </a:lnTo>
                  <a:lnTo>
                    <a:pt x="3471602" y="577360"/>
                  </a:lnTo>
                  <a:lnTo>
                    <a:pt x="3473271" y="581021"/>
                  </a:lnTo>
                  <a:lnTo>
                    <a:pt x="3473827" y="569168"/>
                  </a:lnTo>
                  <a:lnTo>
                    <a:pt x="3474384" y="539422"/>
                  </a:lnTo>
                  <a:lnTo>
                    <a:pt x="3474940" y="557013"/>
                  </a:lnTo>
                  <a:lnTo>
                    <a:pt x="3475496" y="531760"/>
                  </a:lnTo>
                  <a:lnTo>
                    <a:pt x="3477165" y="550369"/>
                  </a:lnTo>
                  <a:lnTo>
                    <a:pt x="3477722" y="551955"/>
                  </a:lnTo>
                  <a:lnTo>
                    <a:pt x="3478278" y="466908"/>
                  </a:lnTo>
                  <a:lnTo>
                    <a:pt x="3478835" y="517076"/>
                  </a:lnTo>
                  <a:lnTo>
                    <a:pt x="3479391" y="504732"/>
                  </a:lnTo>
                  <a:lnTo>
                    <a:pt x="3481616" y="488538"/>
                  </a:lnTo>
                  <a:lnTo>
                    <a:pt x="3482173" y="428065"/>
                  </a:lnTo>
                  <a:lnTo>
                    <a:pt x="3482729" y="433312"/>
                  </a:lnTo>
                  <a:lnTo>
                    <a:pt x="3483285" y="446222"/>
                  </a:lnTo>
                  <a:lnTo>
                    <a:pt x="3484954" y="451809"/>
                  </a:lnTo>
                  <a:lnTo>
                    <a:pt x="3485511" y="446448"/>
                  </a:lnTo>
                  <a:lnTo>
                    <a:pt x="3486067" y="439352"/>
                  </a:lnTo>
                  <a:lnTo>
                    <a:pt x="3486623" y="425611"/>
                  </a:lnTo>
                  <a:lnTo>
                    <a:pt x="3487180" y="428329"/>
                  </a:lnTo>
                  <a:lnTo>
                    <a:pt x="3488849" y="503486"/>
                  </a:lnTo>
                  <a:lnTo>
                    <a:pt x="3489405" y="487368"/>
                  </a:lnTo>
                  <a:lnTo>
                    <a:pt x="3489961" y="514169"/>
                  </a:lnTo>
                  <a:lnTo>
                    <a:pt x="3490518" y="501146"/>
                  </a:lnTo>
                  <a:lnTo>
                    <a:pt x="3491074" y="504807"/>
                  </a:lnTo>
                  <a:lnTo>
                    <a:pt x="3492743" y="511753"/>
                  </a:lnTo>
                  <a:lnTo>
                    <a:pt x="3493300" y="516849"/>
                  </a:lnTo>
                  <a:lnTo>
                    <a:pt x="3493856" y="522360"/>
                  </a:lnTo>
                  <a:lnTo>
                    <a:pt x="3494412" y="535497"/>
                  </a:lnTo>
                  <a:lnTo>
                    <a:pt x="3494969" y="550256"/>
                  </a:lnTo>
                  <a:lnTo>
                    <a:pt x="3496638" y="542027"/>
                  </a:lnTo>
                  <a:lnTo>
                    <a:pt x="3497194" y="525380"/>
                  </a:lnTo>
                  <a:lnTo>
                    <a:pt x="3497750" y="490576"/>
                  </a:lnTo>
                  <a:lnTo>
                    <a:pt x="3498307" y="501938"/>
                  </a:lnTo>
                  <a:lnTo>
                    <a:pt x="3498863" y="500693"/>
                  </a:lnTo>
                  <a:lnTo>
                    <a:pt x="3500532" y="508658"/>
                  </a:lnTo>
                  <a:lnTo>
                    <a:pt x="3501088" y="486764"/>
                  </a:lnTo>
                  <a:lnTo>
                    <a:pt x="3501645" y="481101"/>
                  </a:lnTo>
                  <a:lnTo>
                    <a:pt x="3502201" y="490010"/>
                  </a:lnTo>
                  <a:lnTo>
                    <a:pt x="3502757" y="503713"/>
                  </a:lnTo>
                  <a:lnTo>
                    <a:pt x="3504426" y="522549"/>
                  </a:lnTo>
                  <a:lnTo>
                    <a:pt x="3504983" y="532779"/>
                  </a:lnTo>
                  <a:lnTo>
                    <a:pt x="3505539" y="531533"/>
                  </a:lnTo>
                  <a:lnTo>
                    <a:pt x="3506096" y="533609"/>
                  </a:lnTo>
                  <a:lnTo>
                    <a:pt x="3506652" y="535572"/>
                  </a:lnTo>
                  <a:lnTo>
                    <a:pt x="3508321" y="533232"/>
                  </a:lnTo>
                  <a:lnTo>
                    <a:pt x="3508877" y="525795"/>
                  </a:lnTo>
                  <a:lnTo>
                    <a:pt x="3509434" y="533156"/>
                  </a:lnTo>
                  <a:lnTo>
                    <a:pt x="3509990" y="524134"/>
                  </a:lnTo>
                  <a:lnTo>
                    <a:pt x="3510546" y="525305"/>
                  </a:lnTo>
                  <a:lnTo>
                    <a:pt x="3512215" y="495295"/>
                  </a:lnTo>
                  <a:lnTo>
                    <a:pt x="3512772" y="510696"/>
                  </a:lnTo>
                  <a:lnTo>
                    <a:pt x="3513328" y="513565"/>
                  </a:lnTo>
                  <a:lnTo>
                    <a:pt x="3513884" y="520435"/>
                  </a:lnTo>
                  <a:lnTo>
                    <a:pt x="3514441" y="518585"/>
                  </a:lnTo>
                  <a:lnTo>
                    <a:pt x="3516110" y="523644"/>
                  </a:lnTo>
                  <a:lnTo>
                    <a:pt x="3516666" y="525418"/>
                  </a:lnTo>
                  <a:lnTo>
                    <a:pt x="3517222" y="521417"/>
                  </a:lnTo>
                  <a:lnTo>
                    <a:pt x="3517779" y="508960"/>
                  </a:lnTo>
                  <a:lnTo>
                    <a:pt x="3518335" y="554258"/>
                  </a:lnTo>
                  <a:lnTo>
                    <a:pt x="3520004" y="531873"/>
                  </a:lnTo>
                  <a:lnTo>
                    <a:pt x="3520561" y="548218"/>
                  </a:lnTo>
                  <a:lnTo>
                    <a:pt x="3521117" y="539687"/>
                  </a:lnTo>
                  <a:lnTo>
                    <a:pt x="3521673" y="533798"/>
                  </a:lnTo>
                  <a:lnTo>
                    <a:pt x="3522230" y="530287"/>
                  </a:lnTo>
                  <a:lnTo>
                    <a:pt x="3523899" y="523719"/>
                  </a:lnTo>
                  <a:lnTo>
                    <a:pt x="3524455" y="521832"/>
                  </a:lnTo>
                  <a:lnTo>
                    <a:pt x="3525011" y="526852"/>
                  </a:lnTo>
                  <a:lnTo>
                    <a:pt x="3525568" y="535232"/>
                  </a:lnTo>
                  <a:lnTo>
                    <a:pt x="3526124" y="519454"/>
                  </a:lnTo>
                  <a:lnTo>
                    <a:pt x="3527793" y="508431"/>
                  </a:lnTo>
                  <a:lnTo>
                    <a:pt x="3528349" y="500391"/>
                  </a:lnTo>
                  <a:lnTo>
                    <a:pt x="3528906" y="492350"/>
                  </a:lnTo>
                  <a:lnTo>
                    <a:pt x="3529462" y="480837"/>
                  </a:lnTo>
                  <a:lnTo>
                    <a:pt x="3530018" y="469588"/>
                  </a:lnTo>
                  <a:lnTo>
                    <a:pt x="3531687" y="470381"/>
                  </a:lnTo>
                  <a:lnTo>
                    <a:pt x="3532244" y="466342"/>
                  </a:lnTo>
                  <a:lnTo>
                    <a:pt x="3532800" y="465700"/>
                  </a:lnTo>
                  <a:lnTo>
                    <a:pt x="3533356" y="463813"/>
                  </a:lnTo>
                  <a:lnTo>
                    <a:pt x="3533913" y="467587"/>
                  </a:lnTo>
                  <a:lnTo>
                    <a:pt x="3536138" y="486952"/>
                  </a:lnTo>
                  <a:lnTo>
                    <a:pt x="3536695" y="501070"/>
                  </a:lnTo>
                  <a:lnTo>
                    <a:pt x="3537251" y="511489"/>
                  </a:lnTo>
                  <a:lnTo>
                    <a:pt x="3537807" y="522549"/>
                  </a:lnTo>
                  <a:lnTo>
                    <a:pt x="3539476" y="523153"/>
                  </a:lnTo>
                  <a:lnTo>
                    <a:pt x="3540033" y="522549"/>
                  </a:lnTo>
                  <a:lnTo>
                    <a:pt x="3540589" y="504392"/>
                  </a:lnTo>
                  <a:lnTo>
                    <a:pt x="3541145" y="519076"/>
                  </a:lnTo>
                  <a:lnTo>
                    <a:pt x="3541702" y="523002"/>
                  </a:lnTo>
                  <a:lnTo>
                    <a:pt x="3543371" y="524248"/>
                  </a:lnTo>
                  <a:lnTo>
                    <a:pt x="3543927" y="525833"/>
                  </a:lnTo>
                  <a:lnTo>
                    <a:pt x="3544483" y="543462"/>
                  </a:lnTo>
                  <a:lnTo>
                    <a:pt x="3545040" y="537799"/>
                  </a:lnTo>
                  <a:lnTo>
                    <a:pt x="3545596" y="543160"/>
                  </a:lnTo>
                  <a:lnTo>
                    <a:pt x="3547822" y="535308"/>
                  </a:lnTo>
                  <a:lnTo>
                    <a:pt x="3548378" y="536969"/>
                  </a:lnTo>
                  <a:lnTo>
                    <a:pt x="3548934" y="539083"/>
                  </a:lnTo>
                  <a:lnTo>
                    <a:pt x="3549491" y="522549"/>
                  </a:lnTo>
                  <a:lnTo>
                    <a:pt x="3551160" y="519416"/>
                  </a:lnTo>
                  <a:lnTo>
                    <a:pt x="3551716" y="531344"/>
                  </a:lnTo>
                  <a:lnTo>
                    <a:pt x="3552272" y="537271"/>
                  </a:lnTo>
                  <a:lnTo>
                    <a:pt x="3552829" y="465209"/>
                  </a:lnTo>
                  <a:lnTo>
                    <a:pt x="3553385" y="490840"/>
                  </a:lnTo>
                  <a:lnTo>
                    <a:pt x="3555054" y="485367"/>
                  </a:lnTo>
                  <a:lnTo>
                    <a:pt x="3556167" y="478686"/>
                  </a:lnTo>
                  <a:lnTo>
                    <a:pt x="3556723" y="461925"/>
                  </a:lnTo>
                  <a:lnTo>
                    <a:pt x="3557279" y="463699"/>
                  </a:lnTo>
                  <a:lnTo>
                    <a:pt x="3558948" y="491105"/>
                  </a:lnTo>
                  <a:lnTo>
                    <a:pt x="3559505" y="505864"/>
                  </a:lnTo>
                  <a:lnTo>
                    <a:pt x="3560061" y="496314"/>
                  </a:lnTo>
                  <a:lnTo>
                    <a:pt x="3560617" y="500995"/>
                  </a:lnTo>
                  <a:lnTo>
                    <a:pt x="3561174" y="529419"/>
                  </a:lnTo>
                  <a:lnTo>
                    <a:pt x="3562843" y="524399"/>
                  </a:lnTo>
                  <a:lnTo>
                    <a:pt x="3563399" y="543273"/>
                  </a:lnTo>
                  <a:lnTo>
                    <a:pt x="3563956" y="553729"/>
                  </a:lnTo>
                  <a:lnTo>
                    <a:pt x="3564512" y="519642"/>
                  </a:lnTo>
                  <a:lnTo>
                    <a:pt x="3565068" y="520624"/>
                  </a:lnTo>
                  <a:lnTo>
                    <a:pt x="3566737" y="502316"/>
                  </a:lnTo>
                  <a:lnTo>
                    <a:pt x="3567294" y="497711"/>
                  </a:lnTo>
                  <a:lnTo>
                    <a:pt x="3567850" y="466795"/>
                  </a:lnTo>
                  <a:lnTo>
                    <a:pt x="3568406" y="507940"/>
                  </a:lnTo>
                  <a:lnTo>
                    <a:pt x="3568963" y="506166"/>
                  </a:lnTo>
                  <a:lnTo>
                    <a:pt x="3570632" y="468720"/>
                  </a:lnTo>
                  <a:lnTo>
                    <a:pt x="3571188" y="464568"/>
                  </a:lnTo>
                  <a:lnTo>
                    <a:pt x="3571744" y="485707"/>
                  </a:lnTo>
                  <a:lnTo>
                    <a:pt x="3572301" y="481705"/>
                  </a:lnTo>
                  <a:lnTo>
                    <a:pt x="3572857" y="481894"/>
                  </a:lnTo>
                  <a:lnTo>
                    <a:pt x="3574526" y="463246"/>
                  </a:lnTo>
                  <a:lnTo>
                    <a:pt x="3575082" y="487481"/>
                  </a:lnTo>
                  <a:lnTo>
                    <a:pt x="3575639" y="495446"/>
                  </a:lnTo>
                  <a:lnTo>
                    <a:pt x="3576195" y="490010"/>
                  </a:lnTo>
                  <a:lnTo>
                    <a:pt x="3576752" y="481668"/>
                  </a:lnTo>
                  <a:lnTo>
                    <a:pt x="3578421" y="502995"/>
                  </a:lnTo>
                  <a:lnTo>
                    <a:pt x="3578977" y="494502"/>
                  </a:lnTo>
                  <a:lnTo>
                    <a:pt x="3579533" y="492350"/>
                  </a:lnTo>
                  <a:lnTo>
                    <a:pt x="3580090" y="479591"/>
                  </a:lnTo>
                  <a:lnTo>
                    <a:pt x="3580646" y="490237"/>
                  </a:lnTo>
                  <a:lnTo>
                    <a:pt x="3582315" y="474458"/>
                  </a:lnTo>
                  <a:lnTo>
                    <a:pt x="3582871" y="431764"/>
                  </a:lnTo>
                  <a:lnTo>
                    <a:pt x="3583428" y="482385"/>
                  </a:lnTo>
                  <a:lnTo>
                    <a:pt x="3583984" y="493219"/>
                  </a:lnTo>
                  <a:lnTo>
                    <a:pt x="3584540" y="495597"/>
                  </a:lnTo>
                  <a:lnTo>
                    <a:pt x="3586209" y="498805"/>
                  </a:lnTo>
                  <a:lnTo>
                    <a:pt x="3586766" y="494389"/>
                  </a:lnTo>
                  <a:lnTo>
                    <a:pt x="3587322" y="494087"/>
                  </a:lnTo>
                  <a:lnTo>
                    <a:pt x="3587878" y="500542"/>
                  </a:lnTo>
                  <a:lnTo>
                    <a:pt x="3588435" y="491067"/>
                  </a:lnTo>
                  <a:lnTo>
                    <a:pt x="3590660" y="495521"/>
                  </a:lnTo>
                  <a:lnTo>
                    <a:pt x="3591217" y="457697"/>
                  </a:lnTo>
                  <a:lnTo>
                    <a:pt x="3591773" y="488047"/>
                  </a:lnTo>
                  <a:lnTo>
                    <a:pt x="3592329" y="484310"/>
                  </a:lnTo>
                  <a:lnTo>
                    <a:pt x="3593998" y="477629"/>
                  </a:lnTo>
                  <a:lnTo>
                    <a:pt x="3594555" y="488538"/>
                  </a:lnTo>
                  <a:lnTo>
                    <a:pt x="3595111" y="484876"/>
                  </a:lnTo>
                  <a:lnTo>
                    <a:pt x="3595667" y="498315"/>
                  </a:lnTo>
                  <a:lnTo>
                    <a:pt x="3596224" y="449544"/>
                  </a:lnTo>
                  <a:lnTo>
                    <a:pt x="3597893" y="445391"/>
                  </a:lnTo>
                  <a:lnTo>
                    <a:pt x="3598449" y="457584"/>
                  </a:lnTo>
                  <a:lnTo>
                    <a:pt x="3599005" y="457773"/>
                  </a:lnTo>
                  <a:lnTo>
                    <a:pt x="3599562" y="418703"/>
                  </a:lnTo>
                  <a:lnTo>
                    <a:pt x="3600118" y="420402"/>
                  </a:lnTo>
                  <a:lnTo>
                    <a:pt x="3601787" y="408813"/>
                  </a:lnTo>
                  <a:lnTo>
                    <a:pt x="3602343" y="424328"/>
                  </a:lnTo>
                  <a:lnTo>
                    <a:pt x="3602900" y="412098"/>
                  </a:lnTo>
                  <a:lnTo>
                    <a:pt x="3603456" y="393601"/>
                  </a:lnTo>
                  <a:lnTo>
                    <a:pt x="3604013" y="408889"/>
                  </a:lnTo>
                  <a:lnTo>
                    <a:pt x="3605682" y="398961"/>
                  </a:lnTo>
                  <a:lnTo>
                    <a:pt x="3606238" y="384466"/>
                  </a:lnTo>
                  <a:lnTo>
                    <a:pt x="3606794" y="389864"/>
                  </a:lnTo>
                  <a:lnTo>
                    <a:pt x="3607351" y="402094"/>
                  </a:lnTo>
                  <a:lnTo>
                    <a:pt x="3607907" y="414966"/>
                  </a:lnTo>
                  <a:lnTo>
                    <a:pt x="3610132" y="411645"/>
                  </a:lnTo>
                  <a:lnTo>
                    <a:pt x="3610689" y="437427"/>
                  </a:lnTo>
                  <a:lnTo>
                    <a:pt x="3611245" y="404435"/>
                  </a:lnTo>
                  <a:lnTo>
                    <a:pt x="3611801" y="410097"/>
                  </a:lnTo>
                  <a:lnTo>
                    <a:pt x="3613470" y="403944"/>
                  </a:lnTo>
                  <a:lnTo>
                    <a:pt x="3614027" y="390430"/>
                  </a:lnTo>
                  <a:lnTo>
                    <a:pt x="3614583" y="396659"/>
                  </a:lnTo>
                  <a:lnTo>
                    <a:pt x="3615139" y="354041"/>
                  </a:lnTo>
                  <a:lnTo>
                    <a:pt x="3615696" y="359023"/>
                  </a:lnTo>
                  <a:lnTo>
                    <a:pt x="3617365" y="386278"/>
                  </a:lnTo>
                  <a:lnTo>
                    <a:pt x="3617921" y="381484"/>
                  </a:lnTo>
                  <a:lnTo>
                    <a:pt x="3618478" y="364686"/>
                  </a:lnTo>
                  <a:lnTo>
                    <a:pt x="3619034" y="368272"/>
                  </a:lnTo>
                  <a:lnTo>
                    <a:pt x="3619590" y="369933"/>
                  </a:lnTo>
                  <a:lnTo>
                    <a:pt x="3621259" y="365025"/>
                  </a:lnTo>
                  <a:lnTo>
                    <a:pt x="3621816" y="373066"/>
                  </a:lnTo>
                  <a:lnTo>
                    <a:pt x="3622372" y="379257"/>
                  </a:lnTo>
                  <a:lnTo>
                    <a:pt x="3622928" y="392468"/>
                  </a:lnTo>
                  <a:lnTo>
                    <a:pt x="3623485" y="397338"/>
                  </a:lnTo>
                  <a:lnTo>
                    <a:pt x="3625154" y="388505"/>
                  </a:lnTo>
                  <a:lnTo>
                    <a:pt x="3625710" y="402887"/>
                  </a:lnTo>
                  <a:lnTo>
                    <a:pt x="3626266" y="410286"/>
                  </a:lnTo>
                  <a:lnTo>
                    <a:pt x="3626823" y="394356"/>
                  </a:lnTo>
                  <a:lnTo>
                    <a:pt x="3627379" y="406473"/>
                  </a:lnTo>
                  <a:lnTo>
                    <a:pt x="3629048" y="413607"/>
                  </a:lnTo>
                  <a:lnTo>
                    <a:pt x="3629604" y="432104"/>
                  </a:lnTo>
                  <a:lnTo>
                    <a:pt x="3630161" y="426593"/>
                  </a:lnTo>
                  <a:lnTo>
                    <a:pt x="3630717" y="430783"/>
                  </a:lnTo>
                  <a:lnTo>
                    <a:pt x="3631273" y="453319"/>
                  </a:lnTo>
                  <a:lnTo>
                    <a:pt x="3632943" y="451016"/>
                  </a:lnTo>
                  <a:lnTo>
                    <a:pt x="3633499" y="462907"/>
                  </a:lnTo>
                  <a:lnTo>
                    <a:pt x="3634055" y="451016"/>
                  </a:lnTo>
                  <a:lnTo>
                    <a:pt x="3635168" y="425876"/>
                  </a:lnTo>
                  <a:lnTo>
                    <a:pt x="3636837" y="460906"/>
                  </a:lnTo>
                  <a:lnTo>
                    <a:pt x="3637393" y="453092"/>
                  </a:lnTo>
                  <a:lnTo>
                    <a:pt x="3637950" y="454904"/>
                  </a:lnTo>
                  <a:lnTo>
                    <a:pt x="3638506" y="442145"/>
                  </a:lnTo>
                  <a:lnTo>
                    <a:pt x="3639062" y="455017"/>
                  </a:lnTo>
                  <a:lnTo>
                    <a:pt x="3640731" y="463284"/>
                  </a:lnTo>
                  <a:lnTo>
                    <a:pt x="3641288" y="473891"/>
                  </a:lnTo>
                  <a:lnTo>
                    <a:pt x="3641844" y="492917"/>
                  </a:lnTo>
                  <a:lnTo>
                    <a:pt x="3642400" y="480988"/>
                  </a:lnTo>
                  <a:lnTo>
                    <a:pt x="3642957" y="476421"/>
                  </a:lnTo>
                  <a:lnTo>
                    <a:pt x="3644626" y="480988"/>
                  </a:lnTo>
                  <a:lnTo>
                    <a:pt x="3645182" y="499523"/>
                  </a:lnTo>
                  <a:lnTo>
                    <a:pt x="3645738" y="497144"/>
                  </a:lnTo>
                  <a:lnTo>
                    <a:pt x="3646295" y="486764"/>
                  </a:lnTo>
                  <a:lnTo>
                    <a:pt x="3646851" y="499258"/>
                  </a:lnTo>
                  <a:lnTo>
                    <a:pt x="3648520" y="503675"/>
                  </a:lnTo>
                  <a:lnTo>
                    <a:pt x="3649633" y="515603"/>
                  </a:lnTo>
                  <a:lnTo>
                    <a:pt x="3650189" y="515679"/>
                  </a:lnTo>
                  <a:lnTo>
                    <a:pt x="3650746" y="517604"/>
                  </a:lnTo>
                  <a:lnTo>
                    <a:pt x="3652971" y="526286"/>
                  </a:lnTo>
                  <a:lnTo>
                    <a:pt x="3653527" y="556334"/>
                  </a:lnTo>
                  <a:lnTo>
                    <a:pt x="3654084" y="548482"/>
                  </a:lnTo>
                  <a:lnTo>
                    <a:pt x="3654640" y="537233"/>
                  </a:lnTo>
                  <a:lnTo>
                    <a:pt x="3656865" y="524474"/>
                  </a:lnTo>
                  <a:lnTo>
                    <a:pt x="3657422" y="524248"/>
                  </a:lnTo>
                  <a:lnTo>
                    <a:pt x="3657978" y="514962"/>
                  </a:lnTo>
                  <a:lnTo>
                    <a:pt x="3658534" y="508582"/>
                  </a:lnTo>
                  <a:lnTo>
                    <a:pt x="3660204" y="504317"/>
                  </a:lnTo>
                  <a:lnTo>
                    <a:pt x="3660760" y="511225"/>
                  </a:lnTo>
                  <a:lnTo>
                    <a:pt x="3661316" y="509488"/>
                  </a:lnTo>
                  <a:lnTo>
                    <a:pt x="3661873" y="507412"/>
                  </a:lnTo>
                  <a:lnTo>
                    <a:pt x="3662429" y="490689"/>
                  </a:lnTo>
                  <a:lnTo>
                    <a:pt x="3664654" y="471174"/>
                  </a:lnTo>
                  <a:lnTo>
                    <a:pt x="3665211" y="474269"/>
                  </a:lnTo>
                  <a:lnTo>
                    <a:pt x="3665767" y="457207"/>
                  </a:lnTo>
                  <a:lnTo>
                    <a:pt x="3666323" y="452337"/>
                  </a:lnTo>
                  <a:lnTo>
                    <a:pt x="3667992" y="472608"/>
                  </a:lnTo>
                  <a:lnTo>
                    <a:pt x="3668549" y="470268"/>
                  </a:lnTo>
                  <a:lnTo>
                    <a:pt x="3669105" y="462907"/>
                  </a:lnTo>
                  <a:lnTo>
                    <a:pt x="3669661" y="472382"/>
                  </a:lnTo>
                  <a:lnTo>
                    <a:pt x="3670218" y="472570"/>
                  </a:lnTo>
                  <a:lnTo>
                    <a:pt x="3671887" y="482913"/>
                  </a:lnTo>
                  <a:lnTo>
                    <a:pt x="3672443" y="493709"/>
                  </a:lnTo>
                  <a:lnTo>
                    <a:pt x="3672999" y="489595"/>
                  </a:lnTo>
                  <a:lnTo>
                    <a:pt x="3673556" y="518661"/>
                  </a:lnTo>
                  <a:lnTo>
                    <a:pt x="3674112" y="495597"/>
                  </a:lnTo>
                  <a:lnTo>
                    <a:pt x="3675781" y="477100"/>
                  </a:lnTo>
                  <a:lnTo>
                    <a:pt x="3676338" y="493596"/>
                  </a:lnTo>
                  <a:lnTo>
                    <a:pt x="3676894" y="495446"/>
                  </a:lnTo>
                  <a:lnTo>
                    <a:pt x="3677450" y="484687"/>
                  </a:lnTo>
                  <a:lnTo>
                    <a:pt x="3678007" y="487217"/>
                  </a:lnTo>
                  <a:lnTo>
                    <a:pt x="3679676" y="492501"/>
                  </a:lnTo>
                  <a:lnTo>
                    <a:pt x="3680232" y="468078"/>
                  </a:lnTo>
                  <a:lnTo>
                    <a:pt x="3680788" y="466266"/>
                  </a:lnTo>
                  <a:lnTo>
                    <a:pt x="3681345" y="471589"/>
                  </a:lnTo>
                  <a:lnTo>
                    <a:pt x="3681901" y="462039"/>
                  </a:lnTo>
                  <a:lnTo>
                    <a:pt x="3684126" y="466380"/>
                  </a:lnTo>
                  <a:lnTo>
                    <a:pt x="3684683" y="454225"/>
                  </a:lnTo>
                  <a:lnTo>
                    <a:pt x="3685239" y="466833"/>
                  </a:lnTo>
                  <a:lnTo>
                    <a:pt x="3685795" y="471815"/>
                  </a:lnTo>
                  <a:lnTo>
                    <a:pt x="3687464" y="478648"/>
                  </a:lnTo>
                  <a:lnTo>
                    <a:pt x="3688021" y="467965"/>
                  </a:lnTo>
                  <a:lnTo>
                    <a:pt x="3688577" y="460604"/>
                  </a:lnTo>
                  <a:lnTo>
                    <a:pt x="3689134" y="465058"/>
                  </a:lnTo>
                  <a:lnTo>
                    <a:pt x="3689690" y="470305"/>
                  </a:lnTo>
                  <a:lnTo>
                    <a:pt x="3691359" y="467135"/>
                  </a:lnTo>
                  <a:lnTo>
                    <a:pt x="3691915" y="477100"/>
                  </a:lnTo>
                  <a:lnTo>
                    <a:pt x="3692472" y="492917"/>
                  </a:lnTo>
                  <a:lnTo>
                    <a:pt x="3693028" y="505902"/>
                  </a:lnTo>
                  <a:lnTo>
                    <a:pt x="3693584" y="500315"/>
                  </a:lnTo>
                  <a:lnTo>
                    <a:pt x="3695253" y="509035"/>
                  </a:lnTo>
                  <a:lnTo>
                    <a:pt x="3695810" y="494578"/>
                  </a:lnTo>
                  <a:lnTo>
                    <a:pt x="3696366" y="497107"/>
                  </a:lnTo>
                  <a:lnTo>
                    <a:pt x="3696922" y="483027"/>
                  </a:lnTo>
                  <a:lnTo>
                    <a:pt x="3697479" y="479063"/>
                  </a:lnTo>
                  <a:lnTo>
                    <a:pt x="3699148" y="478912"/>
                  </a:lnTo>
                  <a:lnTo>
                    <a:pt x="3699704" y="487821"/>
                  </a:lnTo>
                  <a:lnTo>
                    <a:pt x="3700260" y="484423"/>
                  </a:lnTo>
                  <a:lnTo>
                    <a:pt x="3700817" y="474684"/>
                  </a:lnTo>
                  <a:lnTo>
                    <a:pt x="3701373" y="487254"/>
                  </a:lnTo>
                  <a:lnTo>
                    <a:pt x="3703042" y="490123"/>
                  </a:lnTo>
                  <a:lnTo>
                    <a:pt x="3703599" y="487556"/>
                  </a:lnTo>
                  <a:lnTo>
                    <a:pt x="3704155" y="488085"/>
                  </a:lnTo>
                  <a:lnTo>
                    <a:pt x="3704711" y="495597"/>
                  </a:lnTo>
                  <a:lnTo>
                    <a:pt x="3706937" y="476874"/>
                  </a:lnTo>
                  <a:lnTo>
                    <a:pt x="3707493" y="470645"/>
                  </a:lnTo>
                  <a:lnTo>
                    <a:pt x="3708049" y="473023"/>
                  </a:lnTo>
                  <a:lnTo>
                    <a:pt x="3708606" y="475930"/>
                  </a:lnTo>
                  <a:lnTo>
                    <a:pt x="3709162" y="472721"/>
                  </a:lnTo>
                  <a:lnTo>
                    <a:pt x="3710831" y="468720"/>
                  </a:lnTo>
                  <a:lnTo>
                    <a:pt x="3711387" y="478270"/>
                  </a:lnTo>
                  <a:lnTo>
                    <a:pt x="3711944" y="467323"/>
                  </a:lnTo>
                  <a:lnTo>
                    <a:pt x="3712500" y="463662"/>
                  </a:lnTo>
                  <a:lnTo>
                    <a:pt x="3713056" y="469248"/>
                  </a:lnTo>
                  <a:lnTo>
                    <a:pt x="3714725" y="459962"/>
                  </a:lnTo>
                  <a:lnTo>
                    <a:pt x="3715282" y="462076"/>
                  </a:lnTo>
                  <a:lnTo>
                    <a:pt x="3715838" y="474835"/>
                  </a:lnTo>
                  <a:lnTo>
                    <a:pt x="3716395" y="465058"/>
                  </a:lnTo>
                  <a:lnTo>
                    <a:pt x="3716951" y="460717"/>
                  </a:lnTo>
                  <a:lnTo>
                    <a:pt x="3718620" y="455508"/>
                  </a:lnTo>
                  <a:lnTo>
                    <a:pt x="3719176" y="449884"/>
                  </a:lnTo>
                  <a:lnTo>
                    <a:pt x="3719733" y="441239"/>
                  </a:lnTo>
                  <a:lnTo>
                    <a:pt x="3720289" y="435577"/>
                  </a:lnTo>
                  <a:lnTo>
                    <a:pt x="3720845" y="436256"/>
                  </a:lnTo>
                  <a:lnTo>
                    <a:pt x="3722514" y="442787"/>
                  </a:lnTo>
                  <a:lnTo>
                    <a:pt x="3723071" y="450714"/>
                  </a:lnTo>
                  <a:lnTo>
                    <a:pt x="3723627" y="458943"/>
                  </a:lnTo>
                  <a:lnTo>
                    <a:pt x="3724183" y="454489"/>
                  </a:lnTo>
                  <a:lnTo>
                    <a:pt x="3724740" y="446599"/>
                  </a:lnTo>
                  <a:lnTo>
                    <a:pt x="3726409" y="456527"/>
                  </a:lnTo>
                  <a:lnTo>
                    <a:pt x="3726965" y="468682"/>
                  </a:lnTo>
                  <a:lnTo>
                    <a:pt x="3727521" y="461397"/>
                  </a:lnTo>
                  <a:lnTo>
                    <a:pt x="3728078" y="457735"/>
                  </a:lnTo>
                  <a:lnTo>
                    <a:pt x="3728634" y="456641"/>
                  </a:lnTo>
                  <a:lnTo>
                    <a:pt x="3730303" y="459094"/>
                  </a:lnTo>
                  <a:lnTo>
                    <a:pt x="3730860" y="453281"/>
                  </a:lnTo>
                  <a:lnTo>
                    <a:pt x="3731416" y="466568"/>
                  </a:lnTo>
                  <a:lnTo>
                    <a:pt x="3731972" y="460755"/>
                  </a:lnTo>
                  <a:lnTo>
                    <a:pt x="3732529" y="468191"/>
                  </a:lnTo>
                  <a:lnTo>
                    <a:pt x="3734198" y="465172"/>
                  </a:lnTo>
                  <a:lnTo>
                    <a:pt x="3734754" y="468871"/>
                  </a:lnTo>
                  <a:lnTo>
                    <a:pt x="3735310" y="474646"/>
                  </a:lnTo>
                  <a:lnTo>
                    <a:pt x="3735867" y="459019"/>
                  </a:lnTo>
                  <a:lnTo>
                    <a:pt x="3736423" y="454904"/>
                  </a:lnTo>
                  <a:lnTo>
                    <a:pt x="3738648" y="485405"/>
                  </a:lnTo>
                  <a:lnTo>
                    <a:pt x="3739205" y="434218"/>
                  </a:lnTo>
                  <a:lnTo>
                    <a:pt x="3739761" y="438333"/>
                  </a:lnTo>
                  <a:lnTo>
                    <a:pt x="3740317" y="446939"/>
                  </a:lnTo>
                  <a:lnTo>
                    <a:pt x="3741986" y="473401"/>
                  </a:lnTo>
                  <a:lnTo>
                    <a:pt x="3742543" y="480233"/>
                  </a:lnTo>
                  <a:lnTo>
                    <a:pt x="3743099" y="480233"/>
                  </a:lnTo>
                  <a:lnTo>
                    <a:pt x="3743655" y="492237"/>
                  </a:lnTo>
                  <a:lnTo>
                    <a:pt x="3744212" y="487594"/>
                  </a:lnTo>
                  <a:lnTo>
                    <a:pt x="3745881" y="459132"/>
                  </a:lnTo>
                  <a:lnTo>
                    <a:pt x="3746437" y="482196"/>
                  </a:lnTo>
                  <a:lnTo>
                    <a:pt x="3746994" y="498579"/>
                  </a:lnTo>
                  <a:lnTo>
                    <a:pt x="3747550" y="501599"/>
                  </a:lnTo>
                  <a:lnTo>
                    <a:pt x="3748106" y="504770"/>
                  </a:lnTo>
                  <a:lnTo>
                    <a:pt x="3749775" y="508469"/>
                  </a:lnTo>
                  <a:lnTo>
                    <a:pt x="3750332" y="504015"/>
                  </a:lnTo>
                  <a:lnTo>
                    <a:pt x="3751444" y="495823"/>
                  </a:lnTo>
                  <a:lnTo>
                    <a:pt x="3752001" y="502203"/>
                  </a:lnTo>
                  <a:lnTo>
                    <a:pt x="3753670" y="503448"/>
                  </a:lnTo>
                  <a:lnTo>
                    <a:pt x="3754226" y="501750"/>
                  </a:lnTo>
                  <a:lnTo>
                    <a:pt x="3754782" y="488349"/>
                  </a:lnTo>
                  <a:lnTo>
                    <a:pt x="3755339" y="490991"/>
                  </a:lnTo>
                  <a:lnTo>
                    <a:pt x="3755895" y="494011"/>
                  </a:lnTo>
                  <a:lnTo>
                    <a:pt x="3757564" y="467059"/>
                  </a:lnTo>
                  <a:lnTo>
                    <a:pt x="3758121" y="475250"/>
                  </a:lnTo>
                  <a:lnTo>
                    <a:pt x="3758677" y="484876"/>
                  </a:lnTo>
                  <a:lnTo>
                    <a:pt x="3759790" y="478119"/>
                  </a:lnTo>
                  <a:lnTo>
                    <a:pt x="3761459" y="485065"/>
                  </a:lnTo>
                  <a:lnTo>
                    <a:pt x="3762015" y="483102"/>
                  </a:lnTo>
                  <a:lnTo>
                    <a:pt x="3762571" y="477364"/>
                  </a:lnTo>
                  <a:lnTo>
                    <a:pt x="3763128" y="483480"/>
                  </a:lnTo>
                  <a:lnTo>
                    <a:pt x="3763684" y="475590"/>
                  </a:lnTo>
                  <a:lnTo>
                    <a:pt x="3765353" y="465172"/>
                  </a:lnTo>
                  <a:lnTo>
                    <a:pt x="3765909" y="469664"/>
                  </a:lnTo>
                  <a:lnTo>
                    <a:pt x="3766466" y="474986"/>
                  </a:lnTo>
                  <a:lnTo>
                    <a:pt x="3767022" y="469513"/>
                  </a:lnTo>
                  <a:lnTo>
                    <a:pt x="3767578" y="465436"/>
                  </a:lnTo>
                  <a:lnTo>
                    <a:pt x="3769247" y="467852"/>
                  </a:lnTo>
                  <a:lnTo>
                    <a:pt x="3769804" y="476043"/>
                  </a:lnTo>
                  <a:lnTo>
                    <a:pt x="3770360" y="473438"/>
                  </a:lnTo>
                  <a:lnTo>
                    <a:pt x="3770916" y="479403"/>
                  </a:lnTo>
                  <a:lnTo>
                    <a:pt x="3771473" y="489330"/>
                  </a:lnTo>
                  <a:lnTo>
                    <a:pt x="3773142" y="488651"/>
                  </a:lnTo>
                  <a:lnTo>
                    <a:pt x="3773698" y="488689"/>
                  </a:lnTo>
                  <a:lnTo>
                    <a:pt x="3774255" y="500580"/>
                  </a:lnTo>
                  <a:lnTo>
                    <a:pt x="3774811" y="515075"/>
                  </a:lnTo>
                  <a:lnTo>
                    <a:pt x="3775367" y="574113"/>
                  </a:lnTo>
                  <a:lnTo>
                    <a:pt x="3777036" y="560222"/>
                  </a:lnTo>
                  <a:lnTo>
                    <a:pt x="3777593" y="538366"/>
                  </a:lnTo>
                  <a:lnTo>
                    <a:pt x="3778149" y="533572"/>
                  </a:lnTo>
                  <a:lnTo>
                    <a:pt x="3778705" y="527758"/>
                  </a:lnTo>
                  <a:lnTo>
                    <a:pt x="3779262" y="524701"/>
                  </a:lnTo>
                  <a:lnTo>
                    <a:pt x="3780931" y="525040"/>
                  </a:lnTo>
                  <a:lnTo>
                    <a:pt x="3781487" y="547652"/>
                  </a:lnTo>
                  <a:lnTo>
                    <a:pt x="3782043" y="565242"/>
                  </a:lnTo>
                  <a:lnTo>
                    <a:pt x="3782600" y="533647"/>
                  </a:lnTo>
                  <a:lnTo>
                    <a:pt x="3783156" y="552370"/>
                  </a:lnTo>
                  <a:lnTo>
                    <a:pt x="3784825" y="554069"/>
                  </a:lnTo>
                  <a:lnTo>
                    <a:pt x="3785381" y="553352"/>
                  </a:lnTo>
                  <a:lnTo>
                    <a:pt x="3785938" y="553616"/>
                  </a:lnTo>
                  <a:lnTo>
                    <a:pt x="3786494" y="539573"/>
                  </a:lnTo>
                  <a:lnTo>
                    <a:pt x="3787051" y="538932"/>
                  </a:lnTo>
                  <a:lnTo>
                    <a:pt x="3788720" y="534251"/>
                  </a:lnTo>
                  <a:lnTo>
                    <a:pt x="3789276" y="523455"/>
                  </a:lnTo>
                  <a:lnTo>
                    <a:pt x="3789832" y="522172"/>
                  </a:lnTo>
                  <a:lnTo>
                    <a:pt x="3790389" y="520246"/>
                  </a:lnTo>
                  <a:lnTo>
                    <a:pt x="3790945" y="522587"/>
                  </a:lnTo>
                  <a:lnTo>
                    <a:pt x="3793170" y="538139"/>
                  </a:lnTo>
                  <a:lnTo>
                    <a:pt x="3793727" y="554446"/>
                  </a:lnTo>
                  <a:lnTo>
                    <a:pt x="3794283" y="560184"/>
                  </a:lnTo>
                  <a:lnTo>
                    <a:pt x="3794839" y="565280"/>
                  </a:lnTo>
                  <a:lnTo>
                    <a:pt x="3796508" y="563204"/>
                  </a:lnTo>
                  <a:lnTo>
                    <a:pt x="3797065" y="571320"/>
                  </a:lnTo>
                  <a:lnTo>
                    <a:pt x="3797621" y="572150"/>
                  </a:lnTo>
                  <a:lnTo>
                    <a:pt x="3798177" y="569659"/>
                  </a:lnTo>
                  <a:lnTo>
                    <a:pt x="3798734" y="562071"/>
                  </a:lnTo>
                  <a:lnTo>
                    <a:pt x="3800403" y="556522"/>
                  </a:lnTo>
                  <a:lnTo>
                    <a:pt x="3800959" y="550105"/>
                  </a:lnTo>
                  <a:lnTo>
                    <a:pt x="3801516" y="544443"/>
                  </a:lnTo>
                  <a:lnTo>
                    <a:pt x="3802072" y="535157"/>
                  </a:lnTo>
                  <a:lnTo>
                    <a:pt x="3802628" y="548482"/>
                  </a:lnTo>
                  <a:lnTo>
                    <a:pt x="3804297" y="537573"/>
                  </a:lnTo>
                  <a:lnTo>
                    <a:pt x="3804854" y="535685"/>
                  </a:lnTo>
                  <a:lnTo>
                    <a:pt x="3805410" y="533873"/>
                  </a:lnTo>
                  <a:lnTo>
                    <a:pt x="3805966" y="536214"/>
                  </a:lnTo>
                  <a:lnTo>
                    <a:pt x="3806523" y="542593"/>
                  </a:lnTo>
                  <a:lnTo>
                    <a:pt x="3808192" y="529381"/>
                  </a:lnTo>
                  <a:lnTo>
                    <a:pt x="3808748" y="530778"/>
                  </a:lnTo>
                  <a:lnTo>
                    <a:pt x="3809304" y="521303"/>
                  </a:lnTo>
                  <a:lnTo>
                    <a:pt x="3809861" y="523870"/>
                  </a:lnTo>
                  <a:lnTo>
                    <a:pt x="3810417" y="515717"/>
                  </a:lnTo>
                  <a:lnTo>
                    <a:pt x="3812086" y="493558"/>
                  </a:lnTo>
                  <a:lnTo>
                    <a:pt x="3812642" y="498994"/>
                  </a:lnTo>
                  <a:lnTo>
                    <a:pt x="3813199" y="472306"/>
                  </a:lnTo>
                  <a:lnTo>
                    <a:pt x="3813755" y="474042"/>
                  </a:lnTo>
                  <a:lnTo>
                    <a:pt x="3814312" y="466304"/>
                  </a:lnTo>
                  <a:lnTo>
                    <a:pt x="3816537" y="487972"/>
                  </a:lnTo>
                  <a:lnTo>
                    <a:pt x="3817093" y="487632"/>
                  </a:lnTo>
                  <a:lnTo>
                    <a:pt x="3817650" y="462756"/>
                  </a:lnTo>
                  <a:lnTo>
                    <a:pt x="3818206" y="461435"/>
                  </a:lnTo>
                  <a:lnTo>
                    <a:pt x="3819875" y="453205"/>
                  </a:lnTo>
                  <a:lnTo>
                    <a:pt x="3820431" y="444070"/>
                  </a:lnTo>
                  <a:lnTo>
                    <a:pt x="3820988" y="443844"/>
                  </a:lnTo>
                  <a:lnTo>
                    <a:pt x="3821544" y="447279"/>
                  </a:lnTo>
                  <a:lnTo>
                    <a:pt x="3822100" y="454980"/>
                  </a:lnTo>
                  <a:lnTo>
                    <a:pt x="3823769" y="451998"/>
                  </a:lnTo>
                  <a:lnTo>
                    <a:pt x="3824326" y="450337"/>
                  </a:lnTo>
                  <a:lnTo>
                    <a:pt x="3824882" y="439616"/>
                  </a:lnTo>
                  <a:lnTo>
                    <a:pt x="3825438" y="450563"/>
                  </a:lnTo>
                  <a:lnTo>
                    <a:pt x="3825995" y="443693"/>
                  </a:lnTo>
                  <a:lnTo>
                    <a:pt x="3827664" y="456678"/>
                  </a:lnTo>
                  <a:lnTo>
                    <a:pt x="3828220" y="456112"/>
                  </a:lnTo>
                  <a:lnTo>
                    <a:pt x="3828777" y="431840"/>
                  </a:lnTo>
                  <a:lnTo>
                    <a:pt x="3829333" y="454640"/>
                  </a:lnTo>
                  <a:lnTo>
                    <a:pt x="3829889" y="464417"/>
                  </a:lnTo>
                  <a:lnTo>
                    <a:pt x="3832115" y="460000"/>
                  </a:lnTo>
                  <a:lnTo>
                    <a:pt x="3832671" y="448713"/>
                  </a:lnTo>
                  <a:lnTo>
                    <a:pt x="3833227" y="472306"/>
                  </a:lnTo>
                  <a:lnTo>
                    <a:pt x="3833784" y="463435"/>
                  </a:lnTo>
                  <a:lnTo>
                    <a:pt x="3835453" y="463662"/>
                  </a:lnTo>
                  <a:lnTo>
                    <a:pt x="3836009" y="471325"/>
                  </a:lnTo>
                  <a:lnTo>
                    <a:pt x="3836565" y="484121"/>
                  </a:lnTo>
                  <a:lnTo>
                    <a:pt x="3837122" y="488576"/>
                  </a:lnTo>
                  <a:lnTo>
                    <a:pt x="3837678" y="487745"/>
                  </a:lnTo>
                  <a:lnTo>
                    <a:pt x="3839347" y="502240"/>
                  </a:lnTo>
                  <a:lnTo>
                    <a:pt x="3839903" y="503977"/>
                  </a:lnTo>
                  <a:lnTo>
                    <a:pt x="3840460" y="511904"/>
                  </a:lnTo>
                  <a:lnTo>
                    <a:pt x="3841572" y="499900"/>
                  </a:lnTo>
                  <a:lnTo>
                    <a:pt x="3843242" y="511376"/>
                  </a:lnTo>
                  <a:lnTo>
                    <a:pt x="3843798" y="502052"/>
                  </a:lnTo>
                  <a:lnTo>
                    <a:pt x="3844354" y="491407"/>
                  </a:lnTo>
                  <a:lnTo>
                    <a:pt x="3844911" y="516962"/>
                  </a:lnTo>
                  <a:lnTo>
                    <a:pt x="3845467" y="515113"/>
                  </a:lnTo>
                  <a:lnTo>
                    <a:pt x="3847136" y="514018"/>
                  </a:lnTo>
                  <a:lnTo>
                    <a:pt x="3847692" y="506166"/>
                  </a:lnTo>
                  <a:lnTo>
                    <a:pt x="3848249" y="497182"/>
                  </a:lnTo>
                  <a:lnTo>
                    <a:pt x="3848805" y="488387"/>
                  </a:lnTo>
                  <a:lnTo>
                    <a:pt x="3849361" y="475175"/>
                  </a:lnTo>
                  <a:lnTo>
                    <a:pt x="3851030" y="479403"/>
                  </a:lnTo>
                  <a:lnTo>
                    <a:pt x="3851587" y="478119"/>
                  </a:lnTo>
                  <a:lnTo>
                    <a:pt x="3852143" y="463058"/>
                  </a:lnTo>
                  <a:lnTo>
                    <a:pt x="3852699" y="456112"/>
                  </a:lnTo>
                  <a:lnTo>
                    <a:pt x="3853256" y="471627"/>
                  </a:lnTo>
                  <a:lnTo>
                    <a:pt x="3854925" y="453432"/>
                  </a:lnTo>
                  <a:lnTo>
                    <a:pt x="3855481" y="447921"/>
                  </a:lnTo>
                  <a:lnTo>
                    <a:pt x="3856594" y="445694"/>
                  </a:lnTo>
                  <a:lnTo>
                    <a:pt x="3857150" y="442636"/>
                  </a:lnTo>
                  <a:lnTo>
                    <a:pt x="3858819" y="462378"/>
                  </a:lnTo>
                  <a:lnTo>
                    <a:pt x="3859376" y="461963"/>
                  </a:lnTo>
                  <a:lnTo>
                    <a:pt x="3860488" y="463360"/>
                  </a:lnTo>
                  <a:lnTo>
                    <a:pt x="3861045" y="464945"/>
                  </a:lnTo>
                  <a:lnTo>
                    <a:pt x="3862714" y="457471"/>
                  </a:lnTo>
                  <a:lnTo>
                    <a:pt x="3863270" y="439314"/>
                  </a:lnTo>
                  <a:lnTo>
                    <a:pt x="3863826" y="434709"/>
                  </a:lnTo>
                  <a:lnTo>
                    <a:pt x="3864383" y="442560"/>
                  </a:lnTo>
                  <a:lnTo>
                    <a:pt x="3864939" y="426819"/>
                  </a:lnTo>
                  <a:lnTo>
                    <a:pt x="3866608" y="423422"/>
                  </a:lnTo>
                  <a:lnTo>
                    <a:pt x="3867164" y="430821"/>
                  </a:lnTo>
                  <a:lnTo>
                    <a:pt x="3867721" y="439654"/>
                  </a:lnTo>
                  <a:lnTo>
                    <a:pt x="3868277" y="437011"/>
                  </a:lnTo>
                  <a:lnTo>
                    <a:pt x="3868833" y="444184"/>
                  </a:lnTo>
                  <a:lnTo>
                    <a:pt x="3871059" y="449506"/>
                  </a:lnTo>
                  <a:lnTo>
                    <a:pt x="3871615" y="441956"/>
                  </a:lnTo>
                  <a:lnTo>
                    <a:pt x="3872172" y="428744"/>
                  </a:lnTo>
                  <a:lnTo>
                    <a:pt x="3872728" y="428329"/>
                  </a:lnTo>
                  <a:lnTo>
                    <a:pt x="3874397" y="433576"/>
                  </a:lnTo>
                  <a:lnTo>
                    <a:pt x="3874953" y="425574"/>
                  </a:lnTo>
                  <a:lnTo>
                    <a:pt x="3875510" y="431991"/>
                  </a:lnTo>
                  <a:lnTo>
                    <a:pt x="3876066" y="442749"/>
                  </a:lnTo>
                  <a:lnTo>
                    <a:pt x="3876622" y="445316"/>
                  </a:lnTo>
                  <a:lnTo>
                    <a:pt x="3878291" y="453658"/>
                  </a:lnTo>
                  <a:lnTo>
                    <a:pt x="3878848" y="447241"/>
                  </a:lnTo>
                  <a:lnTo>
                    <a:pt x="3879404" y="458490"/>
                  </a:lnTo>
                  <a:lnTo>
                    <a:pt x="3879960" y="463964"/>
                  </a:lnTo>
                  <a:lnTo>
                    <a:pt x="3880517" y="470796"/>
                  </a:lnTo>
                  <a:lnTo>
                    <a:pt x="3882186" y="470758"/>
                  </a:lnTo>
                  <a:lnTo>
                    <a:pt x="3882742" y="456942"/>
                  </a:lnTo>
                  <a:lnTo>
                    <a:pt x="3883298" y="439918"/>
                  </a:lnTo>
                  <a:lnTo>
                    <a:pt x="3883855" y="455168"/>
                  </a:lnTo>
                  <a:lnTo>
                    <a:pt x="3884411" y="462001"/>
                  </a:lnTo>
                  <a:lnTo>
                    <a:pt x="3886637" y="452224"/>
                  </a:lnTo>
                  <a:lnTo>
                    <a:pt x="3887193" y="450827"/>
                  </a:lnTo>
                  <a:lnTo>
                    <a:pt x="3887749" y="452337"/>
                  </a:lnTo>
                  <a:lnTo>
                    <a:pt x="3888306" y="456150"/>
                  </a:lnTo>
                  <a:lnTo>
                    <a:pt x="3889975" y="454376"/>
                  </a:lnTo>
                  <a:lnTo>
                    <a:pt x="3890531" y="469701"/>
                  </a:lnTo>
                  <a:lnTo>
                    <a:pt x="3891087" y="480007"/>
                  </a:lnTo>
                  <a:lnTo>
                    <a:pt x="3891644" y="491407"/>
                  </a:lnTo>
                  <a:lnTo>
                    <a:pt x="3892200" y="486235"/>
                  </a:lnTo>
                  <a:lnTo>
                    <a:pt x="3893869" y="493483"/>
                  </a:lnTo>
                  <a:lnTo>
                    <a:pt x="3894425" y="489859"/>
                  </a:lnTo>
                  <a:lnTo>
                    <a:pt x="3894982" y="490614"/>
                  </a:lnTo>
                  <a:lnTo>
                    <a:pt x="3895538" y="479176"/>
                  </a:lnTo>
                  <a:lnTo>
                    <a:pt x="3896094" y="481970"/>
                  </a:lnTo>
                  <a:lnTo>
                    <a:pt x="3897763" y="495295"/>
                  </a:lnTo>
                  <a:lnTo>
                    <a:pt x="3898320" y="491860"/>
                  </a:lnTo>
                  <a:lnTo>
                    <a:pt x="3898876" y="485065"/>
                  </a:lnTo>
                  <a:lnTo>
                    <a:pt x="3899433" y="495748"/>
                  </a:lnTo>
                  <a:lnTo>
                    <a:pt x="3899989" y="490991"/>
                  </a:lnTo>
                  <a:lnTo>
                    <a:pt x="3901658" y="493785"/>
                  </a:lnTo>
                  <a:lnTo>
                    <a:pt x="3902214" y="492615"/>
                  </a:lnTo>
                  <a:lnTo>
                    <a:pt x="3902771" y="493105"/>
                  </a:lnTo>
                  <a:lnTo>
                    <a:pt x="3903327" y="495257"/>
                  </a:lnTo>
                  <a:lnTo>
                    <a:pt x="3903883" y="487632"/>
                  </a:lnTo>
                  <a:lnTo>
                    <a:pt x="3905552" y="484234"/>
                  </a:lnTo>
                  <a:lnTo>
                    <a:pt x="3906109" y="481441"/>
                  </a:lnTo>
                  <a:lnTo>
                    <a:pt x="3906665" y="475024"/>
                  </a:lnTo>
                  <a:lnTo>
                    <a:pt x="3907221" y="471476"/>
                  </a:lnTo>
                  <a:lnTo>
                    <a:pt x="3907778" y="484083"/>
                  </a:lnTo>
                  <a:lnTo>
                    <a:pt x="3909447" y="482800"/>
                  </a:lnTo>
                  <a:lnTo>
                    <a:pt x="3910003" y="497031"/>
                  </a:lnTo>
                  <a:lnTo>
                    <a:pt x="3910559" y="492879"/>
                  </a:lnTo>
                  <a:lnTo>
                    <a:pt x="3911116" y="514999"/>
                  </a:lnTo>
                  <a:lnTo>
                    <a:pt x="3911672" y="529985"/>
                  </a:lnTo>
                  <a:lnTo>
                    <a:pt x="3913341" y="503524"/>
                  </a:lnTo>
                  <a:lnTo>
                    <a:pt x="3913898" y="493294"/>
                  </a:lnTo>
                  <a:lnTo>
                    <a:pt x="3914454" y="486348"/>
                  </a:lnTo>
                  <a:lnTo>
                    <a:pt x="3915010" y="499372"/>
                  </a:lnTo>
                  <a:lnTo>
                    <a:pt x="3917236" y="492313"/>
                  </a:lnTo>
                  <a:lnTo>
                    <a:pt x="3917792" y="517000"/>
                  </a:lnTo>
                  <a:lnTo>
                    <a:pt x="3918348" y="505374"/>
                  </a:lnTo>
                  <a:lnTo>
                    <a:pt x="3918905" y="498277"/>
                  </a:lnTo>
                  <a:lnTo>
                    <a:pt x="3921130" y="467738"/>
                  </a:lnTo>
                  <a:lnTo>
                    <a:pt x="3921686" y="479893"/>
                  </a:lnTo>
                  <a:lnTo>
                    <a:pt x="3922243" y="471513"/>
                  </a:lnTo>
                  <a:lnTo>
                    <a:pt x="3922799" y="491293"/>
                  </a:lnTo>
                  <a:lnTo>
                    <a:pt x="3923355" y="492388"/>
                  </a:lnTo>
                  <a:lnTo>
                    <a:pt x="3925024" y="514433"/>
                  </a:lnTo>
                  <a:lnTo>
                    <a:pt x="3925581" y="529004"/>
                  </a:lnTo>
                  <a:lnTo>
                    <a:pt x="3926137" y="512734"/>
                  </a:lnTo>
                  <a:lnTo>
                    <a:pt x="3926694" y="506997"/>
                  </a:lnTo>
                  <a:lnTo>
                    <a:pt x="3927250" y="497182"/>
                  </a:lnTo>
                  <a:lnTo>
                    <a:pt x="3928919" y="487179"/>
                  </a:lnTo>
                  <a:lnTo>
                    <a:pt x="3929475" y="484876"/>
                  </a:lnTo>
                  <a:lnTo>
                    <a:pt x="3930032" y="498692"/>
                  </a:lnTo>
                  <a:lnTo>
                    <a:pt x="3930588" y="491633"/>
                  </a:lnTo>
                  <a:lnTo>
                    <a:pt x="3931144" y="490727"/>
                  </a:lnTo>
                  <a:lnTo>
                    <a:pt x="3933926" y="445467"/>
                  </a:lnTo>
                  <a:lnTo>
                    <a:pt x="3934482" y="453168"/>
                  </a:lnTo>
                  <a:lnTo>
                    <a:pt x="3935039" y="455131"/>
                  </a:lnTo>
                  <a:lnTo>
                    <a:pt x="3936708" y="444448"/>
                  </a:lnTo>
                  <a:lnTo>
                    <a:pt x="3937264" y="448864"/>
                  </a:lnTo>
                  <a:lnTo>
                    <a:pt x="3937820" y="441919"/>
                  </a:lnTo>
                  <a:lnTo>
                    <a:pt x="3938377" y="445694"/>
                  </a:lnTo>
                  <a:lnTo>
                    <a:pt x="3938933" y="460529"/>
                  </a:lnTo>
                  <a:lnTo>
                    <a:pt x="3941159" y="463095"/>
                  </a:lnTo>
                  <a:lnTo>
                    <a:pt x="3941715" y="461548"/>
                  </a:lnTo>
                  <a:lnTo>
                    <a:pt x="3942271" y="450412"/>
                  </a:lnTo>
                  <a:lnTo>
                    <a:pt x="3942828" y="436898"/>
                  </a:lnTo>
                  <a:lnTo>
                    <a:pt x="3944497" y="437880"/>
                  </a:lnTo>
                  <a:lnTo>
                    <a:pt x="3945053" y="451544"/>
                  </a:lnTo>
                  <a:lnTo>
                    <a:pt x="3945609" y="449015"/>
                  </a:lnTo>
                  <a:lnTo>
                    <a:pt x="3946166" y="472872"/>
                  </a:lnTo>
                  <a:lnTo>
                    <a:pt x="3946722" y="464115"/>
                  </a:lnTo>
                  <a:lnTo>
                    <a:pt x="3948391" y="465700"/>
                  </a:lnTo>
                  <a:lnTo>
                    <a:pt x="3948947" y="468909"/>
                  </a:lnTo>
                  <a:lnTo>
                    <a:pt x="3949504" y="455999"/>
                  </a:lnTo>
                  <a:lnTo>
                    <a:pt x="3950060" y="467437"/>
                  </a:lnTo>
                  <a:lnTo>
                    <a:pt x="3950616" y="457244"/>
                  </a:lnTo>
                  <a:lnTo>
                    <a:pt x="3952285" y="447317"/>
                  </a:lnTo>
                  <a:lnTo>
                    <a:pt x="3952842" y="451356"/>
                  </a:lnTo>
                  <a:lnTo>
                    <a:pt x="3953398" y="450563"/>
                  </a:lnTo>
                  <a:lnTo>
                    <a:pt x="3954511" y="445694"/>
                  </a:lnTo>
                  <a:lnTo>
                    <a:pt x="3956180" y="457622"/>
                  </a:lnTo>
                  <a:lnTo>
                    <a:pt x="3956736" y="459547"/>
                  </a:lnTo>
                  <a:lnTo>
                    <a:pt x="3957293" y="458981"/>
                  </a:lnTo>
                  <a:lnTo>
                    <a:pt x="3957849" y="461095"/>
                  </a:lnTo>
                  <a:lnTo>
                    <a:pt x="3958405" y="450941"/>
                  </a:lnTo>
                  <a:lnTo>
                    <a:pt x="3960074" y="463209"/>
                  </a:lnTo>
                  <a:lnTo>
                    <a:pt x="3960631" y="464756"/>
                  </a:lnTo>
                  <a:lnTo>
                    <a:pt x="3961187" y="455319"/>
                  </a:lnTo>
                  <a:lnTo>
                    <a:pt x="3961743" y="455206"/>
                  </a:lnTo>
                  <a:lnTo>
                    <a:pt x="3963969" y="443768"/>
                  </a:lnTo>
                  <a:lnTo>
                    <a:pt x="3964525" y="438937"/>
                  </a:lnTo>
                  <a:lnTo>
                    <a:pt x="3965081" y="450261"/>
                  </a:lnTo>
                  <a:lnTo>
                    <a:pt x="3965638" y="455697"/>
                  </a:lnTo>
                  <a:lnTo>
                    <a:pt x="3966194" y="442485"/>
                  </a:lnTo>
                  <a:lnTo>
                    <a:pt x="3967863" y="438031"/>
                  </a:lnTo>
                  <a:lnTo>
                    <a:pt x="3968420" y="443391"/>
                  </a:lnTo>
                  <a:lnTo>
                    <a:pt x="3968976" y="440862"/>
                  </a:lnTo>
                  <a:lnTo>
                    <a:pt x="3969532" y="436030"/>
                  </a:lnTo>
                  <a:lnTo>
                    <a:pt x="3970089" y="442372"/>
                  </a:lnTo>
                  <a:lnTo>
                    <a:pt x="3971758" y="452677"/>
                  </a:lnTo>
                  <a:lnTo>
                    <a:pt x="3972314" y="456942"/>
                  </a:lnTo>
                  <a:lnTo>
                    <a:pt x="3972870" y="457244"/>
                  </a:lnTo>
                  <a:lnTo>
                    <a:pt x="3973427" y="446260"/>
                  </a:lnTo>
                  <a:lnTo>
                    <a:pt x="3973983" y="449808"/>
                  </a:lnTo>
                  <a:lnTo>
                    <a:pt x="3975652" y="449015"/>
                  </a:lnTo>
                  <a:lnTo>
                    <a:pt x="3976208" y="466040"/>
                  </a:lnTo>
                  <a:lnTo>
                    <a:pt x="3976765" y="463586"/>
                  </a:lnTo>
                  <a:lnTo>
                    <a:pt x="3977321" y="477591"/>
                  </a:lnTo>
                  <a:lnTo>
                    <a:pt x="3977877" y="496465"/>
                  </a:lnTo>
                  <a:lnTo>
                    <a:pt x="3979546" y="486499"/>
                  </a:lnTo>
                  <a:lnTo>
                    <a:pt x="3980103" y="490538"/>
                  </a:lnTo>
                  <a:lnTo>
                    <a:pt x="3980659" y="485518"/>
                  </a:lnTo>
                  <a:lnTo>
                    <a:pt x="3981215" y="482725"/>
                  </a:lnTo>
                  <a:lnTo>
                    <a:pt x="3981772" y="469248"/>
                  </a:lnTo>
                  <a:lnTo>
                    <a:pt x="3983441" y="472419"/>
                  </a:lnTo>
                  <a:lnTo>
                    <a:pt x="3984554" y="479403"/>
                  </a:lnTo>
                  <a:lnTo>
                    <a:pt x="3985110" y="470872"/>
                  </a:lnTo>
                  <a:lnTo>
                    <a:pt x="3985666" y="467852"/>
                  </a:lnTo>
                  <a:lnTo>
                    <a:pt x="3987335" y="467776"/>
                  </a:lnTo>
                  <a:lnTo>
                    <a:pt x="3987892" y="474684"/>
                  </a:lnTo>
                  <a:lnTo>
                    <a:pt x="3988448" y="482007"/>
                  </a:lnTo>
                  <a:lnTo>
                    <a:pt x="3989004" y="469550"/>
                  </a:lnTo>
                  <a:lnTo>
                    <a:pt x="3989561" y="470834"/>
                  </a:lnTo>
                  <a:lnTo>
                    <a:pt x="3991230" y="471325"/>
                  </a:lnTo>
                  <a:lnTo>
                    <a:pt x="3991786" y="468682"/>
                  </a:lnTo>
                  <a:lnTo>
                    <a:pt x="3992342" y="466870"/>
                  </a:lnTo>
                  <a:lnTo>
                    <a:pt x="3992899" y="476496"/>
                  </a:lnTo>
                  <a:lnTo>
                    <a:pt x="3993455" y="472042"/>
                  </a:lnTo>
                  <a:lnTo>
                    <a:pt x="3995680" y="465398"/>
                  </a:lnTo>
                  <a:lnTo>
                    <a:pt x="3996237" y="470947"/>
                  </a:lnTo>
                  <a:lnTo>
                    <a:pt x="3996793" y="474420"/>
                  </a:lnTo>
                  <a:lnTo>
                    <a:pt x="3997350" y="480875"/>
                  </a:lnTo>
                  <a:lnTo>
                    <a:pt x="3999019" y="485329"/>
                  </a:lnTo>
                  <a:lnTo>
                    <a:pt x="3999575" y="488802"/>
                  </a:lnTo>
                  <a:lnTo>
                    <a:pt x="4000131" y="486839"/>
                  </a:lnTo>
                  <a:lnTo>
                    <a:pt x="4000688" y="478534"/>
                  </a:lnTo>
                  <a:lnTo>
                    <a:pt x="4001244" y="471929"/>
                  </a:lnTo>
                  <a:lnTo>
                    <a:pt x="4002913" y="471438"/>
                  </a:lnTo>
                  <a:lnTo>
                    <a:pt x="4003469" y="470570"/>
                  </a:lnTo>
                  <a:lnTo>
                    <a:pt x="4004026" y="464794"/>
                  </a:lnTo>
                  <a:lnTo>
                    <a:pt x="4004582" y="463775"/>
                  </a:lnTo>
                  <a:lnTo>
                    <a:pt x="4005138" y="458603"/>
                  </a:lnTo>
                  <a:lnTo>
                    <a:pt x="4006807" y="468229"/>
                  </a:lnTo>
                  <a:lnTo>
                    <a:pt x="4007364" y="472533"/>
                  </a:lnTo>
                  <a:lnTo>
                    <a:pt x="4007920" y="468644"/>
                  </a:lnTo>
                  <a:lnTo>
                    <a:pt x="4008476" y="469852"/>
                  </a:lnTo>
                  <a:lnTo>
                    <a:pt x="4009033" y="469022"/>
                  </a:lnTo>
                  <a:lnTo>
                    <a:pt x="4010702" y="471853"/>
                  </a:lnTo>
                  <a:lnTo>
                    <a:pt x="4011258" y="471438"/>
                  </a:lnTo>
                </a:path>
              </a:pathLst>
            </a:custGeom>
            <a:ln w="21681" cap="flat">
              <a:solidFill>
                <a:srgbClr val="A40026">
                  <a:alpha val="100000"/>
                </a:srgbClr>
              </a:solidFill>
              <a:prstDash val="solid"/>
              <a:round/>
            </a:ln>
          </p:spPr>
          <p:txBody>
            <a:bodyPr/>
            <a:lstStyle/>
            <a:p>
              <a:endParaRPr/>
            </a:p>
          </p:txBody>
        </p:sp>
        <p:sp>
          <p:nvSpPr>
            <p:cNvPr id="43" name="pl14"/>
            <p:cNvSpPr/>
            <p:nvPr/>
          </p:nvSpPr>
          <p:spPr>
            <a:xfrm>
              <a:off x="6691389" y="1794919"/>
              <a:ext cx="4011258" cy="3690725"/>
            </a:xfrm>
            <a:custGeom>
              <a:avLst/>
              <a:gdLst/>
              <a:ahLst/>
              <a:cxnLst/>
              <a:rect l="0" t="0" r="0" b="0"/>
              <a:pathLst>
                <a:path w="4011258" h="3690725">
                  <a:moveTo>
                    <a:pt x="0" y="1041852"/>
                  </a:moveTo>
                  <a:lnTo>
                    <a:pt x="556" y="1036492"/>
                  </a:lnTo>
                  <a:lnTo>
                    <a:pt x="1112" y="1041399"/>
                  </a:lnTo>
                  <a:lnTo>
                    <a:pt x="1669" y="1015655"/>
                  </a:lnTo>
                  <a:lnTo>
                    <a:pt x="3338" y="995460"/>
                  </a:lnTo>
                  <a:lnTo>
                    <a:pt x="3894" y="985268"/>
                  </a:lnTo>
                  <a:lnTo>
                    <a:pt x="4450" y="980587"/>
                  </a:lnTo>
                  <a:lnTo>
                    <a:pt x="5007" y="973075"/>
                  </a:lnTo>
                  <a:lnTo>
                    <a:pt x="5563" y="959297"/>
                  </a:lnTo>
                  <a:lnTo>
                    <a:pt x="7788" y="937780"/>
                  </a:lnTo>
                  <a:lnTo>
                    <a:pt x="8345" y="954842"/>
                  </a:lnTo>
                  <a:lnTo>
                    <a:pt x="8901" y="947821"/>
                  </a:lnTo>
                  <a:lnTo>
                    <a:pt x="9457" y="908865"/>
                  </a:lnTo>
                  <a:lnTo>
                    <a:pt x="11126" y="904599"/>
                  </a:lnTo>
                  <a:lnTo>
                    <a:pt x="11683" y="908148"/>
                  </a:lnTo>
                  <a:lnTo>
                    <a:pt x="12239" y="916528"/>
                  </a:lnTo>
                  <a:lnTo>
                    <a:pt x="12795" y="898220"/>
                  </a:lnTo>
                  <a:lnTo>
                    <a:pt x="13352" y="865341"/>
                  </a:lnTo>
                  <a:lnTo>
                    <a:pt x="15021" y="858660"/>
                  </a:lnTo>
                  <a:lnTo>
                    <a:pt x="15577" y="837709"/>
                  </a:lnTo>
                  <a:lnTo>
                    <a:pt x="16134" y="828499"/>
                  </a:lnTo>
                  <a:lnTo>
                    <a:pt x="16690" y="834992"/>
                  </a:lnTo>
                  <a:lnTo>
                    <a:pt x="17246" y="823252"/>
                  </a:lnTo>
                  <a:lnTo>
                    <a:pt x="18915" y="810870"/>
                  </a:lnTo>
                  <a:lnTo>
                    <a:pt x="19472" y="817363"/>
                  </a:lnTo>
                  <a:lnTo>
                    <a:pt x="20028" y="831406"/>
                  </a:lnTo>
                  <a:lnTo>
                    <a:pt x="20584" y="818231"/>
                  </a:lnTo>
                  <a:lnTo>
                    <a:pt x="21141" y="819364"/>
                  </a:lnTo>
                  <a:lnTo>
                    <a:pt x="22810" y="819100"/>
                  </a:lnTo>
                  <a:lnTo>
                    <a:pt x="23366" y="835105"/>
                  </a:lnTo>
                  <a:lnTo>
                    <a:pt x="23922" y="824686"/>
                  </a:lnTo>
                  <a:lnTo>
                    <a:pt x="24479" y="813211"/>
                  </a:lnTo>
                  <a:lnTo>
                    <a:pt x="25035" y="785466"/>
                  </a:lnTo>
                  <a:lnTo>
                    <a:pt x="27260" y="765271"/>
                  </a:lnTo>
                  <a:lnTo>
                    <a:pt x="27817" y="759759"/>
                  </a:lnTo>
                  <a:lnTo>
                    <a:pt x="28373" y="757268"/>
                  </a:lnTo>
                  <a:lnTo>
                    <a:pt x="28930" y="741867"/>
                  </a:lnTo>
                  <a:lnTo>
                    <a:pt x="30599" y="739488"/>
                  </a:lnTo>
                  <a:lnTo>
                    <a:pt x="31155" y="746661"/>
                  </a:lnTo>
                  <a:lnTo>
                    <a:pt x="31711" y="728881"/>
                  </a:lnTo>
                  <a:lnTo>
                    <a:pt x="32268" y="717217"/>
                  </a:lnTo>
                  <a:lnTo>
                    <a:pt x="32824" y="709781"/>
                  </a:lnTo>
                  <a:lnTo>
                    <a:pt x="34493" y="736431"/>
                  </a:lnTo>
                  <a:lnTo>
                    <a:pt x="35049" y="750058"/>
                  </a:lnTo>
                  <a:lnTo>
                    <a:pt x="35606" y="776859"/>
                  </a:lnTo>
                  <a:lnTo>
                    <a:pt x="36162" y="780294"/>
                  </a:lnTo>
                  <a:lnTo>
                    <a:pt x="36718" y="794563"/>
                  </a:lnTo>
                  <a:lnTo>
                    <a:pt x="38387" y="796526"/>
                  </a:lnTo>
                  <a:lnTo>
                    <a:pt x="38944" y="793657"/>
                  </a:lnTo>
                  <a:lnTo>
                    <a:pt x="39500" y="786749"/>
                  </a:lnTo>
                  <a:lnTo>
                    <a:pt x="40056" y="788373"/>
                  </a:lnTo>
                  <a:lnTo>
                    <a:pt x="40613" y="790109"/>
                  </a:lnTo>
                  <a:lnTo>
                    <a:pt x="42282" y="795243"/>
                  </a:lnTo>
                  <a:lnTo>
                    <a:pt x="42838" y="817137"/>
                  </a:lnTo>
                  <a:lnTo>
                    <a:pt x="43395" y="817892"/>
                  </a:lnTo>
                  <a:lnTo>
                    <a:pt x="43951" y="819892"/>
                  </a:lnTo>
                  <a:lnTo>
                    <a:pt x="44507" y="826649"/>
                  </a:lnTo>
                  <a:lnTo>
                    <a:pt x="46176" y="828801"/>
                  </a:lnTo>
                  <a:lnTo>
                    <a:pt x="46733" y="833670"/>
                  </a:lnTo>
                  <a:lnTo>
                    <a:pt x="47289" y="824875"/>
                  </a:lnTo>
                  <a:lnTo>
                    <a:pt x="47845" y="805623"/>
                  </a:lnTo>
                  <a:lnTo>
                    <a:pt x="48402" y="805774"/>
                  </a:lnTo>
                  <a:lnTo>
                    <a:pt x="50071" y="800716"/>
                  </a:lnTo>
                  <a:lnTo>
                    <a:pt x="50627" y="809512"/>
                  </a:lnTo>
                  <a:lnTo>
                    <a:pt x="51183" y="800263"/>
                  </a:lnTo>
                  <a:lnTo>
                    <a:pt x="51740" y="789845"/>
                  </a:lnTo>
                  <a:lnTo>
                    <a:pt x="52296" y="788599"/>
                  </a:lnTo>
                  <a:lnTo>
                    <a:pt x="53965" y="779502"/>
                  </a:lnTo>
                  <a:lnTo>
                    <a:pt x="54521" y="764440"/>
                  </a:lnTo>
                  <a:lnTo>
                    <a:pt x="55078" y="753569"/>
                  </a:lnTo>
                  <a:lnTo>
                    <a:pt x="55634" y="753493"/>
                  </a:lnTo>
                  <a:lnTo>
                    <a:pt x="57860" y="731977"/>
                  </a:lnTo>
                  <a:lnTo>
                    <a:pt x="58416" y="722162"/>
                  </a:lnTo>
                  <a:lnTo>
                    <a:pt x="58972" y="696795"/>
                  </a:lnTo>
                  <a:lnTo>
                    <a:pt x="59529" y="709667"/>
                  </a:lnTo>
                  <a:lnTo>
                    <a:pt x="60085" y="704571"/>
                  </a:lnTo>
                  <a:lnTo>
                    <a:pt x="61754" y="723143"/>
                  </a:lnTo>
                  <a:lnTo>
                    <a:pt x="62310" y="736506"/>
                  </a:lnTo>
                  <a:lnTo>
                    <a:pt x="62867" y="728013"/>
                  </a:lnTo>
                  <a:lnTo>
                    <a:pt x="63423" y="729183"/>
                  </a:lnTo>
                  <a:lnTo>
                    <a:pt x="63979" y="719218"/>
                  </a:lnTo>
                  <a:lnTo>
                    <a:pt x="65648" y="708422"/>
                  </a:lnTo>
                  <a:lnTo>
                    <a:pt x="66205" y="709328"/>
                  </a:lnTo>
                  <a:lnTo>
                    <a:pt x="66761" y="713253"/>
                  </a:lnTo>
                  <a:lnTo>
                    <a:pt x="67317" y="738432"/>
                  </a:lnTo>
                  <a:lnTo>
                    <a:pt x="67874" y="726541"/>
                  </a:lnTo>
                  <a:lnTo>
                    <a:pt x="69543" y="728088"/>
                  </a:lnTo>
                  <a:lnTo>
                    <a:pt x="70099" y="721181"/>
                  </a:lnTo>
                  <a:lnTo>
                    <a:pt x="70656" y="713706"/>
                  </a:lnTo>
                  <a:lnTo>
                    <a:pt x="71212" y="696040"/>
                  </a:lnTo>
                  <a:lnTo>
                    <a:pt x="71768" y="704307"/>
                  </a:lnTo>
                  <a:lnTo>
                    <a:pt x="73437" y="737450"/>
                  </a:lnTo>
                  <a:lnTo>
                    <a:pt x="73994" y="748095"/>
                  </a:lnTo>
                  <a:lnTo>
                    <a:pt x="74550" y="733977"/>
                  </a:lnTo>
                  <a:lnTo>
                    <a:pt x="75106" y="735563"/>
                  </a:lnTo>
                  <a:lnTo>
                    <a:pt x="75663" y="744622"/>
                  </a:lnTo>
                  <a:lnTo>
                    <a:pt x="77332" y="754512"/>
                  </a:lnTo>
                  <a:lnTo>
                    <a:pt x="77888" y="736657"/>
                  </a:lnTo>
                  <a:lnTo>
                    <a:pt x="78444" y="750851"/>
                  </a:lnTo>
                  <a:lnTo>
                    <a:pt x="79001" y="753984"/>
                  </a:lnTo>
                  <a:lnTo>
                    <a:pt x="79557" y="755041"/>
                  </a:lnTo>
                  <a:lnTo>
                    <a:pt x="81782" y="747755"/>
                  </a:lnTo>
                  <a:lnTo>
                    <a:pt x="82339" y="739375"/>
                  </a:lnTo>
                  <a:lnTo>
                    <a:pt x="82895" y="738092"/>
                  </a:lnTo>
                  <a:lnTo>
                    <a:pt x="83451" y="746963"/>
                  </a:lnTo>
                  <a:lnTo>
                    <a:pt x="85121" y="746170"/>
                  </a:lnTo>
                  <a:lnTo>
                    <a:pt x="85677" y="775991"/>
                  </a:lnTo>
                  <a:lnTo>
                    <a:pt x="86233" y="786259"/>
                  </a:lnTo>
                  <a:lnTo>
                    <a:pt x="86790" y="808643"/>
                  </a:lnTo>
                  <a:lnTo>
                    <a:pt x="87346" y="805473"/>
                  </a:lnTo>
                  <a:lnTo>
                    <a:pt x="89015" y="807851"/>
                  </a:lnTo>
                  <a:lnTo>
                    <a:pt x="89571" y="823780"/>
                  </a:lnTo>
                  <a:lnTo>
                    <a:pt x="90128" y="805321"/>
                  </a:lnTo>
                  <a:lnTo>
                    <a:pt x="90684" y="788788"/>
                  </a:lnTo>
                  <a:lnTo>
                    <a:pt x="91240" y="790637"/>
                  </a:lnTo>
                  <a:lnTo>
                    <a:pt x="92909" y="803019"/>
                  </a:lnTo>
                  <a:lnTo>
                    <a:pt x="93466" y="804869"/>
                  </a:lnTo>
                  <a:lnTo>
                    <a:pt x="94022" y="806605"/>
                  </a:lnTo>
                  <a:lnTo>
                    <a:pt x="94578" y="805057"/>
                  </a:lnTo>
                  <a:lnTo>
                    <a:pt x="95135" y="810908"/>
                  </a:lnTo>
                  <a:lnTo>
                    <a:pt x="96804" y="816948"/>
                  </a:lnTo>
                  <a:lnTo>
                    <a:pt x="97360" y="822459"/>
                  </a:lnTo>
                  <a:lnTo>
                    <a:pt x="97916" y="840314"/>
                  </a:lnTo>
                  <a:lnTo>
                    <a:pt x="98473" y="834878"/>
                  </a:lnTo>
                  <a:lnTo>
                    <a:pt x="99029" y="820308"/>
                  </a:lnTo>
                  <a:lnTo>
                    <a:pt x="100698" y="830424"/>
                  </a:lnTo>
                  <a:lnTo>
                    <a:pt x="101811" y="831255"/>
                  </a:lnTo>
                  <a:lnTo>
                    <a:pt x="102367" y="820270"/>
                  </a:lnTo>
                  <a:lnTo>
                    <a:pt x="102924" y="822308"/>
                  </a:lnTo>
                  <a:lnTo>
                    <a:pt x="104593" y="831028"/>
                  </a:lnTo>
                  <a:lnTo>
                    <a:pt x="105149" y="833519"/>
                  </a:lnTo>
                  <a:lnTo>
                    <a:pt x="105705" y="839937"/>
                  </a:lnTo>
                  <a:lnTo>
                    <a:pt x="106262" y="843976"/>
                  </a:lnTo>
                  <a:lnTo>
                    <a:pt x="106818" y="842088"/>
                  </a:lnTo>
                  <a:lnTo>
                    <a:pt x="108487" y="840578"/>
                  </a:lnTo>
                  <a:lnTo>
                    <a:pt x="109043" y="845750"/>
                  </a:lnTo>
                  <a:lnTo>
                    <a:pt x="109600" y="856999"/>
                  </a:lnTo>
                  <a:lnTo>
                    <a:pt x="110156" y="863001"/>
                  </a:lnTo>
                  <a:lnTo>
                    <a:pt x="110712" y="870626"/>
                  </a:lnTo>
                  <a:lnTo>
                    <a:pt x="112382" y="872929"/>
                  </a:lnTo>
                  <a:lnTo>
                    <a:pt x="112938" y="878251"/>
                  </a:lnTo>
                  <a:lnTo>
                    <a:pt x="113494" y="883913"/>
                  </a:lnTo>
                  <a:lnTo>
                    <a:pt x="114051" y="880478"/>
                  </a:lnTo>
                  <a:lnTo>
                    <a:pt x="114607" y="891727"/>
                  </a:lnTo>
                  <a:lnTo>
                    <a:pt x="116276" y="895087"/>
                  </a:lnTo>
                  <a:lnTo>
                    <a:pt x="116832" y="889953"/>
                  </a:lnTo>
                  <a:lnTo>
                    <a:pt x="117389" y="876439"/>
                  </a:lnTo>
                  <a:lnTo>
                    <a:pt x="117945" y="875420"/>
                  </a:lnTo>
                  <a:lnTo>
                    <a:pt x="118501" y="871456"/>
                  </a:lnTo>
                  <a:lnTo>
                    <a:pt x="120170" y="856810"/>
                  </a:lnTo>
                  <a:lnTo>
                    <a:pt x="120727" y="858433"/>
                  </a:lnTo>
                  <a:lnTo>
                    <a:pt x="121283" y="844768"/>
                  </a:lnTo>
                  <a:lnTo>
                    <a:pt x="121839" y="857716"/>
                  </a:lnTo>
                  <a:lnTo>
                    <a:pt x="122396" y="843221"/>
                  </a:lnTo>
                  <a:lnTo>
                    <a:pt x="124065" y="844542"/>
                  </a:lnTo>
                  <a:lnTo>
                    <a:pt x="124621" y="858131"/>
                  </a:lnTo>
                  <a:lnTo>
                    <a:pt x="125177" y="887764"/>
                  </a:lnTo>
                  <a:lnTo>
                    <a:pt x="125734" y="896635"/>
                  </a:lnTo>
                  <a:lnTo>
                    <a:pt x="126290" y="893766"/>
                  </a:lnTo>
                  <a:lnTo>
                    <a:pt x="127959" y="887726"/>
                  </a:lnTo>
                  <a:lnTo>
                    <a:pt x="128516" y="888632"/>
                  </a:lnTo>
                  <a:lnTo>
                    <a:pt x="129072" y="913508"/>
                  </a:lnTo>
                  <a:lnTo>
                    <a:pt x="129628" y="929589"/>
                  </a:lnTo>
                  <a:lnTo>
                    <a:pt x="130185" y="930155"/>
                  </a:lnTo>
                  <a:lnTo>
                    <a:pt x="131854" y="954314"/>
                  </a:lnTo>
                  <a:lnTo>
                    <a:pt x="132410" y="958731"/>
                  </a:lnTo>
                  <a:lnTo>
                    <a:pt x="132966" y="983418"/>
                  </a:lnTo>
                  <a:lnTo>
                    <a:pt x="133523" y="981681"/>
                  </a:lnTo>
                  <a:lnTo>
                    <a:pt x="134079" y="1000140"/>
                  </a:lnTo>
                  <a:lnTo>
                    <a:pt x="136304" y="1003651"/>
                  </a:lnTo>
                  <a:lnTo>
                    <a:pt x="136861" y="1010181"/>
                  </a:lnTo>
                  <a:lnTo>
                    <a:pt x="137417" y="1026036"/>
                  </a:lnTo>
                  <a:lnTo>
                    <a:pt x="137973" y="1040909"/>
                  </a:lnTo>
                  <a:lnTo>
                    <a:pt x="139642" y="1045665"/>
                  </a:lnTo>
                  <a:lnTo>
                    <a:pt x="140199" y="1038228"/>
                  </a:lnTo>
                  <a:lnTo>
                    <a:pt x="140755" y="1042456"/>
                  </a:lnTo>
                  <a:lnTo>
                    <a:pt x="141312" y="1025507"/>
                  </a:lnTo>
                  <a:lnTo>
                    <a:pt x="141868" y="1050006"/>
                  </a:lnTo>
                  <a:lnTo>
                    <a:pt x="143537" y="1054649"/>
                  </a:lnTo>
                  <a:lnTo>
                    <a:pt x="144093" y="1077977"/>
                  </a:lnTo>
                  <a:lnTo>
                    <a:pt x="144650" y="1097720"/>
                  </a:lnTo>
                  <a:lnTo>
                    <a:pt x="145206" y="1115575"/>
                  </a:lnTo>
                  <a:lnTo>
                    <a:pt x="145762" y="1114593"/>
                  </a:lnTo>
                  <a:lnTo>
                    <a:pt x="147431" y="1115499"/>
                  </a:lnTo>
                  <a:lnTo>
                    <a:pt x="147988" y="1097606"/>
                  </a:lnTo>
                  <a:lnTo>
                    <a:pt x="148544" y="1098097"/>
                  </a:lnTo>
                  <a:lnTo>
                    <a:pt x="149100" y="1092435"/>
                  </a:lnTo>
                  <a:lnTo>
                    <a:pt x="149657" y="1096361"/>
                  </a:lnTo>
                  <a:lnTo>
                    <a:pt x="151326" y="1093605"/>
                  </a:lnTo>
                  <a:lnTo>
                    <a:pt x="151882" y="1112140"/>
                  </a:lnTo>
                  <a:lnTo>
                    <a:pt x="152438" y="1136789"/>
                  </a:lnTo>
                  <a:lnTo>
                    <a:pt x="152995" y="1140979"/>
                  </a:lnTo>
                  <a:lnTo>
                    <a:pt x="153551" y="1142489"/>
                  </a:lnTo>
                  <a:lnTo>
                    <a:pt x="155777" y="1139318"/>
                  </a:lnTo>
                  <a:lnTo>
                    <a:pt x="156333" y="1134147"/>
                  </a:lnTo>
                  <a:lnTo>
                    <a:pt x="156889" y="1136336"/>
                  </a:lnTo>
                  <a:lnTo>
                    <a:pt x="157446" y="1130447"/>
                  </a:lnTo>
                  <a:lnTo>
                    <a:pt x="159115" y="1139998"/>
                  </a:lnTo>
                  <a:lnTo>
                    <a:pt x="159671" y="1151888"/>
                  </a:lnTo>
                  <a:lnTo>
                    <a:pt x="160227" y="1167101"/>
                  </a:lnTo>
                  <a:lnTo>
                    <a:pt x="160784" y="1178539"/>
                  </a:lnTo>
                  <a:lnTo>
                    <a:pt x="161340" y="1171442"/>
                  </a:lnTo>
                  <a:lnTo>
                    <a:pt x="163009" y="1166271"/>
                  </a:lnTo>
                  <a:lnTo>
                    <a:pt x="163565" y="1156796"/>
                  </a:lnTo>
                  <a:lnTo>
                    <a:pt x="164122" y="1136449"/>
                  </a:lnTo>
                  <a:lnTo>
                    <a:pt x="164678" y="1148869"/>
                  </a:lnTo>
                  <a:lnTo>
                    <a:pt x="165234" y="1155512"/>
                  </a:lnTo>
                  <a:lnTo>
                    <a:pt x="166903" y="1184352"/>
                  </a:lnTo>
                  <a:lnTo>
                    <a:pt x="167460" y="1195488"/>
                  </a:lnTo>
                  <a:lnTo>
                    <a:pt x="168016" y="1203453"/>
                  </a:lnTo>
                  <a:lnTo>
                    <a:pt x="168573" y="1211682"/>
                  </a:lnTo>
                  <a:lnTo>
                    <a:pt x="169129" y="1165553"/>
                  </a:lnTo>
                  <a:lnTo>
                    <a:pt x="170798" y="1154455"/>
                  </a:lnTo>
                  <a:lnTo>
                    <a:pt x="171354" y="1157626"/>
                  </a:lnTo>
                  <a:lnTo>
                    <a:pt x="171911" y="1154757"/>
                  </a:lnTo>
                  <a:lnTo>
                    <a:pt x="172467" y="1154191"/>
                  </a:lnTo>
                  <a:lnTo>
                    <a:pt x="173023" y="1148944"/>
                  </a:lnTo>
                  <a:lnTo>
                    <a:pt x="174692" y="1151209"/>
                  </a:lnTo>
                  <a:lnTo>
                    <a:pt x="175249" y="1160344"/>
                  </a:lnTo>
                  <a:lnTo>
                    <a:pt x="175805" y="1151926"/>
                  </a:lnTo>
                  <a:lnTo>
                    <a:pt x="176361" y="1181068"/>
                  </a:lnTo>
                  <a:lnTo>
                    <a:pt x="176918" y="1178501"/>
                  </a:lnTo>
                  <a:lnTo>
                    <a:pt x="178587" y="1180313"/>
                  </a:lnTo>
                  <a:lnTo>
                    <a:pt x="179143" y="1160269"/>
                  </a:lnTo>
                  <a:lnTo>
                    <a:pt x="179699" y="1148265"/>
                  </a:lnTo>
                  <a:lnTo>
                    <a:pt x="180812" y="1141017"/>
                  </a:lnTo>
                  <a:lnTo>
                    <a:pt x="182481" y="1106326"/>
                  </a:lnTo>
                  <a:lnTo>
                    <a:pt x="183038" y="1096700"/>
                  </a:lnTo>
                  <a:lnTo>
                    <a:pt x="183594" y="1064803"/>
                  </a:lnTo>
                  <a:lnTo>
                    <a:pt x="184150" y="1056650"/>
                  </a:lnTo>
                  <a:lnTo>
                    <a:pt x="184707" y="1035510"/>
                  </a:lnTo>
                  <a:lnTo>
                    <a:pt x="186376" y="1039512"/>
                  </a:lnTo>
                  <a:lnTo>
                    <a:pt x="186932" y="1023242"/>
                  </a:lnTo>
                  <a:lnTo>
                    <a:pt x="187488" y="1024262"/>
                  </a:lnTo>
                  <a:lnTo>
                    <a:pt x="188045" y="1022185"/>
                  </a:lnTo>
                  <a:lnTo>
                    <a:pt x="188601" y="992213"/>
                  </a:lnTo>
                  <a:lnTo>
                    <a:pt x="190270" y="1004595"/>
                  </a:lnTo>
                  <a:lnTo>
                    <a:pt x="190826" y="1000971"/>
                  </a:lnTo>
                  <a:lnTo>
                    <a:pt x="191383" y="988136"/>
                  </a:lnTo>
                  <a:lnTo>
                    <a:pt x="191939" y="961297"/>
                  </a:lnTo>
                  <a:lnTo>
                    <a:pt x="192495" y="1003991"/>
                  </a:lnTo>
                  <a:lnTo>
                    <a:pt x="194164" y="1018146"/>
                  </a:lnTo>
                  <a:lnTo>
                    <a:pt x="194721" y="1020449"/>
                  </a:lnTo>
                  <a:lnTo>
                    <a:pt x="195277" y="1017731"/>
                  </a:lnTo>
                  <a:lnTo>
                    <a:pt x="195833" y="1023733"/>
                  </a:lnTo>
                  <a:lnTo>
                    <a:pt x="196390" y="1012824"/>
                  </a:lnTo>
                  <a:lnTo>
                    <a:pt x="198615" y="1012333"/>
                  </a:lnTo>
                  <a:lnTo>
                    <a:pt x="199172" y="1022110"/>
                  </a:lnTo>
                  <a:lnTo>
                    <a:pt x="199728" y="1012031"/>
                  </a:lnTo>
                  <a:lnTo>
                    <a:pt x="200284" y="991194"/>
                  </a:lnTo>
                  <a:lnTo>
                    <a:pt x="202510" y="969715"/>
                  </a:lnTo>
                  <a:lnTo>
                    <a:pt x="203066" y="974509"/>
                  </a:lnTo>
                  <a:lnTo>
                    <a:pt x="203622" y="1003764"/>
                  </a:lnTo>
                  <a:lnTo>
                    <a:pt x="204179" y="1006218"/>
                  </a:lnTo>
                  <a:lnTo>
                    <a:pt x="205848" y="992440"/>
                  </a:lnTo>
                  <a:lnTo>
                    <a:pt x="206404" y="994289"/>
                  </a:lnTo>
                  <a:lnTo>
                    <a:pt x="206960" y="1002783"/>
                  </a:lnTo>
                  <a:lnTo>
                    <a:pt x="207517" y="1003726"/>
                  </a:lnTo>
                  <a:lnTo>
                    <a:pt x="208073" y="1010785"/>
                  </a:lnTo>
                  <a:lnTo>
                    <a:pt x="210298" y="1009653"/>
                  </a:lnTo>
                  <a:lnTo>
                    <a:pt x="210855" y="1005765"/>
                  </a:lnTo>
                  <a:lnTo>
                    <a:pt x="211411" y="1002330"/>
                  </a:lnTo>
                  <a:lnTo>
                    <a:pt x="211968" y="996781"/>
                  </a:lnTo>
                  <a:lnTo>
                    <a:pt x="213637" y="983720"/>
                  </a:lnTo>
                  <a:lnTo>
                    <a:pt x="214193" y="965299"/>
                  </a:lnTo>
                  <a:lnTo>
                    <a:pt x="214749" y="959863"/>
                  </a:lnTo>
                  <a:lnTo>
                    <a:pt x="215306" y="956805"/>
                  </a:lnTo>
                  <a:lnTo>
                    <a:pt x="215862" y="951898"/>
                  </a:lnTo>
                  <a:lnTo>
                    <a:pt x="217531" y="952200"/>
                  </a:lnTo>
                  <a:lnTo>
                    <a:pt x="218087" y="934685"/>
                  </a:lnTo>
                  <a:lnTo>
                    <a:pt x="218644" y="923738"/>
                  </a:lnTo>
                  <a:lnTo>
                    <a:pt x="219200" y="921360"/>
                  </a:lnTo>
                  <a:lnTo>
                    <a:pt x="219756" y="908676"/>
                  </a:lnTo>
                  <a:lnTo>
                    <a:pt x="221425" y="910035"/>
                  </a:lnTo>
                  <a:lnTo>
                    <a:pt x="221982" y="916943"/>
                  </a:lnTo>
                  <a:lnTo>
                    <a:pt x="222538" y="920869"/>
                  </a:lnTo>
                  <a:lnTo>
                    <a:pt x="223094" y="923851"/>
                  </a:lnTo>
                  <a:lnTo>
                    <a:pt x="223651" y="916905"/>
                  </a:lnTo>
                  <a:lnTo>
                    <a:pt x="225320" y="935855"/>
                  </a:lnTo>
                  <a:lnTo>
                    <a:pt x="225876" y="933401"/>
                  </a:lnTo>
                  <a:lnTo>
                    <a:pt x="226433" y="931325"/>
                  </a:lnTo>
                  <a:lnTo>
                    <a:pt x="226989" y="946991"/>
                  </a:lnTo>
                  <a:lnTo>
                    <a:pt x="227545" y="937063"/>
                  </a:lnTo>
                  <a:lnTo>
                    <a:pt x="229771" y="940423"/>
                  </a:lnTo>
                  <a:lnTo>
                    <a:pt x="230327" y="930646"/>
                  </a:lnTo>
                  <a:lnTo>
                    <a:pt x="230883" y="898673"/>
                  </a:lnTo>
                  <a:lnTo>
                    <a:pt x="231440" y="887764"/>
                  </a:lnTo>
                  <a:lnTo>
                    <a:pt x="233109" y="884782"/>
                  </a:lnTo>
                  <a:lnTo>
                    <a:pt x="233665" y="887839"/>
                  </a:lnTo>
                  <a:lnTo>
                    <a:pt x="234221" y="881158"/>
                  </a:lnTo>
                  <a:lnTo>
                    <a:pt x="234778" y="866662"/>
                  </a:lnTo>
                  <a:lnTo>
                    <a:pt x="235334" y="857527"/>
                  </a:lnTo>
                  <a:lnTo>
                    <a:pt x="237003" y="869645"/>
                  </a:lnTo>
                  <a:lnTo>
                    <a:pt x="237559" y="868323"/>
                  </a:lnTo>
                  <a:lnTo>
                    <a:pt x="238116" y="864247"/>
                  </a:lnTo>
                  <a:lnTo>
                    <a:pt x="238672" y="862774"/>
                  </a:lnTo>
                  <a:lnTo>
                    <a:pt x="239229" y="850166"/>
                  </a:lnTo>
                  <a:lnTo>
                    <a:pt x="240898" y="855829"/>
                  </a:lnTo>
                  <a:lnTo>
                    <a:pt x="241454" y="853639"/>
                  </a:lnTo>
                  <a:lnTo>
                    <a:pt x="242010" y="848392"/>
                  </a:lnTo>
                  <a:lnTo>
                    <a:pt x="242567" y="840918"/>
                  </a:lnTo>
                  <a:lnTo>
                    <a:pt x="243123" y="831292"/>
                  </a:lnTo>
                  <a:lnTo>
                    <a:pt x="244792" y="825064"/>
                  </a:lnTo>
                  <a:lnTo>
                    <a:pt x="245348" y="822572"/>
                  </a:lnTo>
                  <a:lnTo>
                    <a:pt x="245905" y="823780"/>
                  </a:lnTo>
                  <a:lnTo>
                    <a:pt x="246461" y="821025"/>
                  </a:lnTo>
                  <a:lnTo>
                    <a:pt x="247017" y="814079"/>
                  </a:lnTo>
                  <a:lnTo>
                    <a:pt x="248686" y="811173"/>
                  </a:lnTo>
                  <a:lnTo>
                    <a:pt x="249243" y="802943"/>
                  </a:lnTo>
                  <a:lnTo>
                    <a:pt x="249799" y="800414"/>
                  </a:lnTo>
                  <a:lnTo>
                    <a:pt x="250355" y="795054"/>
                  </a:lnTo>
                  <a:lnTo>
                    <a:pt x="250912" y="793280"/>
                  </a:lnTo>
                  <a:lnTo>
                    <a:pt x="252581" y="807209"/>
                  </a:lnTo>
                  <a:lnTo>
                    <a:pt x="253137" y="823592"/>
                  </a:lnTo>
                  <a:lnTo>
                    <a:pt x="253694" y="821817"/>
                  </a:lnTo>
                  <a:lnTo>
                    <a:pt x="254250" y="807964"/>
                  </a:lnTo>
                  <a:lnTo>
                    <a:pt x="254806" y="795847"/>
                  </a:lnTo>
                  <a:lnTo>
                    <a:pt x="256475" y="797357"/>
                  </a:lnTo>
                  <a:lnTo>
                    <a:pt x="257032" y="807888"/>
                  </a:lnTo>
                  <a:lnTo>
                    <a:pt x="257588" y="806529"/>
                  </a:lnTo>
                  <a:lnTo>
                    <a:pt x="258144" y="805284"/>
                  </a:lnTo>
                  <a:lnTo>
                    <a:pt x="258701" y="803698"/>
                  </a:lnTo>
                  <a:lnTo>
                    <a:pt x="260370" y="814910"/>
                  </a:lnTo>
                  <a:lnTo>
                    <a:pt x="260926" y="849374"/>
                  </a:lnTo>
                  <a:lnTo>
                    <a:pt x="261482" y="858358"/>
                  </a:lnTo>
                  <a:lnTo>
                    <a:pt x="262039" y="852507"/>
                  </a:lnTo>
                  <a:lnTo>
                    <a:pt x="262595" y="853488"/>
                  </a:lnTo>
                  <a:lnTo>
                    <a:pt x="264264" y="849034"/>
                  </a:lnTo>
                  <a:lnTo>
                    <a:pt x="264820" y="846694"/>
                  </a:lnTo>
                  <a:lnTo>
                    <a:pt x="265377" y="826158"/>
                  </a:lnTo>
                  <a:lnTo>
                    <a:pt x="265933" y="825366"/>
                  </a:lnTo>
                  <a:lnTo>
                    <a:pt x="266490" y="822308"/>
                  </a:lnTo>
                  <a:lnTo>
                    <a:pt x="268159" y="818496"/>
                  </a:lnTo>
                  <a:lnTo>
                    <a:pt x="268715" y="816948"/>
                  </a:lnTo>
                  <a:lnTo>
                    <a:pt x="269271" y="820421"/>
                  </a:lnTo>
                  <a:lnTo>
                    <a:pt x="269828" y="823403"/>
                  </a:lnTo>
                  <a:lnTo>
                    <a:pt x="270384" y="843145"/>
                  </a:lnTo>
                  <a:lnTo>
                    <a:pt x="272053" y="870664"/>
                  </a:lnTo>
                  <a:lnTo>
                    <a:pt x="272609" y="874590"/>
                  </a:lnTo>
                  <a:lnTo>
                    <a:pt x="273166" y="870852"/>
                  </a:lnTo>
                  <a:lnTo>
                    <a:pt x="273722" y="865190"/>
                  </a:lnTo>
                  <a:lnTo>
                    <a:pt x="274278" y="873155"/>
                  </a:lnTo>
                  <a:lnTo>
                    <a:pt x="275947" y="870437"/>
                  </a:lnTo>
                  <a:lnTo>
                    <a:pt x="276504" y="900523"/>
                  </a:lnTo>
                  <a:lnTo>
                    <a:pt x="277060" y="904373"/>
                  </a:lnTo>
                  <a:lnTo>
                    <a:pt x="277616" y="890104"/>
                  </a:lnTo>
                  <a:lnTo>
                    <a:pt x="278173" y="894974"/>
                  </a:lnTo>
                  <a:lnTo>
                    <a:pt x="279842" y="903958"/>
                  </a:lnTo>
                  <a:lnTo>
                    <a:pt x="280398" y="914829"/>
                  </a:lnTo>
                  <a:lnTo>
                    <a:pt x="280955" y="927966"/>
                  </a:lnTo>
                  <a:lnTo>
                    <a:pt x="281511" y="926644"/>
                  </a:lnTo>
                  <a:lnTo>
                    <a:pt x="282067" y="935289"/>
                  </a:lnTo>
                  <a:lnTo>
                    <a:pt x="284293" y="959070"/>
                  </a:lnTo>
                  <a:lnTo>
                    <a:pt x="284849" y="960203"/>
                  </a:lnTo>
                  <a:lnTo>
                    <a:pt x="285405" y="964732"/>
                  </a:lnTo>
                  <a:lnTo>
                    <a:pt x="285962" y="969111"/>
                  </a:lnTo>
                  <a:lnTo>
                    <a:pt x="287631" y="968696"/>
                  </a:lnTo>
                  <a:lnTo>
                    <a:pt x="288187" y="979492"/>
                  </a:lnTo>
                  <a:lnTo>
                    <a:pt x="288743" y="985758"/>
                  </a:lnTo>
                  <a:lnTo>
                    <a:pt x="289300" y="990930"/>
                  </a:lnTo>
                  <a:lnTo>
                    <a:pt x="289856" y="999574"/>
                  </a:lnTo>
                  <a:lnTo>
                    <a:pt x="291525" y="1007539"/>
                  </a:lnTo>
                  <a:lnTo>
                    <a:pt x="292081" y="1015617"/>
                  </a:lnTo>
                  <a:lnTo>
                    <a:pt x="292638" y="1006973"/>
                  </a:lnTo>
                  <a:lnTo>
                    <a:pt x="293194" y="995573"/>
                  </a:lnTo>
                  <a:lnTo>
                    <a:pt x="293750" y="1000216"/>
                  </a:lnTo>
                  <a:lnTo>
                    <a:pt x="295420" y="1009389"/>
                  </a:lnTo>
                  <a:lnTo>
                    <a:pt x="295976" y="1009993"/>
                  </a:lnTo>
                  <a:lnTo>
                    <a:pt x="296532" y="1028452"/>
                  </a:lnTo>
                  <a:lnTo>
                    <a:pt x="297089" y="1020487"/>
                  </a:lnTo>
                  <a:lnTo>
                    <a:pt x="297645" y="1018146"/>
                  </a:lnTo>
                  <a:lnTo>
                    <a:pt x="299314" y="1027055"/>
                  </a:lnTo>
                  <a:lnTo>
                    <a:pt x="299870" y="1039436"/>
                  </a:lnTo>
                  <a:lnTo>
                    <a:pt x="300427" y="1046118"/>
                  </a:lnTo>
                  <a:lnTo>
                    <a:pt x="300983" y="1036341"/>
                  </a:lnTo>
                  <a:lnTo>
                    <a:pt x="301539" y="1038379"/>
                  </a:lnTo>
                  <a:lnTo>
                    <a:pt x="303208" y="1039172"/>
                  </a:lnTo>
                  <a:lnTo>
                    <a:pt x="303765" y="1053479"/>
                  </a:lnTo>
                  <a:lnTo>
                    <a:pt x="304877" y="1055291"/>
                  </a:lnTo>
                  <a:lnTo>
                    <a:pt x="305434" y="1058046"/>
                  </a:lnTo>
                  <a:lnTo>
                    <a:pt x="307103" y="1047590"/>
                  </a:lnTo>
                  <a:lnTo>
                    <a:pt x="307659" y="1016787"/>
                  </a:lnTo>
                  <a:lnTo>
                    <a:pt x="308215" y="1059518"/>
                  </a:lnTo>
                  <a:lnTo>
                    <a:pt x="308772" y="1065973"/>
                  </a:lnTo>
                  <a:lnTo>
                    <a:pt x="309328" y="1077373"/>
                  </a:lnTo>
                  <a:lnTo>
                    <a:pt x="310997" y="1100928"/>
                  </a:lnTo>
                  <a:lnTo>
                    <a:pt x="311554" y="1125691"/>
                  </a:lnTo>
                  <a:lnTo>
                    <a:pt x="312110" y="1109497"/>
                  </a:lnTo>
                  <a:lnTo>
                    <a:pt x="312666" y="1104061"/>
                  </a:lnTo>
                  <a:lnTo>
                    <a:pt x="313223" y="1116518"/>
                  </a:lnTo>
                  <a:lnTo>
                    <a:pt x="314892" y="1143622"/>
                  </a:lnTo>
                  <a:lnTo>
                    <a:pt x="315448" y="1155588"/>
                  </a:lnTo>
                  <a:lnTo>
                    <a:pt x="316004" y="1152341"/>
                  </a:lnTo>
                  <a:lnTo>
                    <a:pt x="316561" y="1170310"/>
                  </a:lnTo>
                  <a:lnTo>
                    <a:pt x="317117" y="1186088"/>
                  </a:lnTo>
                  <a:lnTo>
                    <a:pt x="318786" y="1181747"/>
                  </a:lnTo>
                  <a:lnTo>
                    <a:pt x="319342" y="1170951"/>
                  </a:lnTo>
                  <a:lnTo>
                    <a:pt x="319899" y="1171971"/>
                  </a:lnTo>
                  <a:lnTo>
                    <a:pt x="320455" y="1185635"/>
                  </a:lnTo>
                  <a:lnTo>
                    <a:pt x="321011" y="1203113"/>
                  </a:lnTo>
                  <a:lnTo>
                    <a:pt x="322681" y="1217155"/>
                  </a:lnTo>
                  <a:lnTo>
                    <a:pt x="323237" y="1217759"/>
                  </a:lnTo>
                  <a:lnTo>
                    <a:pt x="323793" y="1206850"/>
                  </a:lnTo>
                  <a:lnTo>
                    <a:pt x="324350" y="1225535"/>
                  </a:lnTo>
                  <a:lnTo>
                    <a:pt x="324906" y="1237049"/>
                  </a:lnTo>
                  <a:lnTo>
                    <a:pt x="326575" y="1232255"/>
                  </a:lnTo>
                  <a:lnTo>
                    <a:pt x="327131" y="1234067"/>
                  </a:lnTo>
                  <a:lnTo>
                    <a:pt x="327688" y="1238559"/>
                  </a:lnTo>
                  <a:lnTo>
                    <a:pt x="328244" y="1273815"/>
                  </a:lnTo>
                  <a:lnTo>
                    <a:pt x="328800" y="1269172"/>
                  </a:lnTo>
                  <a:lnTo>
                    <a:pt x="330469" y="1296125"/>
                  </a:lnTo>
                  <a:lnTo>
                    <a:pt x="331026" y="1298050"/>
                  </a:lnTo>
                  <a:lnTo>
                    <a:pt x="331582" y="1299598"/>
                  </a:lnTo>
                  <a:lnTo>
                    <a:pt x="332138" y="1289028"/>
                  </a:lnTo>
                  <a:lnTo>
                    <a:pt x="332695" y="1281101"/>
                  </a:lnTo>
                  <a:lnTo>
                    <a:pt x="334364" y="1279742"/>
                  </a:lnTo>
                  <a:lnTo>
                    <a:pt x="334920" y="1288613"/>
                  </a:lnTo>
                  <a:lnTo>
                    <a:pt x="335476" y="1284762"/>
                  </a:lnTo>
                  <a:lnTo>
                    <a:pt x="336033" y="1268870"/>
                  </a:lnTo>
                  <a:lnTo>
                    <a:pt x="336589" y="1258980"/>
                  </a:lnTo>
                  <a:lnTo>
                    <a:pt x="338815" y="1260830"/>
                  </a:lnTo>
                  <a:lnTo>
                    <a:pt x="339371" y="1260981"/>
                  </a:lnTo>
                  <a:lnTo>
                    <a:pt x="339927" y="1256564"/>
                  </a:lnTo>
                  <a:lnTo>
                    <a:pt x="340484" y="1258641"/>
                  </a:lnTo>
                  <a:lnTo>
                    <a:pt x="342153" y="1255281"/>
                  </a:lnTo>
                  <a:lnTo>
                    <a:pt x="342709" y="1234557"/>
                  </a:lnTo>
                  <a:lnTo>
                    <a:pt x="343265" y="1222553"/>
                  </a:lnTo>
                  <a:lnTo>
                    <a:pt x="343822" y="1196356"/>
                  </a:lnTo>
                  <a:lnTo>
                    <a:pt x="344378" y="1195526"/>
                  </a:lnTo>
                  <a:lnTo>
                    <a:pt x="346047" y="1190807"/>
                  </a:lnTo>
                  <a:lnTo>
                    <a:pt x="346603" y="1201226"/>
                  </a:lnTo>
                  <a:lnTo>
                    <a:pt x="347160" y="1185258"/>
                  </a:lnTo>
                  <a:lnTo>
                    <a:pt x="347716" y="1189976"/>
                  </a:lnTo>
                  <a:lnTo>
                    <a:pt x="348272" y="1185107"/>
                  </a:lnTo>
                  <a:lnTo>
                    <a:pt x="349941" y="1196129"/>
                  </a:lnTo>
                  <a:lnTo>
                    <a:pt x="350498" y="1210512"/>
                  </a:lnTo>
                  <a:lnTo>
                    <a:pt x="351054" y="1206472"/>
                  </a:lnTo>
                  <a:lnTo>
                    <a:pt x="351611" y="1176991"/>
                  </a:lnTo>
                  <a:lnTo>
                    <a:pt x="352167" y="1168158"/>
                  </a:lnTo>
                  <a:lnTo>
                    <a:pt x="353836" y="1169819"/>
                  </a:lnTo>
                  <a:lnTo>
                    <a:pt x="354392" y="1168460"/>
                  </a:lnTo>
                  <a:lnTo>
                    <a:pt x="354949" y="1162269"/>
                  </a:lnTo>
                  <a:lnTo>
                    <a:pt x="355505" y="1161099"/>
                  </a:lnTo>
                  <a:lnTo>
                    <a:pt x="356061" y="1161854"/>
                  </a:lnTo>
                  <a:lnTo>
                    <a:pt x="358287" y="1137544"/>
                  </a:lnTo>
                  <a:lnTo>
                    <a:pt x="358843" y="1135732"/>
                  </a:lnTo>
                  <a:lnTo>
                    <a:pt x="359399" y="1124672"/>
                  </a:lnTo>
                  <a:lnTo>
                    <a:pt x="359956" y="1111460"/>
                  </a:lnTo>
                  <a:lnTo>
                    <a:pt x="361625" y="1097682"/>
                  </a:lnTo>
                  <a:lnTo>
                    <a:pt x="362181" y="1101344"/>
                  </a:lnTo>
                  <a:lnTo>
                    <a:pt x="362737" y="1088660"/>
                  </a:lnTo>
                  <a:lnTo>
                    <a:pt x="363294" y="1092359"/>
                  </a:lnTo>
                  <a:lnTo>
                    <a:pt x="363850" y="1091755"/>
                  </a:lnTo>
                  <a:lnTo>
                    <a:pt x="365519" y="1099343"/>
                  </a:lnTo>
                  <a:lnTo>
                    <a:pt x="366076" y="1099230"/>
                  </a:lnTo>
                  <a:lnTo>
                    <a:pt x="366632" y="1097191"/>
                  </a:lnTo>
                  <a:lnTo>
                    <a:pt x="367188" y="1067106"/>
                  </a:lnTo>
                  <a:lnTo>
                    <a:pt x="367745" y="1053554"/>
                  </a:lnTo>
                  <a:lnTo>
                    <a:pt x="369414" y="1041550"/>
                  </a:lnTo>
                  <a:lnTo>
                    <a:pt x="369970" y="1044306"/>
                  </a:lnTo>
                  <a:lnTo>
                    <a:pt x="370526" y="1040493"/>
                  </a:lnTo>
                  <a:lnTo>
                    <a:pt x="371083" y="1011616"/>
                  </a:lnTo>
                  <a:lnTo>
                    <a:pt x="371639" y="982965"/>
                  </a:lnTo>
                  <a:lnTo>
                    <a:pt x="373308" y="968356"/>
                  </a:lnTo>
                  <a:lnTo>
                    <a:pt x="373864" y="948086"/>
                  </a:lnTo>
                  <a:lnTo>
                    <a:pt x="374421" y="949369"/>
                  </a:lnTo>
                  <a:lnTo>
                    <a:pt x="374977" y="967601"/>
                  </a:lnTo>
                  <a:lnTo>
                    <a:pt x="375533" y="962317"/>
                  </a:lnTo>
                  <a:lnTo>
                    <a:pt x="377759" y="966205"/>
                  </a:lnTo>
                  <a:lnTo>
                    <a:pt x="378315" y="966167"/>
                  </a:lnTo>
                  <a:lnTo>
                    <a:pt x="378872" y="988627"/>
                  </a:lnTo>
                  <a:lnTo>
                    <a:pt x="379428" y="996328"/>
                  </a:lnTo>
                  <a:lnTo>
                    <a:pt x="381097" y="995913"/>
                  </a:lnTo>
                  <a:lnTo>
                    <a:pt x="381653" y="983833"/>
                  </a:lnTo>
                  <a:lnTo>
                    <a:pt x="382210" y="975755"/>
                  </a:lnTo>
                  <a:lnTo>
                    <a:pt x="383322" y="981719"/>
                  </a:lnTo>
                  <a:lnTo>
                    <a:pt x="384991" y="977038"/>
                  </a:lnTo>
                  <a:lnTo>
                    <a:pt x="385548" y="991647"/>
                  </a:lnTo>
                  <a:lnTo>
                    <a:pt x="386104" y="1008256"/>
                  </a:lnTo>
                  <a:lnTo>
                    <a:pt x="386660" y="1017618"/>
                  </a:lnTo>
                  <a:lnTo>
                    <a:pt x="387217" y="1027961"/>
                  </a:lnTo>
                  <a:lnTo>
                    <a:pt x="388886" y="1062425"/>
                  </a:lnTo>
                  <a:lnTo>
                    <a:pt x="389442" y="1086999"/>
                  </a:lnTo>
                  <a:lnTo>
                    <a:pt x="389998" y="1102514"/>
                  </a:lnTo>
                  <a:lnTo>
                    <a:pt x="390555" y="1107761"/>
                  </a:lnTo>
                  <a:lnTo>
                    <a:pt x="391111" y="1109535"/>
                  </a:lnTo>
                  <a:lnTo>
                    <a:pt x="392780" y="1105345"/>
                  </a:lnTo>
                  <a:lnTo>
                    <a:pt x="393337" y="1104137"/>
                  </a:lnTo>
                  <a:lnTo>
                    <a:pt x="393893" y="1080620"/>
                  </a:lnTo>
                  <a:lnTo>
                    <a:pt x="394449" y="1069597"/>
                  </a:lnTo>
                  <a:lnTo>
                    <a:pt x="395006" y="1042116"/>
                  </a:lnTo>
                  <a:lnTo>
                    <a:pt x="396675" y="1045174"/>
                  </a:lnTo>
                  <a:lnTo>
                    <a:pt x="397231" y="1047137"/>
                  </a:lnTo>
                  <a:lnTo>
                    <a:pt x="397787" y="1045778"/>
                  </a:lnTo>
                  <a:lnTo>
                    <a:pt x="398344" y="1067559"/>
                  </a:lnTo>
                  <a:lnTo>
                    <a:pt x="398900" y="1053592"/>
                  </a:lnTo>
                  <a:lnTo>
                    <a:pt x="400569" y="1056046"/>
                  </a:lnTo>
                  <a:lnTo>
                    <a:pt x="401682" y="1047213"/>
                  </a:lnTo>
                  <a:lnTo>
                    <a:pt x="402238" y="1039663"/>
                  </a:lnTo>
                  <a:lnTo>
                    <a:pt x="402794" y="1045740"/>
                  </a:lnTo>
                  <a:lnTo>
                    <a:pt x="404463" y="1047401"/>
                  </a:lnTo>
                  <a:lnTo>
                    <a:pt x="405576" y="1040720"/>
                  </a:lnTo>
                  <a:lnTo>
                    <a:pt x="406132" y="1050950"/>
                  </a:lnTo>
                  <a:lnTo>
                    <a:pt x="406689" y="1055706"/>
                  </a:lnTo>
                  <a:lnTo>
                    <a:pt x="408358" y="1060802"/>
                  </a:lnTo>
                  <a:lnTo>
                    <a:pt x="408914" y="1059103"/>
                  </a:lnTo>
                  <a:lnTo>
                    <a:pt x="409471" y="1083036"/>
                  </a:lnTo>
                  <a:lnTo>
                    <a:pt x="410027" y="1107044"/>
                  </a:lnTo>
                  <a:lnTo>
                    <a:pt x="410583" y="1106062"/>
                  </a:lnTo>
                  <a:lnTo>
                    <a:pt x="412252" y="1095417"/>
                  </a:lnTo>
                  <a:lnTo>
                    <a:pt x="412809" y="1104552"/>
                  </a:lnTo>
                  <a:lnTo>
                    <a:pt x="413365" y="1138752"/>
                  </a:lnTo>
                  <a:lnTo>
                    <a:pt x="413921" y="1150832"/>
                  </a:lnTo>
                  <a:lnTo>
                    <a:pt x="414478" y="1165289"/>
                  </a:lnTo>
                  <a:lnTo>
                    <a:pt x="416703" y="1197149"/>
                  </a:lnTo>
                  <a:lnTo>
                    <a:pt x="417259" y="1214475"/>
                  </a:lnTo>
                  <a:lnTo>
                    <a:pt x="417816" y="1186730"/>
                  </a:lnTo>
                  <a:lnTo>
                    <a:pt x="418372" y="1146415"/>
                  </a:lnTo>
                  <a:lnTo>
                    <a:pt x="420041" y="1155324"/>
                  </a:lnTo>
                  <a:lnTo>
                    <a:pt x="420597" y="1133279"/>
                  </a:lnTo>
                  <a:lnTo>
                    <a:pt x="421154" y="1141508"/>
                  </a:lnTo>
                  <a:lnTo>
                    <a:pt x="421710" y="1129089"/>
                  </a:lnTo>
                  <a:lnTo>
                    <a:pt x="422267" y="1150983"/>
                  </a:lnTo>
                  <a:lnTo>
                    <a:pt x="423936" y="1176463"/>
                  </a:lnTo>
                  <a:lnTo>
                    <a:pt x="424492" y="1196922"/>
                  </a:lnTo>
                  <a:lnTo>
                    <a:pt x="425048" y="1198734"/>
                  </a:lnTo>
                  <a:lnTo>
                    <a:pt x="425605" y="1190996"/>
                  </a:lnTo>
                  <a:lnTo>
                    <a:pt x="426161" y="1181483"/>
                  </a:lnTo>
                  <a:lnTo>
                    <a:pt x="427830" y="1156494"/>
                  </a:lnTo>
                  <a:lnTo>
                    <a:pt x="428386" y="1152719"/>
                  </a:lnTo>
                  <a:lnTo>
                    <a:pt x="428943" y="1170272"/>
                  </a:lnTo>
                  <a:lnTo>
                    <a:pt x="429499" y="1152832"/>
                  </a:lnTo>
                  <a:lnTo>
                    <a:pt x="430055" y="1128032"/>
                  </a:lnTo>
                  <a:lnTo>
                    <a:pt x="432281" y="1086697"/>
                  </a:lnTo>
                  <a:lnTo>
                    <a:pt x="432837" y="1033208"/>
                  </a:lnTo>
                  <a:lnTo>
                    <a:pt x="433393" y="1075071"/>
                  </a:lnTo>
                  <a:lnTo>
                    <a:pt x="433950" y="1054989"/>
                  </a:lnTo>
                  <a:lnTo>
                    <a:pt x="435619" y="1013767"/>
                  </a:lnTo>
                  <a:lnTo>
                    <a:pt x="436175" y="1000329"/>
                  </a:lnTo>
                  <a:lnTo>
                    <a:pt x="436732" y="1011389"/>
                  </a:lnTo>
                  <a:lnTo>
                    <a:pt x="437288" y="980323"/>
                  </a:lnTo>
                  <a:lnTo>
                    <a:pt x="437844" y="1005652"/>
                  </a:lnTo>
                  <a:lnTo>
                    <a:pt x="439513" y="994818"/>
                  </a:lnTo>
                  <a:lnTo>
                    <a:pt x="440070" y="974132"/>
                  </a:lnTo>
                  <a:lnTo>
                    <a:pt x="440626" y="973603"/>
                  </a:lnTo>
                  <a:lnTo>
                    <a:pt x="441182" y="982587"/>
                  </a:lnTo>
                  <a:lnTo>
                    <a:pt x="441739" y="968809"/>
                  </a:lnTo>
                  <a:lnTo>
                    <a:pt x="443408" y="978020"/>
                  </a:lnTo>
                  <a:lnTo>
                    <a:pt x="443964" y="955673"/>
                  </a:lnTo>
                  <a:lnTo>
                    <a:pt x="444520" y="974849"/>
                  </a:lnTo>
                  <a:lnTo>
                    <a:pt x="445077" y="939970"/>
                  </a:lnTo>
                  <a:lnTo>
                    <a:pt x="445633" y="998706"/>
                  </a:lnTo>
                  <a:lnTo>
                    <a:pt x="447302" y="1033963"/>
                  </a:lnTo>
                  <a:lnTo>
                    <a:pt x="447858" y="1006142"/>
                  </a:lnTo>
                  <a:lnTo>
                    <a:pt x="448415" y="1086206"/>
                  </a:lnTo>
                  <a:lnTo>
                    <a:pt x="448971" y="1067068"/>
                  </a:lnTo>
                  <a:lnTo>
                    <a:pt x="449528" y="1067030"/>
                  </a:lnTo>
                  <a:lnTo>
                    <a:pt x="451197" y="1065369"/>
                  </a:lnTo>
                  <a:lnTo>
                    <a:pt x="451753" y="1072202"/>
                  </a:lnTo>
                  <a:lnTo>
                    <a:pt x="452309" y="1057367"/>
                  </a:lnTo>
                  <a:lnTo>
                    <a:pt x="452866" y="1032566"/>
                  </a:lnTo>
                  <a:lnTo>
                    <a:pt x="453422" y="1034756"/>
                  </a:lnTo>
                  <a:lnTo>
                    <a:pt x="455091" y="1023809"/>
                  </a:lnTo>
                  <a:lnTo>
                    <a:pt x="455647" y="1032566"/>
                  </a:lnTo>
                  <a:lnTo>
                    <a:pt x="456204" y="1032679"/>
                  </a:lnTo>
                  <a:lnTo>
                    <a:pt x="456760" y="1029660"/>
                  </a:lnTo>
                  <a:lnTo>
                    <a:pt x="457316" y="1030981"/>
                  </a:lnTo>
                  <a:lnTo>
                    <a:pt x="458985" y="1015353"/>
                  </a:lnTo>
                  <a:lnTo>
                    <a:pt x="459542" y="1020071"/>
                  </a:lnTo>
                  <a:lnTo>
                    <a:pt x="460098" y="1033246"/>
                  </a:lnTo>
                  <a:lnTo>
                    <a:pt x="460654" y="1007766"/>
                  </a:lnTo>
                  <a:lnTo>
                    <a:pt x="461211" y="1011087"/>
                  </a:lnTo>
                  <a:lnTo>
                    <a:pt x="462880" y="1007086"/>
                  </a:lnTo>
                  <a:lnTo>
                    <a:pt x="463436" y="995686"/>
                  </a:lnTo>
                  <a:lnTo>
                    <a:pt x="463993" y="1011012"/>
                  </a:lnTo>
                  <a:lnTo>
                    <a:pt x="464549" y="1026526"/>
                  </a:lnTo>
                  <a:lnTo>
                    <a:pt x="465105" y="1025318"/>
                  </a:lnTo>
                  <a:lnTo>
                    <a:pt x="466774" y="1024639"/>
                  </a:lnTo>
                  <a:lnTo>
                    <a:pt x="467331" y="999876"/>
                  </a:lnTo>
                  <a:lnTo>
                    <a:pt x="467887" y="996252"/>
                  </a:lnTo>
                  <a:lnTo>
                    <a:pt x="468443" y="1013164"/>
                  </a:lnTo>
                  <a:lnTo>
                    <a:pt x="469000" y="999801"/>
                  </a:lnTo>
                  <a:lnTo>
                    <a:pt x="470669" y="1003122"/>
                  </a:lnTo>
                  <a:lnTo>
                    <a:pt x="471225" y="1027206"/>
                  </a:lnTo>
                  <a:lnTo>
                    <a:pt x="471781" y="1030188"/>
                  </a:lnTo>
                  <a:lnTo>
                    <a:pt x="472338" y="1003651"/>
                  </a:lnTo>
                  <a:lnTo>
                    <a:pt x="472894" y="1018675"/>
                  </a:lnTo>
                  <a:lnTo>
                    <a:pt x="474563" y="994516"/>
                  </a:lnTo>
                  <a:lnTo>
                    <a:pt x="475119" y="998026"/>
                  </a:lnTo>
                  <a:lnTo>
                    <a:pt x="475676" y="995686"/>
                  </a:lnTo>
                  <a:lnTo>
                    <a:pt x="476232" y="985871"/>
                  </a:lnTo>
                  <a:lnTo>
                    <a:pt x="476789" y="974623"/>
                  </a:lnTo>
                  <a:lnTo>
                    <a:pt x="478458" y="979379"/>
                  </a:lnTo>
                  <a:lnTo>
                    <a:pt x="479014" y="982399"/>
                  </a:lnTo>
                  <a:lnTo>
                    <a:pt x="479570" y="956164"/>
                  </a:lnTo>
                  <a:lnTo>
                    <a:pt x="480127" y="954050"/>
                  </a:lnTo>
                  <a:lnTo>
                    <a:pt x="480683" y="937440"/>
                  </a:lnTo>
                  <a:lnTo>
                    <a:pt x="482352" y="933477"/>
                  </a:lnTo>
                  <a:lnTo>
                    <a:pt x="482908" y="923889"/>
                  </a:lnTo>
                  <a:lnTo>
                    <a:pt x="483465" y="887952"/>
                  </a:lnTo>
                  <a:lnTo>
                    <a:pt x="484021" y="897805"/>
                  </a:lnTo>
                  <a:lnTo>
                    <a:pt x="484577" y="927777"/>
                  </a:lnTo>
                  <a:lnTo>
                    <a:pt x="486803" y="945066"/>
                  </a:lnTo>
                  <a:lnTo>
                    <a:pt x="487359" y="944424"/>
                  </a:lnTo>
                  <a:lnTo>
                    <a:pt x="487915" y="941744"/>
                  </a:lnTo>
                  <a:lnTo>
                    <a:pt x="488472" y="942838"/>
                  </a:lnTo>
                  <a:lnTo>
                    <a:pt x="490141" y="942008"/>
                  </a:lnTo>
                  <a:lnTo>
                    <a:pt x="490697" y="953408"/>
                  </a:lnTo>
                  <a:lnTo>
                    <a:pt x="491254" y="977944"/>
                  </a:lnTo>
                  <a:lnTo>
                    <a:pt x="491810" y="954427"/>
                  </a:lnTo>
                  <a:lnTo>
                    <a:pt x="492366" y="899541"/>
                  </a:lnTo>
                  <a:lnTo>
                    <a:pt x="494035" y="883498"/>
                  </a:lnTo>
                  <a:lnTo>
                    <a:pt x="494592" y="871570"/>
                  </a:lnTo>
                  <a:lnTo>
                    <a:pt x="495148" y="863341"/>
                  </a:lnTo>
                  <a:lnTo>
                    <a:pt x="495704" y="849638"/>
                  </a:lnTo>
                  <a:lnTo>
                    <a:pt x="496261" y="837709"/>
                  </a:lnTo>
                  <a:lnTo>
                    <a:pt x="497930" y="833595"/>
                  </a:lnTo>
                  <a:lnTo>
                    <a:pt x="498486" y="844693"/>
                  </a:lnTo>
                  <a:lnTo>
                    <a:pt x="499042" y="831670"/>
                  </a:lnTo>
                  <a:lnTo>
                    <a:pt x="499599" y="846127"/>
                  </a:lnTo>
                  <a:lnTo>
                    <a:pt x="500155" y="851374"/>
                  </a:lnTo>
                  <a:lnTo>
                    <a:pt x="501824" y="836086"/>
                  </a:lnTo>
                  <a:lnTo>
                    <a:pt x="502380" y="835860"/>
                  </a:lnTo>
                  <a:lnTo>
                    <a:pt x="502937" y="847298"/>
                  </a:lnTo>
                  <a:lnTo>
                    <a:pt x="503493" y="824120"/>
                  </a:lnTo>
                  <a:lnTo>
                    <a:pt x="504049" y="818118"/>
                  </a:lnTo>
                  <a:lnTo>
                    <a:pt x="505719" y="814985"/>
                  </a:lnTo>
                  <a:lnTo>
                    <a:pt x="506275" y="834576"/>
                  </a:lnTo>
                  <a:lnTo>
                    <a:pt x="506831" y="811437"/>
                  </a:lnTo>
                  <a:lnTo>
                    <a:pt x="507388" y="808530"/>
                  </a:lnTo>
                  <a:lnTo>
                    <a:pt x="509613" y="845523"/>
                  </a:lnTo>
                  <a:lnTo>
                    <a:pt x="510169" y="863945"/>
                  </a:lnTo>
                  <a:lnTo>
                    <a:pt x="510726" y="873231"/>
                  </a:lnTo>
                  <a:lnTo>
                    <a:pt x="511282" y="860245"/>
                  </a:lnTo>
                  <a:lnTo>
                    <a:pt x="511838" y="850204"/>
                  </a:lnTo>
                  <a:lnTo>
                    <a:pt x="513507" y="834727"/>
                  </a:lnTo>
                  <a:lnTo>
                    <a:pt x="514064" y="856282"/>
                  </a:lnTo>
                  <a:lnTo>
                    <a:pt x="514620" y="851525"/>
                  </a:lnTo>
                  <a:lnTo>
                    <a:pt x="515176" y="875835"/>
                  </a:lnTo>
                  <a:lnTo>
                    <a:pt x="515733" y="936648"/>
                  </a:lnTo>
                  <a:lnTo>
                    <a:pt x="517402" y="946387"/>
                  </a:lnTo>
                  <a:lnTo>
                    <a:pt x="517958" y="952955"/>
                  </a:lnTo>
                  <a:lnTo>
                    <a:pt x="518514" y="1039361"/>
                  </a:lnTo>
                  <a:lnTo>
                    <a:pt x="519071" y="1099834"/>
                  </a:lnTo>
                  <a:lnTo>
                    <a:pt x="519627" y="1110026"/>
                  </a:lnTo>
                  <a:lnTo>
                    <a:pt x="521296" y="1097116"/>
                  </a:lnTo>
                  <a:lnTo>
                    <a:pt x="521853" y="1134222"/>
                  </a:lnTo>
                  <a:lnTo>
                    <a:pt x="522409" y="1070012"/>
                  </a:lnTo>
                  <a:lnTo>
                    <a:pt x="522965" y="1111838"/>
                  </a:lnTo>
                  <a:lnTo>
                    <a:pt x="523522" y="1102287"/>
                  </a:lnTo>
                  <a:lnTo>
                    <a:pt x="525191" y="1120633"/>
                  </a:lnTo>
                  <a:lnTo>
                    <a:pt x="525747" y="1149171"/>
                  </a:lnTo>
                  <a:lnTo>
                    <a:pt x="526303" y="1160457"/>
                  </a:lnTo>
                  <a:lnTo>
                    <a:pt x="526860" y="1150718"/>
                  </a:lnTo>
                  <a:lnTo>
                    <a:pt x="527416" y="1172877"/>
                  </a:lnTo>
                  <a:lnTo>
                    <a:pt x="529085" y="1192694"/>
                  </a:lnTo>
                  <a:lnTo>
                    <a:pt x="529641" y="1204132"/>
                  </a:lnTo>
                  <a:lnTo>
                    <a:pt x="530198" y="1192619"/>
                  </a:lnTo>
                  <a:lnTo>
                    <a:pt x="530754" y="1173330"/>
                  </a:lnTo>
                  <a:lnTo>
                    <a:pt x="531310" y="1207492"/>
                  </a:lnTo>
                  <a:lnTo>
                    <a:pt x="532980" y="1216363"/>
                  </a:lnTo>
                  <a:lnTo>
                    <a:pt x="533536" y="1218627"/>
                  </a:lnTo>
                  <a:lnTo>
                    <a:pt x="534092" y="1215796"/>
                  </a:lnTo>
                  <a:lnTo>
                    <a:pt x="534649" y="1173933"/>
                  </a:lnTo>
                  <a:lnTo>
                    <a:pt x="535205" y="1250713"/>
                  </a:lnTo>
                  <a:lnTo>
                    <a:pt x="536874" y="1274570"/>
                  </a:lnTo>
                  <a:lnTo>
                    <a:pt x="537430" y="1233727"/>
                  </a:lnTo>
                  <a:lnTo>
                    <a:pt x="537987" y="1223044"/>
                  </a:lnTo>
                  <a:lnTo>
                    <a:pt x="538543" y="1235010"/>
                  </a:lnTo>
                  <a:lnTo>
                    <a:pt x="539099" y="1246599"/>
                  </a:lnTo>
                  <a:lnTo>
                    <a:pt x="541325" y="1348595"/>
                  </a:lnTo>
                  <a:lnTo>
                    <a:pt x="541881" y="1369734"/>
                  </a:lnTo>
                  <a:lnTo>
                    <a:pt x="542437" y="1391552"/>
                  </a:lnTo>
                  <a:lnTo>
                    <a:pt x="542994" y="1393402"/>
                  </a:lnTo>
                  <a:lnTo>
                    <a:pt x="544663" y="1377359"/>
                  </a:lnTo>
                  <a:lnTo>
                    <a:pt x="545219" y="1424582"/>
                  </a:lnTo>
                  <a:lnTo>
                    <a:pt x="545775" y="1440889"/>
                  </a:lnTo>
                  <a:lnTo>
                    <a:pt x="546332" y="1445230"/>
                  </a:lnTo>
                  <a:lnTo>
                    <a:pt x="546888" y="1462783"/>
                  </a:lnTo>
                  <a:lnTo>
                    <a:pt x="548557" y="1627290"/>
                  </a:lnTo>
                  <a:lnTo>
                    <a:pt x="549114" y="1722718"/>
                  </a:lnTo>
                  <a:lnTo>
                    <a:pt x="549670" y="1752426"/>
                  </a:lnTo>
                  <a:lnTo>
                    <a:pt x="550226" y="1769866"/>
                  </a:lnTo>
                  <a:lnTo>
                    <a:pt x="550783" y="1633934"/>
                  </a:lnTo>
                  <a:lnTo>
                    <a:pt x="552452" y="1613135"/>
                  </a:lnTo>
                  <a:lnTo>
                    <a:pt x="553008" y="1696181"/>
                  </a:lnTo>
                  <a:lnTo>
                    <a:pt x="553564" y="1754238"/>
                  </a:lnTo>
                  <a:lnTo>
                    <a:pt x="554121" y="1730381"/>
                  </a:lnTo>
                  <a:lnTo>
                    <a:pt x="554677" y="1744197"/>
                  </a:lnTo>
                  <a:lnTo>
                    <a:pt x="556346" y="1830678"/>
                  </a:lnTo>
                  <a:lnTo>
                    <a:pt x="556902" y="1809917"/>
                  </a:lnTo>
                  <a:lnTo>
                    <a:pt x="557459" y="1841852"/>
                  </a:lnTo>
                  <a:lnTo>
                    <a:pt x="558015" y="1838039"/>
                  </a:lnTo>
                  <a:lnTo>
                    <a:pt x="558571" y="1833849"/>
                  </a:lnTo>
                  <a:lnTo>
                    <a:pt x="560240" y="1906892"/>
                  </a:lnTo>
                  <a:lnTo>
                    <a:pt x="560797" y="1982539"/>
                  </a:lnTo>
                  <a:lnTo>
                    <a:pt x="561353" y="2101069"/>
                  </a:lnTo>
                  <a:lnTo>
                    <a:pt x="561910" y="2129343"/>
                  </a:lnTo>
                  <a:lnTo>
                    <a:pt x="562466" y="2298304"/>
                  </a:lnTo>
                  <a:lnTo>
                    <a:pt x="564691" y="2323973"/>
                  </a:lnTo>
                  <a:lnTo>
                    <a:pt x="565248" y="2490518"/>
                  </a:lnTo>
                  <a:lnTo>
                    <a:pt x="565804" y="2845163"/>
                  </a:lnTo>
                  <a:lnTo>
                    <a:pt x="566360" y="2884233"/>
                  </a:lnTo>
                  <a:lnTo>
                    <a:pt x="568029" y="2875777"/>
                  </a:lnTo>
                  <a:lnTo>
                    <a:pt x="568586" y="3011294"/>
                  </a:lnTo>
                  <a:lnTo>
                    <a:pt x="569142" y="3064103"/>
                  </a:lnTo>
                  <a:lnTo>
                    <a:pt x="569698" y="3107136"/>
                  </a:lnTo>
                  <a:lnTo>
                    <a:pt x="570255" y="3236349"/>
                  </a:lnTo>
                  <a:lnTo>
                    <a:pt x="571924" y="3304333"/>
                  </a:lnTo>
                  <a:lnTo>
                    <a:pt x="572480" y="3285044"/>
                  </a:lnTo>
                  <a:lnTo>
                    <a:pt x="573036" y="3192410"/>
                  </a:lnTo>
                  <a:lnTo>
                    <a:pt x="573593" y="3068029"/>
                  </a:lnTo>
                  <a:lnTo>
                    <a:pt x="574149" y="3027186"/>
                  </a:lnTo>
                  <a:lnTo>
                    <a:pt x="575818" y="3017749"/>
                  </a:lnTo>
                  <a:lnTo>
                    <a:pt x="576375" y="2978302"/>
                  </a:lnTo>
                  <a:lnTo>
                    <a:pt x="576931" y="2944970"/>
                  </a:lnTo>
                  <a:lnTo>
                    <a:pt x="577487" y="2967203"/>
                  </a:lnTo>
                  <a:lnTo>
                    <a:pt x="578044" y="2957011"/>
                  </a:lnTo>
                  <a:lnTo>
                    <a:pt x="579713" y="2960182"/>
                  </a:lnTo>
                  <a:lnTo>
                    <a:pt x="580825" y="2970525"/>
                  </a:lnTo>
                  <a:lnTo>
                    <a:pt x="581382" y="2922585"/>
                  </a:lnTo>
                  <a:lnTo>
                    <a:pt x="581938" y="2906051"/>
                  </a:lnTo>
                  <a:lnTo>
                    <a:pt x="583607" y="2894651"/>
                  </a:lnTo>
                  <a:lnTo>
                    <a:pt x="584163" y="2953048"/>
                  </a:lnTo>
                  <a:lnTo>
                    <a:pt x="584720" y="2995288"/>
                  </a:lnTo>
                  <a:lnTo>
                    <a:pt x="585276" y="3167118"/>
                  </a:lnTo>
                  <a:lnTo>
                    <a:pt x="585832" y="3259564"/>
                  </a:lnTo>
                  <a:lnTo>
                    <a:pt x="587501" y="3378962"/>
                  </a:lnTo>
                  <a:lnTo>
                    <a:pt x="588058" y="3428450"/>
                  </a:lnTo>
                  <a:lnTo>
                    <a:pt x="588614" y="3472427"/>
                  </a:lnTo>
                  <a:lnTo>
                    <a:pt x="589727" y="3501078"/>
                  </a:lnTo>
                  <a:lnTo>
                    <a:pt x="591396" y="3505343"/>
                  </a:lnTo>
                  <a:lnTo>
                    <a:pt x="591952" y="3475597"/>
                  </a:lnTo>
                  <a:lnTo>
                    <a:pt x="592509" y="3477409"/>
                  </a:lnTo>
                  <a:lnTo>
                    <a:pt x="593065" y="3477938"/>
                  </a:lnTo>
                  <a:lnTo>
                    <a:pt x="593621" y="3528407"/>
                  </a:lnTo>
                  <a:lnTo>
                    <a:pt x="595290" y="3562230"/>
                  </a:lnTo>
                  <a:lnTo>
                    <a:pt x="595847" y="3639840"/>
                  </a:lnTo>
                  <a:lnTo>
                    <a:pt x="596403" y="3690725"/>
                  </a:lnTo>
                  <a:lnTo>
                    <a:pt x="596959" y="3570308"/>
                  </a:lnTo>
                  <a:lnTo>
                    <a:pt x="597516" y="3562494"/>
                  </a:lnTo>
                  <a:lnTo>
                    <a:pt x="599185" y="3595297"/>
                  </a:lnTo>
                  <a:lnTo>
                    <a:pt x="599741" y="3500700"/>
                  </a:lnTo>
                  <a:lnTo>
                    <a:pt x="600297" y="3243030"/>
                  </a:lnTo>
                  <a:lnTo>
                    <a:pt x="600854" y="3110043"/>
                  </a:lnTo>
                  <a:lnTo>
                    <a:pt x="601410" y="3134617"/>
                  </a:lnTo>
                  <a:lnTo>
                    <a:pt x="603079" y="3141487"/>
                  </a:lnTo>
                  <a:lnTo>
                    <a:pt x="603636" y="3168477"/>
                  </a:lnTo>
                  <a:lnTo>
                    <a:pt x="604192" y="3173271"/>
                  </a:lnTo>
                  <a:lnTo>
                    <a:pt x="605305" y="3171610"/>
                  </a:lnTo>
                  <a:lnTo>
                    <a:pt x="606974" y="3184785"/>
                  </a:lnTo>
                  <a:lnTo>
                    <a:pt x="607530" y="3203621"/>
                  </a:lnTo>
                  <a:lnTo>
                    <a:pt x="608086" y="3223477"/>
                  </a:lnTo>
                  <a:lnTo>
                    <a:pt x="609199" y="3193769"/>
                  </a:lnTo>
                  <a:lnTo>
                    <a:pt x="610868" y="3175838"/>
                  </a:lnTo>
                  <a:lnTo>
                    <a:pt x="611424" y="3135221"/>
                  </a:lnTo>
                  <a:lnTo>
                    <a:pt x="611981" y="3133900"/>
                  </a:lnTo>
                  <a:lnTo>
                    <a:pt x="612537" y="3062593"/>
                  </a:lnTo>
                  <a:lnTo>
                    <a:pt x="613093" y="3000950"/>
                  </a:lnTo>
                  <a:lnTo>
                    <a:pt x="614762" y="3012162"/>
                  </a:lnTo>
                  <a:lnTo>
                    <a:pt x="615319" y="2958068"/>
                  </a:lnTo>
                  <a:lnTo>
                    <a:pt x="615875" y="2992080"/>
                  </a:lnTo>
                  <a:lnTo>
                    <a:pt x="616431" y="2933947"/>
                  </a:lnTo>
                  <a:lnTo>
                    <a:pt x="616988" y="2828743"/>
                  </a:lnTo>
                  <a:lnTo>
                    <a:pt x="619213" y="2788314"/>
                  </a:lnTo>
                  <a:lnTo>
                    <a:pt x="619770" y="2722557"/>
                  </a:lnTo>
                  <a:lnTo>
                    <a:pt x="620326" y="2665406"/>
                  </a:lnTo>
                  <a:lnTo>
                    <a:pt x="620882" y="2580019"/>
                  </a:lnTo>
                  <a:lnTo>
                    <a:pt x="622551" y="2538459"/>
                  </a:lnTo>
                  <a:lnTo>
                    <a:pt x="623108" y="2514149"/>
                  </a:lnTo>
                  <a:lnTo>
                    <a:pt x="623664" y="2485007"/>
                  </a:lnTo>
                  <a:lnTo>
                    <a:pt x="624220" y="2442616"/>
                  </a:lnTo>
                  <a:lnTo>
                    <a:pt x="624777" y="2356436"/>
                  </a:lnTo>
                  <a:lnTo>
                    <a:pt x="626446" y="2378519"/>
                  </a:lnTo>
                  <a:lnTo>
                    <a:pt x="627002" y="2348169"/>
                  </a:lnTo>
                  <a:lnTo>
                    <a:pt x="627558" y="2326842"/>
                  </a:lnTo>
                  <a:lnTo>
                    <a:pt x="628115" y="2319556"/>
                  </a:lnTo>
                  <a:lnTo>
                    <a:pt x="628671" y="2254516"/>
                  </a:lnTo>
                  <a:lnTo>
                    <a:pt x="630340" y="2108430"/>
                  </a:lnTo>
                  <a:lnTo>
                    <a:pt x="630896" y="2136892"/>
                  </a:lnTo>
                  <a:lnTo>
                    <a:pt x="631453" y="2173810"/>
                  </a:lnTo>
                  <a:lnTo>
                    <a:pt x="632009" y="2221562"/>
                  </a:lnTo>
                  <a:lnTo>
                    <a:pt x="632566" y="2156974"/>
                  </a:lnTo>
                  <a:lnTo>
                    <a:pt x="634791" y="2238964"/>
                  </a:lnTo>
                  <a:lnTo>
                    <a:pt x="635347" y="2206764"/>
                  </a:lnTo>
                  <a:lnTo>
                    <a:pt x="635904" y="2149953"/>
                  </a:lnTo>
                  <a:lnTo>
                    <a:pt x="636460" y="2186116"/>
                  </a:lnTo>
                  <a:lnTo>
                    <a:pt x="638129" y="2215107"/>
                  </a:lnTo>
                  <a:lnTo>
                    <a:pt x="638685" y="2207444"/>
                  </a:lnTo>
                  <a:lnTo>
                    <a:pt x="639242" y="2153275"/>
                  </a:lnTo>
                  <a:lnTo>
                    <a:pt x="639798" y="2165656"/>
                  </a:lnTo>
                  <a:lnTo>
                    <a:pt x="640354" y="2136326"/>
                  </a:lnTo>
                  <a:lnTo>
                    <a:pt x="642023" y="2185701"/>
                  </a:lnTo>
                  <a:lnTo>
                    <a:pt x="642580" y="2229413"/>
                  </a:lnTo>
                  <a:lnTo>
                    <a:pt x="643136" y="2211294"/>
                  </a:lnTo>
                  <a:lnTo>
                    <a:pt x="643692" y="2217334"/>
                  </a:lnTo>
                  <a:lnTo>
                    <a:pt x="644249" y="2217334"/>
                  </a:lnTo>
                  <a:lnTo>
                    <a:pt x="645918" y="2248099"/>
                  </a:lnTo>
                  <a:lnTo>
                    <a:pt x="646474" y="2239870"/>
                  </a:lnTo>
                  <a:lnTo>
                    <a:pt x="647031" y="2235340"/>
                  </a:lnTo>
                  <a:lnTo>
                    <a:pt x="647587" y="2187097"/>
                  </a:lnTo>
                  <a:lnTo>
                    <a:pt x="648143" y="2175999"/>
                  </a:lnTo>
                  <a:lnTo>
                    <a:pt x="649812" y="2155502"/>
                  </a:lnTo>
                  <a:lnTo>
                    <a:pt x="650369" y="2131456"/>
                  </a:lnTo>
                  <a:lnTo>
                    <a:pt x="650925" y="2034292"/>
                  </a:lnTo>
                  <a:lnTo>
                    <a:pt x="651481" y="2027535"/>
                  </a:lnTo>
                  <a:lnTo>
                    <a:pt x="652038" y="2054714"/>
                  </a:lnTo>
                  <a:lnTo>
                    <a:pt x="653707" y="2033235"/>
                  </a:lnTo>
                  <a:lnTo>
                    <a:pt x="654263" y="2003188"/>
                  </a:lnTo>
                  <a:lnTo>
                    <a:pt x="654819" y="1978198"/>
                  </a:lnTo>
                  <a:lnTo>
                    <a:pt x="655376" y="1938299"/>
                  </a:lnTo>
                  <a:lnTo>
                    <a:pt x="655932" y="1949434"/>
                  </a:lnTo>
                  <a:lnTo>
                    <a:pt x="657601" y="1966194"/>
                  </a:lnTo>
                  <a:lnTo>
                    <a:pt x="658157" y="1977406"/>
                  </a:lnTo>
                  <a:lnTo>
                    <a:pt x="658714" y="1971102"/>
                  </a:lnTo>
                  <a:lnTo>
                    <a:pt x="659270" y="1948113"/>
                  </a:lnTo>
                  <a:lnTo>
                    <a:pt x="659827" y="1934335"/>
                  </a:lnTo>
                  <a:lnTo>
                    <a:pt x="661496" y="1916706"/>
                  </a:lnTo>
                  <a:lnTo>
                    <a:pt x="662052" y="1932787"/>
                  </a:lnTo>
                  <a:lnTo>
                    <a:pt x="662608" y="1926257"/>
                  </a:lnTo>
                  <a:lnTo>
                    <a:pt x="663165" y="1919840"/>
                  </a:lnTo>
                  <a:lnTo>
                    <a:pt x="665390" y="1942526"/>
                  </a:lnTo>
                  <a:lnTo>
                    <a:pt x="665946" y="1966194"/>
                  </a:lnTo>
                  <a:lnTo>
                    <a:pt x="666503" y="1931353"/>
                  </a:lnTo>
                  <a:lnTo>
                    <a:pt x="667059" y="1933165"/>
                  </a:lnTo>
                  <a:lnTo>
                    <a:pt x="667615" y="1928446"/>
                  </a:lnTo>
                  <a:lnTo>
                    <a:pt x="669284" y="1969818"/>
                  </a:lnTo>
                  <a:lnTo>
                    <a:pt x="669841" y="1973706"/>
                  </a:lnTo>
                  <a:lnTo>
                    <a:pt x="670397" y="1969592"/>
                  </a:lnTo>
                  <a:lnTo>
                    <a:pt x="670953" y="1953096"/>
                  </a:lnTo>
                  <a:lnTo>
                    <a:pt x="671510" y="1934297"/>
                  </a:lnTo>
                  <a:lnTo>
                    <a:pt x="673179" y="1948340"/>
                  </a:lnTo>
                  <a:lnTo>
                    <a:pt x="673735" y="1932863"/>
                  </a:lnTo>
                  <a:lnTo>
                    <a:pt x="674292" y="1924067"/>
                  </a:lnTo>
                  <a:lnTo>
                    <a:pt x="674848" y="1970045"/>
                  </a:lnTo>
                  <a:lnTo>
                    <a:pt x="675404" y="1983747"/>
                  </a:lnTo>
                  <a:lnTo>
                    <a:pt x="677073" y="1971366"/>
                  </a:lnTo>
                  <a:lnTo>
                    <a:pt x="677630" y="1965024"/>
                  </a:lnTo>
                  <a:lnTo>
                    <a:pt x="678186" y="1946037"/>
                  </a:lnTo>
                  <a:lnTo>
                    <a:pt x="678742" y="1914970"/>
                  </a:lnTo>
                  <a:lnTo>
                    <a:pt x="679299" y="1909459"/>
                  </a:lnTo>
                  <a:lnTo>
                    <a:pt x="680968" y="1923879"/>
                  </a:lnTo>
                  <a:lnTo>
                    <a:pt x="681524" y="1933542"/>
                  </a:lnTo>
                  <a:lnTo>
                    <a:pt x="682080" y="1955587"/>
                  </a:lnTo>
                  <a:lnTo>
                    <a:pt x="682637" y="1955587"/>
                  </a:lnTo>
                  <a:lnTo>
                    <a:pt x="683193" y="1948755"/>
                  </a:lnTo>
                  <a:lnTo>
                    <a:pt x="684862" y="1920632"/>
                  </a:lnTo>
                  <a:lnTo>
                    <a:pt x="685418" y="1875485"/>
                  </a:lnTo>
                  <a:lnTo>
                    <a:pt x="685975" y="1856573"/>
                  </a:lnTo>
                  <a:lnTo>
                    <a:pt x="686531" y="1858612"/>
                  </a:lnTo>
                  <a:lnTo>
                    <a:pt x="687087" y="1848495"/>
                  </a:lnTo>
                  <a:lnTo>
                    <a:pt x="689313" y="1820599"/>
                  </a:lnTo>
                  <a:lnTo>
                    <a:pt x="689869" y="1781190"/>
                  </a:lnTo>
                  <a:lnTo>
                    <a:pt x="690426" y="1799007"/>
                  </a:lnTo>
                  <a:lnTo>
                    <a:pt x="690982" y="1777717"/>
                  </a:lnTo>
                  <a:lnTo>
                    <a:pt x="692651" y="1726002"/>
                  </a:lnTo>
                  <a:lnTo>
                    <a:pt x="693207" y="1686668"/>
                  </a:lnTo>
                  <a:lnTo>
                    <a:pt x="693764" y="1710337"/>
                  </a:lnTo>
                  <a:lnTo>
                    <a:pt x="694320" y="1672664"/>
                  </a:lnTo>
                  <a:lnTo>
                    <a:pt x="694876" y="1581388"/>
                  </a:lnTo>
                  <a:lnTo>
                    <a:pt x="696545" y="1579388"/>
                  </a:lnTo>
                  <a:lnTo>
                    <a:pt x="697102" y="1550020"/>
                  </a:lnTo>
                  <a:lnTo>
                    <a:pt x="697658" y="1489283"/>
                  </a:lnTo>
                  <a:lnTo>
                    <a:pt x="698214" y="1490906"/>
                  </a:lnTo>
                  <a:lnTo>
                    <a:pt x="698771" y="1510573"/>
                  </a:lnTo>
                  <a:lnTo>
                    <a:pt x="700440" y="1533977"/>
                  </a:lnTo>
                  <a:lnTo>
                    <a:pt x="700996" y="1565119"/>
                  </a:lnTo>
                  <a:lnTo>
                    <a:pt x="701553" y="1618608"/>
                  </a:lnTo>
                  <a:lnTo>
                    <a:pt x="702109" y="1595997"/>
                  </a:lnTo>
                  <a:lnTo>
                    <a:pt x="702665" y="1596563"/>
                  </a:lnTo>
                  <a:lnTo>
                    <a:pt x="704334" y="1647637"/>
                  </a:lnTo>
                  <a:lnTo>
                    <a:pt x="704891" y="1649637"/>
                  </a:lnTo>
                  <a:lnTo>
                    <a:pt x="705447" y="1708827"/>
                  </a:lnTo>
                  <a:lnTo>
                    <a:pt x="706003" y="1699994"/>
                  </a:lnTo>
                  <a:lnTo>
                    <a:pt x="706560" y="1747556"/>
                  </a:lnTo>
                  <a:lnTo>
                    <a:pt x="708229" y="1736156"/>
                  </a:lnTo>
                  <a:lnTo>
                    <a:pt x="708785" y="1712677"/>
                  </a:lnTo>
                  <a:lnTo>
                    <a:pt x="709341" y="1732382"/>
                  </a:lnTo>
                  <a:lnTo>
                    <a:pt x="709898" y="1769903"/>
                  </a:lnTo>
                  <a:lnTo>
                    <a:pt x="712123" y="1802593"/>
                  </a:lnTo>
                  <a:lnTo>
                    <a:pt x="712679" y="1801914"/>
                  </a:lnTo>
                  <a:lnTo>
                    <a:pt x="713236" y="1850647"/>
                  </a:lnTo>
                  <a:lnTo>
                    <a:pt x="713792" y="1868389"/>
                  </a:lnTo>
                  <a:lnTo>
                    <a:pt x="714348" y="1875146"/>
                  </a:lnTo>
                  <a:lnTo>
                    <a:pt x="716018" y="1881261"/>
                  </a:lnTo>
                  <a:lnTo>
                    <a:pt x="716574" y="1848495"/>
                  </a:lnTo>
                  <a:lnTo>
                    <a:pt x="717130" y="1789570"/>
                  </a:lnTo>
                  <a:lnTo>
                    <a:pt x="717687" y="1781001"/>
                  </a:lnTo>
                  <a:lnTo>
                    <a:pt x="718243" y="1744272"/>
                  </a:lnTo>
                  <a:lnTo>
                    <a:pt x="719912" y="1723586"/>
                  </a:lnTo>
                  <a:lnTo>
                    <a:pt x="720468" y="1737893"/>
                  </a:lnTo>
                  <a:lnTo>
                    <a:pt x="721025" y="1744008"/>
                  </a:lnTo>
                  <a:lnTo>
                    <a:pt x="721581" y="1720793"/>
                  </a:lnTo>
                  <a:lnTo>
                    <a:pt x="722137" y="1723813"/>
                  </a:lnTo>
                  <a:lnTo>
                    <a:pt x="723806" y="1719660"/>
                  </a:lnTo>
                  <a:lnTo>
                    <a:pt x="724363" y="1720340"/>
                  </a:lnTo>
                  <a:lnTo>
                    <a:pt x="724919" y="1732608"/>
                  </a:lnTo>
                  <a:lnTo>
                    <a:pt x="725475" y="1715433"/>
                  </a:lnTo>
                  <a:lnTo>
                    <a:pt x="726032" y="1723549"/>
                  </a:lnTo>
                  <a:lnTo>
                    <a:pt x="727701" y="1700673"/>
                  </a:lnTo>
                  <a:lnTo>
                    <a:pt x="728257" y="1685423"/>
                  </a:lnTo>
                  <a:lnTo>
                    <a:pt x="728813" y="1677156"/>
                  </a:lnTo>
                  <a:lnTo>
                    <a:pt x="729370" y="1692935"/>
                  </a:lnTo>
                  <a:lnTo>
                    <a:pt x="729926" y="1663717"/>
                  </a:lnTo>
                  <a:lnTo>
                    <a:pt x="731595" y="1688292"/>
                  </a:lnTo>
                  <a:lnTo>
                    <a:pt x="732152" y="1703768"/>
                  </a:lnTo>
                  <a:lnTo>
                    <a:pt x="732708" y="1715697"/>
                  </a:lnTo>
                  <a:lnTo>
                    <a:pt x="733264" y="1750614"/>
                  </a:lnTo>
                  <a:lnTo>
                    <a:pt x="733821" y="1808822"/>
                  </a:lnTo>
                  <a:lnTo>
                    <a:pt x="735490" y="1823581"/>
                  </a:lnTo>
                  <a:lnTo>
                    <a:pt x="736046" y="1813087"/>
                  </a:lnTo>
                  <a:lnTo>
                    <a:pt x="736602" y="1786701"/>
                  </a:lnTo>
                  <a:lnTo>
                    <a:pt x="737159" y="1742574"/>
                  </a:lnTo>
                  <a:lnTo>
                    <a:pt x="737715" y="1732193"/>
                  </a:lnTo>
                  <a:lnTo>
                    <a:pt x="739384" y="1762958"/>
                  </a:lnTo>
                  <a:lnTo>
                    <a:pt x="739940" y="1795006"/>
                  </a:lnTo>
                  <a:lnTo>
                    <a:pt x="740497" y="1793534"/>
                  </a:lnTo>
                  <a:lnTo>
                    <a:pt x="741053" y="1793609"/>
                  </a:lnTo>
                  <a:lnTo>
                    <a:pt x="741609" y="1806972"/>
                  </a:lnTo>
                  <a:lnTo>
                    <a:pt x="743279" y="1837020"/>
                  </a:lnTo>
                  <a:lnTo>
                    <a:pt x="743835" y="1842531"/>
                  </a:lnTo>
                  <a:lnTo>
                    <a:pt x="744391" y="1850760"/>
                  </a:lnTo>
                  <a:lnTo>
                    <a:pt x="744948" y="1831244"/>
                  </a:lnTo>
                  <a:lnTo>
                    <a:pt x="745504" y="1796780"/>
                  </a:lnTo>
                  <a:lnTo>
                    <a:pt x="747729" y="1761033"/>
                  </a:lnTo>
                  <a:lnTo>
                    <a:pt x="748286" y="1743819"/>
                  </a:lnTo>
                  <a:lnTo>
                    <a:pt x="748842" y="1741781"/>
                  </a:lnTo>
                  <a:lnTo>
                    <a:pt x="749398" y="1727323"/>
                  </a:lnTo>
                  <a:lnTo>
                    <a:pt x="751067" y="1714338"/>
                  </a:lnTo>
                  <a:lnTo>
                    <a:pt x="751624" y="1696219"/>
                  </a:lnTo>
                  <a:lnTo>
                    <a:pt x="752180" y="1670399"/>
                  </a:lnTo>
                  <a:lnTo>
                    <a:pt x="752736" y="1678930"/>
                  </a:lnTo>
                  <a:lnTo>
                    <a:pt x="753293" y="1677722"/>
                  </a:lnTo>
                  <a:lnTo>
                    <a:pt x="754962" y="1695388"/>
                  </a:lnTo>
                  <a:lnTo>
                    <a:pt x="755518" y="1686027"/>
                  </a:lnTo>
                  <a:lnTo>
                    <a:pt x="756074" y="1690292"/>
                  </a:lnTo>
                  <a:lnTo>
                    <a:pt x="756631" y="1705241"/>
                  </a:lnTo>
                  <a:lnTo>
                    <a:pt x="757187" y="1697729"/>
                  </a:lnTo>
                  <a:lnTo>
                    <a:pt x="758856" y="1692180"/>
                  </a:lnTo>
                  <a:lnTo>
                    <a:pt x="759413" y="1699843"/>
                  </a:lnTo>
                  <a:lnTo>
                    <a:pt x="759969" y="1687008"/>
                  </a:lnTo>
                  <a:lnTo>
                    <a:pt x="760525" y="1687046"/>
                  </a:lnTo>
                  <a:lnTo>
                    <a:pt x="761082" y="1687159"/>
                  </a:lnTo>
                  <a:lnTo>
                    <a:pt x="762751" y="1684743"/>
                  </a:lnTo>
                  <a:lnTo>
                    <a:pt x="763307" y="1676854"/>
                  </a:lnTo>
                  <a:lnTo>
                    <a:pt x="763863" y="1676854"/>
                  </a:lnTo>
                  <a:lnTo>
                    <a:pt x="764420" y="1670550"/>
                  </a:lnTo>
                  <a:lnTo>
                    <a:pt x="764976" y="1656281"/>
                  </a:lnTo>
                  <a:lnTo>
                    <a:pt x="767201" y="1644768"/>
                  </a:lnTo>
                  <a:lnTo>
                    <a:pt x="767758" y="1635406"/>
                  </a:lnTo>
                  <a:lnTo>
                    <a:pt x="768314" y="1608794"/>
                  </a:lnTo>
                  <a:lnTo>
                    <a:pt x="768870" y="1592864"/>
                  </a:lnTo>
                  <a:lnTo>
                    <a:pt x="770539" y="1563647"/>
                  </a:lnTo>
                  <a:lnTo>
                    <a:pt x="771096" y="1578633"/>
                  </a:lnTo>
                  <a:lnTo>
                    <a:pt x="771652" y="1573386"/>
                  </a:lnTo>
                  <a:lnTo>
                    <a:pt x="772209" y="1582068"/>
                  </a:lnTo>
                  <a:lnTo>
                    <a:pt x="772765" y="1561684"/>
                  </a:lnTo>
                  <a:lnTo>
                    <a:pt x="774434" y="1552738"/>
                  </a:lnTo>
                  <a:lnTo>
                    <a:pt x="774990" y="1540885"/>
                  </a:lnTo>
                  <a:lnTo>
                    <a:pt x="775547" y="1565459"/>
                  </a:lnTo>
                  <a:lnTo>
                    <a:pt x="776103" y="1538242"/>
                  </a:lnTo>
                  <a:lnTo>
                    <a:pt x="776659" y="1546660"/>
                  </a:lnTo>
                  <a:lnTo>
                    <a:pt x="778328" y="1545263"/>
                  </a:lnTo>
                  <a:lnTo>
                    <a:pt x="778885" y="1543527"/>
                  </a:lnTo>
                  <a:lnTo>
                    <a:pt x="779441" y="1533939"/>
                  </a:lnTo>
                  <a:lnTo>
                    <a:pt x="779997" y="1529032"/>
                  </a:lnTo>
                  <a:lnTo>
                    <a:pt x="780554" y="1528692"/>
                  </a:lnTo>
                  <a:lnTo>
                    <a:pt x="782223" y="1500343"/>
                  </a:lnTo>
                  <a:lnTo>
                    <a:pt x="782779" y="1500909"/>
                  </a:lnTo>
                  <a:lnTo>
                    <a:pt x="783892" y="1522954"/>
                  </a:lnTo>
                  <a:lnTo>
                    <a:pt x="784448" y="1524464"/>
                  </a:lnTo>
                  <a:lnTo>
                    <a:pt x="786117" y="1516008"/>
                  </a:lnTo>
                  <a:lnTo>
                    <a:pt x="786674" y="1512649"/>
                  </a:lnTo>
                  <a:lnTo>
                    <a:pt x="787230" y="1496568"/>
                  </a:lnTo>
                  <a:lnTo>
                    <a:pt x="787786" y="1505514"/>
                  </a:lnTo>
                  <a:lnTo>
                    <a:pt x="788343" y="1499059"/>
                  </a:lnTo>
                  <a:lnTo>
                    <a:pt x="790012" y="1486942"/>
                  </a:lnTo>
                  <a:lnTo>
                    <a:pt x="790568" y="1498682"/>
                  </a:lnTo>
                  <a:lnTo>
                    <a:pt x="791124" y="1476297"/>
                  </a:lnTo>
                  <a:lnTo>
                    <a:pt x="792237" y="1495738"/>
                  </a:lnTo>
                  <a:lnTo>
                    <a:pt x="793906" y="1493095"/>
                  </a:lnTo>
                  <a:lnTo>
                    <a:pt x="794462" y="1480487"/>
                  </a:lnTo>
                  <a:lnTo>
                    <a:pt x="795019" y="1481695"/>
                  </a:lnTo>
                  <a:lnTo>
                    <a:pt x="795575" y="1482601"/>
                  </a:lnTo>
                  <a:lnTo>
                    <a:pt x="796131" y="1493699"/>
                  </a:lnTo>
                  <a:lnTo>
                    <a:pt x="797800" y="1516575"/>
                  </a:lnTo>
                  <a:lnTo>
                    <a:pt x="798357" y="1535449"/>
                  </a:lnTo>
                  <a:lnTo>
                    <a:pt x="798913" y="1563987"/>
                  </a:lnTo>
                  <a:lnTo>
                    <a:pt x="799470" y="1560098"/>
                  </a:lnTo>
                  <a:lnTo>
                    <a:pt x="800026" y="1542772"/>
                  </a:lnTo>
                  <a:lnTo>
                    <a:pt x="801695" y="1513593"/>
                  </a:lnTo>
                  <a:lnTo>
                    <a:pt x="802251" y="1494794"/>
                  </a:lnTo>
                  <a:lnTo>
                    <a:pt x="802808" y="1486187"/>
                  </a:lnTo>
                  <a:lnTo>
                    <a:pt x="803364" y="1495926"/>
                  </a:lnTo>
                  <a:lnTo>
                    <a:pt x="803920" y="1482865"/>
                  </a:lnTo>
                  <a:lnTo>
                    <a:pt x="805589" y="1472334"/>
                  </a:lnTo>
                  <a:lnTo>
                    <a:pt x="806146" y="1459197"/>
                  </a:lnTo>
                  <a:lnTo>
                    <a:pt x="806702" y="1464029"/>
                  </a:lnTo>
                  <a:lnTo>
                    <a:pt x="807258" y="1439983"/>
                  </a:lnTo>
                  <a:lnTo>
                    <a:pt x="809484" y="1425903"/>
                  </a:lnTo>
                  <a:lnTo>
                    <a:pt x="810040" y="1409672"/>
                  </a:lnTo>
                  <a:lnTo>
                    <a:pt x="810596" y="1397592"/>
                  </a:lnTo>
                  <a:lnTo>
                    <a:pt x="811153" y="1393364"/>
                  </a:lnTo>
                  <a:lnTo>
                    <a:pt x="813378" y="1413824"/>
                  </a:lnTo>
                  <a:lnTo>
                    <a:pt x="813935" y="1414881"/>
                  </a:lnTo>
                  <a:lnTo>
                    <a:pt x="814491" y="1404726"/>
                  </a:lnTo>
                  <a:lnTo>
                    <a:pt x="815047" y="1365883"/>
                  </a:lnTo>
                  <a:lnTo>
                    <a:pt x="815604" y="1391666"/>
                  </a:lnTo>
                  <a:lnTo>
                    <a:pt x="817273" y="1361731"/>
                  </a:lnTo>
                  <a:lnTo>
                    <a:pt x="817829" y="1359429"/>
                  </a:lnTo>
                  <a:lnTo>
                    <a:pt x="818385" y="1360863"/>
                  </a:lnTo>
                  <a:lnTo>
                    <a:pt x="818942" y="1380266"/>
                  </a:lnTo>
                  <a:lnTo>
                    <a:pt x="819498" y="1352294"/>
                  </a:lnTo>
                  <a:lnTo>
                    <a:pt x="821723" y="1326852"/>
                  </a:lnTo>
                  <a:lnTo>
                    <a:pt x="822280" y="1328286"/>
                  </a:lnTo>
                  <a:lnTo>
                    <a:pt x="822836" y="1346556"/>
                  </a:lnTo>
                  <a:lnTo>
                    <a:pt x="823392" y="1365053"/>
                  </a:lnTo>
                  <a:lnTo>
                    <a:pt x="825061" y="1357768"/>
                  </a:lnTo>
                  <a:lnTo>
                    <a:pt x="825618" y="1353993"/>
                  </a:lnTo>
                  <a:lnTo>
                    <a:pt x="826174" y="1366601"/>
                  </a:lnTo>
                  <a:lnTo>
                    <a:pt x="826730" y="1369809"/>
                  </a:lnTo>
                  <a:lnTo>
                    <a:pt x="827287" y="1377774"/>
                  </a:lnTo>
                  <a:lnTo>
                    <a:pt x="828956" y="1355654"/>
                  </a:lnTo>
                  <a:lnTo>
                    <a:pt x="829512" y="1321907"/>
                  </a:lnTo>
                  <a:lnTo>
                    <a:pt x="830069" y="1318623"/>
                  </a:lnTo>
                  <a:lnTo>
                    <a:pt x="830625" y="1335119"/>
                  </a:lnTo>
                  <a:lnTo>
                    <a:pt x="831181" y="1362109"/>
                  </a:lnTo>
                  <a:lnTo>
                    <a:pt x="832850" y="1365015"/>
                  </a:lnTo>
                  <a:lnTo>
                    <a:pt x="833407" y="1341536"/>
                  </a:lnTo>
                  <a:lnTo>
                    <a:pt x="833963" y="1339044"/>
                  </a:lnTo>
                  <a:lnTo>
                    <a:pt x="834519" y="1332741"/>
                  </a:lnTo>
                  <a:lnTo>
                    <a:pt x="835076" y="1338214"/>
                  </a:lnTo>
                  <a:lnTo>
                    <a:pt x="837301" y="1322699"/>
                  </a:lnTo>
                  <a:lnTo>
                    <a:pt x="837857" y="1313451"/>
                  </a:lnTo>
                  <a:lnTo>
                    <a:pt x="838414" y="1286386"/>
                  </a:lnTo>
                  <a:lnTo>
                    <a:pt x="838970" y="1303184"/>
                  </a:lnTo>
                  <a:lnTo>
                    <a:pt x="840639" y="1312281"/>
                  </a:lnTo>
                  <a:lnTo>
                    <a:pt x="841195" y="1321680"/>
                  </a:lnTo>
                  <a:lnTo>
                    <a:pt x="841752" y="1331684"/>
                  </a:lnTo>
                  <a:lnTo>
                    <a:pt x="842308" y="1351766"/>
                  </a:lnTo>
                  <a:lnTo>
                    <a:pt x="842865" y="1351803"/>
                  </a:lnTo>
                  <a:lnTo>
                    <a:pt x="844534" y="1350784"/>
                  </a:lnTo>
                  <a:lnTo>
                    <a:pt x="845090" y="1346821"/>
                  </a:lnTo>
                  <a:lnTo>
                    <a:pt x="845646" y="1338290"/>
                  </a:lnTo>
                  <a:lnTo>
                    <a:pt x="846203" y="1330400"/>
                  </a:lnTo>
                  <a:lnTo>
                    <a:pt x="846759" y="1306845"/>
                  </a:lnTo>
                  <a:lnTo>
                    <a:pt x="848428" y="1305071"/>
                  </a:lnTo>
                  <a:lnTo>
                    <a:pt x="848984" y="1307751"/>
                  </a:lnTo>
                  <a:lnTo>
                    <a:pt x="849541" y="1296125"/>
                  </a:lnTo>
                  <a:lnTo>
                    <a:pt x="850097" y="1286386"/>
                  </a:lnTo>
                  <a:lnTo>
                    <a:pt x="850653" y="1278647"/>
                  </a:lnTo>
                  <a:lnTo>
                    <a:pt x="852322" y="1279893"/>
                  </a:lnTo>
                  <a:lnTo>
                    <a:pt x="852879" y="1272721"/>
                  </a:lnTo>
                  <a:lnTo>
                    <a:pt x="853435" y="1262038"/>
                  </a:lnTo>
                  <a:lnTo>
                    <a:pt x="853991" y="1278647"/>
                  </a:lnTo>
                  <a:lnTo>
                    <a:pt x="854548" y="1301523"/>
                  </a:lnTo>
                  <a:lnTo>
                    <a:pt x="856217" y="1306090"/>
                  </a:lnTo>
                  <a:lnTo>
                    <a:pt x="856773" y="1314093"/>
                  </a:lnTo>
                  <a:lnTo>
                    <a:pt x="857330" y="1313376"/>
                  </a:lnTo>
                  <a:lnTo>
                    <a:pt x="857886" y="1317452"/>
                  </a:lnTo>
                  <a:lnTo>
                    <a:pt x="858442" y="1319642"/>
                  </a:lnTo>
                  <a:lnTo>
                    <a:pt x="860111" y="1330174"/>
                  </a:lnTo>
                  <a:lnTo>
                    <a:pt x="860668" y="1330702"/>
                  </a:lnTo>
                  <a:lnTo>
                    <a:pt x="861224" y="1322095"/>
                  </a:lnTo>
                  <a:lnTo>
                    <a:pt x="861780" y="1304920"/>
                  </a:lnTo>
                  <a:lnTo>
                    <a:pt x="862337" y="1295483"/>
                  </a:lnTo>
                  <a:lnTo>
                    <a:pt x="864006" y="1283102"/>
                  </a:lnTo>
                  <a:lnTo>
                    <a:pt x="864562" y="1273702"/>
                  </a:lnTo>
                  <a:lnTo>
                    <a:pt x="865118" y="1266568"/>
                  </a:lnTo>
                  <a:lnTo>
                    <a:pt x="865675" y="1273438"/>
                  </a:lnTo>
                  <a:lnTo>
                    <a:pt x="866231" y="1278232"/>
                  </a:lnTo>
                  <a:lnTo>
                    <a:pt x="867900" y="1267021"/>
                  </a:lnTo>
                  <a:lnTo>
                    <a:pt x="868456" y="1270494"/>
                  </a:lnTo>
                  <a:lnTo>
                    <a:pt x="869013" y="1273589"/>
                  </a:lnTo>
                  <a:lnTo>
                    <a:pt x="869569" y="1238596"/>
                  </a:lnTo>
                  <a:lnTo>
                    <a:pt x="870126" y="1247278"/>
                  </a:lnTo>
                  <a:lnTo>
                    <a:pt x="871795" y="1253129"/>
                  </a:lnTo>
                  <a:lnTo>
                    <a:pt x="872351" y="1242031"/>
                  </a:lnTo>
                  <a:lnTo>
                    <a:pt x="872907" y="1236633"/>
                  </a:lnTo>
                  <a:lnTo>
                    <a:pt x="873464" y="1238861"/>
                  </a:lnTo>
                  <a:lnTo>
                    <a:pt x="874020" y="1221534"/>
                  </a:lnTo>
                  <a:lnTo>
                    <a:pt x="875689" y="1222553"/>
                  </a:lnTo>
                  <a:lnTo>
                    <a:pt x="876245" y="1231877"/>
                  </a:lnTo>
                  <a:lnTo>
                    <a:pt x="876802" y="1230971"/>
                  </a:lnTo>
                  <a:lnTo>
                    <a:pt x="877358" y="1208586"/>
                  </a:lnTo>
                  <a:lnTo>
                    <a:pt x="877914" y="1234142"/>
                  </a:lnTo>
                  <a:lnTo>
                    <a:pt x="879583" y="1234897"/>
                  </a:lnTo>
                  <a:lnTo>
                    <a:pt x="880140" y="1241125"/>
                  </a:lnTo>
                  <a:lnTo>
                    <a:pt x="880696" y="1261585"/>
                  </a:lnTo>
                  <a:lnTo>
                    <a:pt x="881252" y="1299862"/>
                  </a:lnTo>
                  <a:lnTo>
                    <a:pt x="881809" y="1326135"/>
                  </a:lnTo>
                  <a:lnTo>
                    <a:pt x="883478" y="1313300"/>
                  </a:lnTo>
                  <a:lnTo>
                    <a:pt x="884034" y="1307525"/>
                  </a:lnTo>
                  <a:lnTo>
                    <a:pt x="884591" y="1296804"/>
                  </a:lnTo>
                  <a:lnTo>
                    <a:pt x="885147" y="1310167"/>
                  </a:lnTo>
                  <a:lnTo>
                    <a:pt x="885703" y="1333835"/>
                  </a:lnTo>
                  <a:lnTo>
                    <a:pt x="887372" y="1351728"/>
                  </a:lnTo>
                  <a:lnTo>
                    <a:pt x="887929" y="1371395"/>
                  </a:lnTo>
                  <a:lnTo>
                    <a:pt x="888485" y="1408124"/>
                  </a:lnTo>
                  <a:lnTo>
                    <a:pt x="889041" y="1473277"/>
                  </a:lnTo>
                  <a:lnTo>
                    <a:pt x="889598" y="1518047"/>
                  </a:lnTo>
                  <a:lnTo>
                    <a:pt x="891267" y="1523483"/>
                  </a:lnTo>
                  <a:lnTo>
                    <a:pt x="891823" y="1568856"/>
                  </a:lnTo>
                  <a:lnTo>
                    <a:pt x="892379" y="1564741"/>
                  </a:lnTo>
                  <a:lnTo>
                    <a:pt x="892936" y="1554738"/>
                  </a:lnTo>
                  <a:lnTo>
                    <a:pt x="893492" y="1566855"/>
                  </a:lnTo>
                  <a:lnTo>
                    <a:pt x="895717" y="1574103"/>
                  </a:lnTo>
                  <a:lnTo>
                    <a:pt x="896274" y="1566176"/>
                  </a:lnTo>
                  <a:lnTo>
                    <a:pt x="896830" y="1546056"/>
                  </a:lnTo>
                  <a:lnTo>
                    <a:pt x="897386" y="1567535"/>
                  </a:lnTo>
                  <a:lnTo>
                    <a:pt x="899056" y="1570857"/>
                  </a:lnTo>
                  <a:lnTo>
                    <a:pt x="899612" y="1586598"/>
                  </a:lnTo>
                  <a:lnTo>
                    <a:pt x="900168" y="1594676"/>
                  </a:lnTo>
                  <a:lnTo>
                    <a:pt x="900725" y="1587088"/>
                  </a:lnTo>
                  <a:lnTo>
                    <a:pt x="901281" y="1592826"/>
                  </a:lnTo>
                  <a:lnTo>
                    <a:pt x="902950" y="1583804"/>
                  </a:lnTo>
                  <a:lnTo>
                    <a:pt x="903506" y="1581388"/>
                  </a:lnTo>
                  <a:lnTo>
                    <a:pt x="904063" y="1575311"/>
                  </a:lnTo>
                  <a:lnTo>
                    <a:pt x="904619" y="1561495"/>
                  </a:lnTo>
                  <a:lnTo>
                    <a:pt x="905175" y="1553455"/>
                  </a:lnTo>
                  <a:lnTo>
                    <a:pt x="906844" y="1551530"/>
                  </a:lnTo>
                  <a:lnTo>
                    <a:pt x="907401" y="1545528"/>
                  </a:lnTo>
                  <a:lnTo>
                    <a:pt x="907957" y="1560363"/>
                  </a:lnTo>
                  <a:lnTo>
                    <a:pt x="908513" y="1574745"/>
                  </a:lnTo>
                  <a:lnTo>
                    <a:pt x="909070" y="1562590"/>
                  </a:lnTo>
                  <a:lnTo>
                    <a:pt x="910739" y="1562175"/>
                  </a:lnTo>
                  <a:lnTo>
                    <a:pt x="911295" y="1569271"/>
                  </a:lnTo>
                  <a:lnTo>
                    <a:pt x="911852" y="1567271"/>
                  </a:lnTo>
                  <a:lnTo>
                    <a:pt x="912408" y="1580030"/>
                  </a:lnTo>
                  <a:lnTo>
                    <a:pt x="912964" y="1582219"/>
                  </a:lnTo>
                  <a:lnTo>
                    <a:pt x="915190" y="1605245"/>
                  </a:lnTo>
                  <a:lnTo>
                    <a:pt x="915746" y="1608303"/>
                  </a:lnTo>
                  <a:lnTo>
                    <a:pt x="916302" y="1600867"/>
                  </a:lnTo>
                  <a:lnTo>
                    <a:pt x="916859" y="1590901"/>
                  </a:lnTo>
                  <a:lnTo>
                    <a:pt x="918528" y="1587353"/>
                  </a:lnTo>
                  <a:lnTo>
                    <a:pt x="919084" y="1573612"/>
                  </a:lnTo>
                  <a:lnTo>
                    <a:pt x="919640" y="1578897"/>
                  </a:lnTo>
                  <a:lnTo>
                    <a:pt x="920197" y="1595242"/>
                  </a:lnTo>
                  <a:lnTo>
                    <a:pt x="920753" y="1624006"/>
                  </a:lnTo>
                  <a:lnTo>
                    <a:pt x="922422" y="1631858"/>
                  </a:lnTo>
                  <a:lnTo>
                    <a:pt x="922978" y="1637180"/>
                  </a:lnTo>
                  <a:lnTo>
                    <a:pt x="923535" y="1629820"/>
                  </a:lnTo>
                  <a:lnTo>
                    <a:pt x="924091" y="1613626"/>
                  </a:lnTo>
                  <a:lnTo>
                    <a:pt x="924647" y="1604528"/>
                  </a:lnTo>
                  <a:lnTo>
                    <a:pt x="926317" y="1589316"/>
                  </a:lnTo>
                  <a:lnTo>
                    <a:pt x="926873" y="1566025"/>
                  </a:lnTo>
                  <a:lnTo>
                    <a:pt x="927429" y="1565534"/>
                  </a:lnTo>
                  <a:lnTo>
                    <a:pt x="927986" y="1561986"/>
                  </a:lnTo>
                  <a:lnTo>
                    <a:pt x="928542" y="1564213"/>
                  </a:lnTo>
                  <a:lnTo>
                    <a:pt x="930211" y="1541640"/>
                  </a:lnTo>
                  <a:lnTo>
                    <a:pt x="930767" y="1518802"/>
                  </a:lnTo>
                  <a:lnTo>
                    <a:pt x="931324" y="1517141"/>
                  </a:lnTo>
                  <a:lnTo>
                    <a:pt x="931880" y="1513630"/>
                  </a:lnTo>
                  <a:lnTo>
                    <a:pt x="932436" y="1517745"/>
                  </a:lnTo>
                  <a:lnTo>
                    <a:pt x="934105" y="1513630"/>
                  </a:lnTo>
                  <a:lnTo>
                    <a:pt x="934662" y="1506156"/>
                  </a:lnTo>
                  <a:lnTo>
                    <a:pt x="935218" y="1512838"/>
                  </a:lnTo>
                  <a:lnTo>
                    <a:pt x="935774" y="1549151"/>
                  </a:lnTo>
                  <a:lnTo>
                    <a:pt x="936331" y="1558438"/>
                  </a:lnTo>
                  <a:lnTo>
                    <a:pt x="938000" y="1577161"/>
                  </a:lnTo>
                  <a:lnTo>
                    <a:pt x="938556" y="1577916"/>
                  </a:lnTo>
                  <a:lnTo>
                    <a:pt x="939112" y="1580181"/>
                  </a:lnTo>
                  <a:lnTo>
                    <a:pt x="939669" y="1599508"/>
                  </a:lnTo>
                  <a:lnTo>
                    <a:pt x="940225" y="1598866"/>
                  </a:lnTo>
                  <a:lnTo>
                    <a:pt x="941894" y="1602301"/>
                  </a:lnTo>
                  <a:lnTo>
                    <a:pt x="942451" y="1615249"/>
                  </a:lnTo>
                  <a:lnTo>
                    <a:pt x="943007" y="1609284"/>
                  </a:lnTo>
                  <a:lnTo>
                    <a:pt x="943563" y="1595884"/>
                  </a:lnTo>
                  <a:lnTo>
                    <a:pt x="944120" y="1585012"/>
                  </a:lnTo>
                  <a:lnTo>
                    <a:pt x="945789" y="1593657"/>
                  </a:lnTo>
                  <a:lnTo>
                    <a:pt x="946345" y="1600753"/>
                  </a:lnTo>
                  <a:lnTo>
                    <a:pt x="946901" y="1592486"/>
                  </a:lnTo>
                  <a:lnTo>
                    <a:pt x="947458" y="1599394"/>
                  </a:lnTo>
                  <a:lnTo>
                    <a:pt x="948014" y="1576972"/>
                  </a:lnTo>
                  <a:lnTo>
                    <a:pt x="950239" y="1594034"/>
                  </a:lnTo>
                  <a:lnTo>
                    <a:pt x="950796" y="1589353"/>
                  </a:lnTo>
                  <a:lnTo>
                    <a:pt x="951352" y="1576934"/>
                  </a:lnTo>
                  <a:lnTo>
                    <a:pt x="951908" y="1556286"/>
                  </a:lnTo>
                  <a:lnTo>
                    <a:pt x="953578" y="1552247"/>
                  </a:lnTo>
                  <a:lnTo>
                    <a:pt x="954134" y="1562061"/>
                  </a:lnTo>
                  <a:lnTo>
                    <a:pt x="954690" y="1564590"/>
                  </a:lnTo>
                  <a:lnTo>
                    <a:pt x="955247" y="1573688"/>
                  </a:lnTo>
                  <a:lnTo>
                    <a:pt x="955803" y="1580294"/>
                  </a:lnTo>
                  <a:lnTo>
                    <a:pt x="957472" y="1580633"/>
                  </a:lnTo>
                  <a:lnTo>
                    <a:pt x="958028" y="1556248"/>
                  </a:lnTo>
                  <a:lnTo>
                    <a:pt x="958585" y="1547415"/>
                  </a:lnTo>
                  <a:lnTo>
                    <a:pt x="959141" y="1550171"/>
                  </a:lnTo>
                  <a:lnTo>
                    <a:pt x="959697" y="1552209"/>
                  </a:lnTo>
                  <a:lnTo>
                    <a:pt x="961366" y="1550926"/>
                  </a:lnTo>
                  <a:lnTo>
                    <a:pt x="961923" y="1536393"/>
                  </a:lnTo>
                  <a:lnTo>
                    <a:pt x="962479" y="1539450"/>
                  </a:lnTo>
                  <a:lnTo>
                    <a:pt x="963035" y="1544206"/>
                  </a:lnTo>
                  <a:lnTo>
                    <a:pt x="963592" y="1521859"/>
                  </a:lnTo>
                  <a:lnTo>
                    <a:pt x="965261" y="1511592"/>
                  </a:lnTo>
                  <a:lnTo>
                    <a:pt x="965817" y="1483922"/>
                  </a:lnTo>
                  <a:lnTo>
                    <a:pt x="966373" y="1453686"/>
                  </a:lnTo>
                  <a:lnTo>
                    <a:pt x="966930" y="1469465"/>
                  </a:lnTo>
                  <a:lnTo>
                    <a:pt x="967486" y="1441644"/>
                  </a:lnTo>
                  <a:lnTo>
                    <a:pt x="969712" y="1434434"/>
                  </a:lnTo>
                  <a:lnTo>
                    <a:pt x="970268" y="1394874"/>
                  </a:lnTo>
                  <a:lnTo>
                    <a:pt x="970824" y="1358598"/>
                  </a:lnTo>
                  <a:lnTo>
                    <a:pt x="971381" y="1400838"/>
                  </a:lnTo>
                  <a:lnTo>
                    <a:pt x="973050" y="1413862"/>
                  </a:lnTo>
                  <a:lnTo>
                    <a:pt x="973606" y="1426470"/>
                  </a:lnTo>
                  <a:lnTo>
                    <a:pt x="974162" y="1432962"/>
                  </a:lnTo>
                  <a:lnTo>
                    <a:pt x="974719" y="1425111"/>
                  </a:lnTo>
                  <a:lnTo>
                    <a:pt x="975275" y="1418127"/>
                  </a:lnTo>
                  <a:lnTo>
                    <a:pt x="976944" y="1402122"/>
                  </a:lnTo>
                  <a:lnTo>
                    <a:pt x="977500" y="1406652"/>
                  </a:lnTo>
                  <a:lnTo>
                    <a:pt x="978057" y="1438700"/>
                  </a:lnTo>
                  <a:lnTo>
                    <a:pt x="978613" y="1449798"/>
                  </a:lnTo>
                  <a:lnTo>
                    <a:pt x="979169" y="1474410"/>
                  </a:lnTo>
                  <a:lnTo>
                    <a:pt x="980838" y="1476146"/>
                  </a:lnTo>
                  <a:lnTo>
                    <a:pt x="981395" y="1484300"/>
                  </a:lnTo>
                  <a:lnTo>
                    <a:pt x="981951" y="1471201"/>
                  </a:lnTo>
                  <a:lnTo>
                    <a:pt x="982508" y="1459839"/>
                  </a:lnTo>
                  <a:lnTo>
                    <a:pt x="983064" y="1440210"/>
                  </a:lnTo>
                  <a:lnTo>
                    <a:pt x="984733" y="1431226"/>
                  </a:lnTo>
                  <a:lnTo>
                    <a:pt x="985289" y="1436209"/>
                  </a:lnTo>
                  <a:lnTo>
                    <a:pt x="985846" y="1432207"/>
                  </a:lnTo>
                  <a:lnTo>
                    <a:pt x="986958" y="1456177"/>
                  </a:lnTo>
                  <a:lnTo>
                    <a:pt x="988627" y="1460141"/>
                  </a:lnTo>
                  <a:lnTo>
                    <a:pt x="989184" y="1490604"/>
                  </a:lnTo>
                  <a:lnTo>
                    <a:pt x="989740" y="1489773"/>
                  </a:lnTo>
                  <a:lnTo>
                    <a:pt x="990296" y="1476448"/>
                  </a:lnTo>
                  <a:lnTo>
                    <a:pt x="990853" y="1471579"/>
                  </a:lnTo>
                  <a:lnTo>
                    <a:pt x="992522" y="1464369"/>
                  </a:lnTo>
                  <a:lnTo>
                    <a:pt x="993078" y="1473995"/>
                  </a:lnTo>
                  <a:lnTo>
                    <a:pt x="993634" y="1470107"/>
                  </a:lnTo>
                  <a:lnTo>
                    <a:pt x="994747" y="1459273"/>
                  </a:lnTo>
                  <a:lnTo>
                    <a:pt x="996416" y="1464218"/>
                  </a:lnTo>
                  <a:lnTo>
                    <a:pt x="996973" y="1496493"/>
                  </a:lnTo>
                  <a:lnTo>
                    <a:pt x="997529" y="1477732"/>
                  </a:lnTo>
                  <a:lnTo>
                    <a:pt x="998085" y="1469918"/>
                  </a:lnTo>
                  <a:lnTo>
                    <a:pt x="998642" y="1475995"/>
                  </a:lnTo>
                  <a:lnTo>
                    <a:pt x="1000311" y="1466067"/>
                  </a:lnTo>
                  <a:lnTo>
                    <a:pt x="1000867" y="1443758"/>
                  </a:lnTo>
                  <a:lnTo>
                    <a:pt x="1001423" y="1434623"/>
                  </a:lnTo>
                  <a:lnTo>
                    <a:pt x="1001980" y="1437869"/>
                  </a:lnTo>
                  <a:lnTo>
                    <a:pt x="1002536" y="1440852"/>
                  </a:lnTo>
                  <a:lnTo>
                    <a:pt x="1004205" y="1426130"/>
                  </a:lnTo>
                  <a:lnTo>
                    <a:pt x="1004761" y="1452780"/>
                  </a:lnTo>
                  <a:lnTo>
                    <a:pt x="1005318" y="1415183"/>
                  </a:lnTo>
                  <a:lnTo>
                    <a:pt x="1005874" y="1392609"/>
                  </a:lnTo>
                  <a:lnTo>
                    <a:pt x="1006430" y="1380568"/>
                  </a:lnTo>
                  <a:lnTo>
                    <a:pt x="1008099" y="1377812"/>
                  </a:lnTo>
                  <a:lnTo>
                    <a:pt x="1008656" y="1358938"/>
                  </a:lnTo>
                  <a:lnTo>
                    <a:pt x="1009212" y="1333231"/>
                  </a:lnTo>
                  <a:lnTo>
                    <a:pt x="1009769" y="1327607"/>
                  </a:lnTo>
                  <a:lnTo>
                    <a:pt x="1011994" y="1330476"/>
                  </a:lnTo>
                  <a:lnTo>
                    <a:pt x="1012550" y="1331759"/>
                  </a:lnTo>
                  <a:lnTo>
                    <a:pt x="1013107" y="1338856"/>
                  </a:lnTo>
                  <a:lnTo>
                    <a:pt x="1013663" y="1346745"/>
                  </a:lnTo>
                  <a:lnTo>
                    <a:pt x="1014219" y="1347425"/>
                  </a:lnTo>
                  <a:lnTo>
                    <a:pt x="1015888" y="1339686"/>
                  </a:lnTo>
                  <a:lnTo>
                    <a:pt x="1016445" y="1321831"/>
                  </a:lnTo>
                  <a:lnTo>
                    <a:pt x="1017001" y="1289066"/>
                  </a:lnTo>
                  <a:lnTo>
                    <a:pt x="1017557" y="1263586"/>
                  </a:lnTo>
                  <a:lnTo>
                    <a:pt x="1018114" y="1264567"/>
                  </a:lnTo>
                  <a:lnTo>
                    <a:pt x="1019783" y="1253318"/>
                  </a:lnTo>
                  <a:lnTo>
                    <a:pt x="1020339" y="1229952"/>
                  </a:lnTo>
                  <a:lnTo>
                    <a:pt x="1020895" y="1218816"/>
                  </a:lnTo>
                  <a:lnTo>
                    <a:pt x="1021452" y="1219118"/>
                  </a:lnTo>
                  <a:lnTo>
                    <a:pt x="1022008" y="1226857"/>
                  </a:lnTo>
                  <a:lnTo>
                    <a:pt x="1024234" y="1203528"/>
                  </a:lnTo>
                  <a:lnTo>
                    <a:pt x="1024790" y="1206510"/>
                  </a:lnTo>
                  <a:lnTo>
                    <a:pt x="1025346" y="1229650"/>
                  </a:lnTo>
                  <a:lnTo>
                    <a:pt x="1025903" y="1223950"/>
                  </a:lnTo>
                  <a:lnTo>
                    <a:pt x="1027572" y="1221383"/>
                  </a:lnTo>
                  <a:lnTo>
                    <a:pt x="1028128" y="1240786"/>
                  </a:lnTo>
                  <a:lnTo>
                    <a:pt x="1028684" y="1232519"/>
                  </a:lnTo>
                  <a:lnTo>
                    <a:pt x="1029241" y="1244674"/>
                  </a:lnTo>
                  <a:lnTo>
                    <a:pt x="1029797" y="1226404"/>
                  </a:lnTo>
                  <a:lnTo>
                    <a:pt x="1031466" y="1197375"/>
                  </a:lnTo>
                  <a:lnTo>
                    <a:pt x="1032022" y="1188844"/>
                  </a:lnTo>
                  <a:lnTo>
                    <a:pt x="1032579" y="1180049"/>
                  </a:lnTo>
                  <a:lnTo>
                    <a:pt x="1033135" y="1178803"/>
                  </a:lnTo>
                  <a:lnTo>
                    <a:pt x="1033691" y="1170838"/>
                  </a:lnTo>
                  <a:lnTo>
                    <a:pt x="1035360" y="1173594"/>
                  </a:lnTo>
                  <a:lnTo>
                    <a:pt x="1035917" y="1165818"/>
                  </a:lnTo>
                  <a:lnTo>
                    <a:pt x="1036473" y="1173141"/>
                  </a:lnTo>
                  <a:lnTo>
                    <a:pt x="1037029" y="1184239"/>
                  </a:lnTo>
                  <a:lnTo>
                    <a:pt x="1037586" y="1177218"/>
                  </a:lnTo>
                  <a:lnTo>
                    <a:pt x="1039255" y="1160042"/>
                  </a:lnTo>
                  <a:lnTo>
                    <a:pt x="1039811" y="1160684"/>
                  </a:lnTo>
                  <a:lnTo>
                    <a:pt x="1040368" y="1152870"/>
                  </a:lnTo>
                  <a:lnTo>
                    <a:pt x="1040924" y="1140753"/>
                  </a:lnTo>
                  <a:lnTo>
                    <a:pt x="1041480" y="1101268"/>
                  </a:lnTo>
                  <a:lnTo>
                    <a:pt x="1043706" y="1053026"/>
                  </a:lnTo>
                  <a:lnTo>
                    <a:pt x="1044262" y="1015240"/>
                  </a:lnTo>
                  <a:lnTo>
                    <a:pt x="1044818" y="1016636"/>
                  </a:lnTo>
                  <a:lnTo>
                    <a:pt x="1045375" y="1031849"/>
                  </a:lnTo>
                  <a:lnTo>
                    <a:pt x="1047044" y="1044910"/>
                  </a:lnTo>
                  <a:lnTo>
                    <a:pt x="1047600" y="1031094"/>
                  </a:lnTo>
                  <a:lnTo>
                    <a:pt x="1048156" y="998026"/>
                  </a:lnTo>
                  <a:lnTo>
                    <a:pt x="1048713" y="984097"/>
                  </a:lnTo>
                  <a:lnTo>
                    <a:pt x="1049269" y="980134"/>
                  </a:lnTo>
                  <a:lnTo>
                    <a:pt x="1050938" y="961373"/>
                  </a:lnTo>
                  <a:lnTo>
                    <a:pt x="1051494" y="941555"/>
                  </a:lnTo>
                  <a:lnTo>
                    <a:pt x="1052051" y="949897"/>
                  </a:lnTo>
                  <a:lnTo>
                    <a:pt x="1052607" y="945745"/>
                  </a:lnTo>
                  <a:lnTo>
                    <a:pt x="1053164" y="961562"/>
                  </a:lnTo>
                  <a:lnTo>
                    <a:pt x="1054833" y="964242"/>
                  </a:lnTo>
                  <a:lnTo>
                    <a:pt x="1055389" y="970810"/>
                  </a:lnTo>
                  <a:lnTo>
                    <a:pt x="1055945" y="964846"/>
                  </a:lnTo>
                  <a:lnTo>
                    <a:pt x="1056502" y="922530"/>
                  </a:lnTo>
                  <a:lnTo>
                    <a:pt x="1057058" y="923360"/>
                  </a:lnTo>
                  <a:lnTo>
                    <a:pt x="1058727" y="915811"/>
                  </a:lnTo>
                  <a:lnTo>
                    <a:pt x="1059283" y="918264"/>
                  </a:lnTo>
                  <a:lnTo>
                    <a:pt x="1059840" y="914905"/>
                  </a:lnTo>
                  <a:lnTo>
                    <a:pt x="1060396" y="913244"/>
                  </a:lnTo>
                  <a:lnTo>
                    <a:pt x="1060952" y="926493"/>
                  </a:lnTo>
                  <a:lnTo>
                    <a:pt x="1062621" y="928003"/>
                  </a:lnTo>
                  <a:lnTo>
                    <a:pt x="1063178" y="927135"/>
                  </a:lnTo>
                  <a:lnTo>
                    <a:pt x="1063734" y="924304"/>
                  </a:lnTo>
                  <a:lnTo>
                    <a:pt x="1064290" y="923172"/>
                  </a:lnTo>
                  <a:lnTo>
                    <a:pt x="1064847" y="913282"/>
                  </a:lnTo>
                  <a:lnTo>
                    <a:pt x="1066516" y="899843"/>
                  </a:lnTo>
                  <a:lnTo>
                    <a:pt x="1067072" y="884857"/>
                  </a:lnTo>
                  <a:lnTo>
                    <a:pt x="1067629" y="883913"/>
                  </a:lnTo>
                  <a:lnTo>
                    <a:pt x="1068185" y="885574"/>
                  </a:lnTo>
                  <a:lnTo>
                    <a:pt x="1068741" y="869833"/>
                  </a:lnTo>
                  <a:lnTo>
                    <a:pt x="1070410" y="871117"/>
                  </a:lnTo>
                  <a:lnTo>
                    <a:pt x="1070967" y="897163"/>
                  </a:lnTo>
                  <a:lnTo>
                    <a:pt x="1071523" y="900900"/>
                  </a:lnTo>
                  <a:lnTo>
                    <a:pt x="1072079" y="894181"/>
                  </a:lnTo>
                  <a:lnTo>
                    <a:pt x="1072636" y="903354"/>
                  </a:lnTo>
                  <a:lnTo>
                    <a:pt x="1074305" y="881158"/>
                  </a:lnTo>
                  <a:lnTo>
                    <a:pt x="1074861" y="868474"/>
                  </a:lnTo>
                  <a:lnTo>
                    <a:pt x="1075417" y="868286"/>
                  </a:lnTo>
                  <a:lnTo>
                    <a:pt x="1075974" y="875496"/>
                  </a:lnTo>
                  <a:lnTo>
                    <a:pt x="1078199" y="872438"/>
                  </a:lnTo>
                  <a:lnTo>
                    <a:pt x="1078755" y="869645"/>
                  </a:lnTo>
                  <a:lnTo>
                    <a:pt x="1079312" y="852809"/>
                  </a:lnTo>
                  <a:lnTo>
                    <a:pt x="1079868" y="836766"/>
                  </a:lnTo>
                  <a:lnTo>
                    <a:pt x="1080425" y="855413"/>
                  </a:lnTo>
                  <a:lnTo>
                    <a:pt x="1082094" y="854772"/>
                  </a:lnTo>
                  <a:lnTo>
                    <a:pt x="1082650" y="855791"/>
                  </a:lnTo>
                  <a:lnTo>
                    <a:pt x="1083206" y="876401"/>
                  </a:lnTo>
                  <a:lnTo>
                    <a:pt x="1083763" y="932344"/>
                  </a:lnTo>
                  <a:lnTo>
                    <a:pt x="1084319" y="977340"/>
                  </a:lnTo>
                  <a:lnTo>
                    <a:pt x="1085988" y="976434"/>
                  </a:lnTo>
                  <a:lnTo>
                    <a:pt x="1086544" y="966695"/>
                  </a:lnTo>
                  <a:lnTo>
                    <a:pt x="1087101" y="1014522"/>
                  </a:lnTo>
                  <a:lnTo>
                    <a:pt x="1087657" y="1033699"/>
                  </a:lnTo>
                  <a:lnTo>
                    <a:pt x="1088213" y="1059141"/>
                  </a:lnTo>
                  <a:lnTo>
                    <a:pt x="1089882" y="1094549"/>
                  </a:lnTo>
                  <a:lnTo>
                    <a:pt x="1090439" y="1099796"/>
                  </a:lnTo>
                  <a:lnTo>
                    <a:pt x="1090995" y="1077071"/>
                  </a:lnTo>
                  <a:lnTo>
                    <a:pt x="1091551" y="1097191"/>
                  </a:lnTo>
                  <a:lnTo>
                    <a:pt x="1092108" y="1105458"/>
                  </a:lnTo>
                  <a:lnTo>
                    <a:pt x="1093777" y="1119802"/>
                  </a:lnTo>
                  <a:lnTo>
                    <a:pt x="1094333" y="1104930"/>
                  </a:lnTo>
                  <a:lnTo>
                    <a:pt x="1094890" y="1105987"/>
                  </a:lnTo>
                  <a:lnTo>
                    <a:pt x="1095446" y="1108855"/>
                  </a:lnTo>
                  <a:lnTo>
                    <a:pt x="1096002" y="1122256"/>
                  </a:lnTo>
                  <a:lnTo>
                    <a:pt x="1098228" y="1126106"/>
                  </a:lnTo>
                  <a:lnTo>
                    <a:pt x="1098784" y="1138941"/>
                  </a:lnTo>
                  <a:lnTo>
                    <a:pt x="1099340" y="1142300"/>
                  </a:lnTo>
                  <a:lnTo>
                    <a:pt x="1099897" y="1146075"/>
                  </a:lnTo>
                  <a:lnTo>
                    <a:pt x="1101566" y="1151473"/>
                  </a:lnTo>
                  <a:lnTo>
                    <a:pt x="1102122" y="1162533"/>
                  </a:lnTo>
                  <a:lnTo>
                    <a:pt x="1102678" y="1160722"/>
                  </a:lnTo>
                  <a:lnTo>
                    <a:pt x="1103235" y="1155399"/>
                  </a:lnTo>
                  <a:lnTo>
                    <a:pt x="1103791" y="1174462"/>
                  </a:lnTo>
                  <a:lnTo>
                    <a:pt x="1105460" y="1179067"/>
                  </a:lnTo>
                  <a:lnTo>
                    <a:pt x="1106016" y="1170687"/>
                  </a:lnTo>
                  <a:lnTo>
                    <a:pt x="1106573" y="1170687"/>
                  </a:lnTo>
                  <a:lnTo>
                    <a:pt x="1107129" y="1187296"/>
                  </a:lnTo>
                  <a:lnTo>
                    <a:pt x="1107685" y="1210512"/>
                  </a:lnTo>
                  <a:lnTo>
                    <a:pt x="1109355" y="1230896"/>
                  </a:lnTo>
                  <a:lnTo>
                    <a:pt x="1109911" y="1244410"/>
                  </a:lnTo>
                  <a:lnTo>
                    <a:pt x="1110467" y="1247694"/>
                  </a:lnTo>
                  <a:lnTo>
                    <a:pt x="1111024" y="1278723"/>
                  </a:lnTo>
                  <a:lnTo>
                    <a:pt x="1111580" y="1306581"/>
                  </a:lnTo>
                  <a:lnTo>
                    <a:pt x="1113249" y="1297710"/>
                  </a:lnTo>
                  <a:lnTo>
                    <a:pt x="1113805" y="1279138"/>
                  </a:lnTo>
                  <a:lnTo>
                    <a:pt x="1114362" y="1259471"/>
                  </a:lnTo>
                  <a:lnTo>
                    <a:pt x="1114918" y="1261774"/>
                  </a:lnTo>
                  <a:lnTo>
                    <a:pt x="1115474" y="1249015"/>
                  </a:lnTo>
                  <a:lnTo>
                    <a:pt x="1117700" y="1253205"/>
                  </a:lnTo>
                  <a:lnTo>
                    <a:pt x="1118256" y="1247920"/>
                  </a:lnTo>
                  <a:lnTo>
                    <a:pt x="1118812" y="1217155"/>
                  </a:lnTo>
                  <a:lnTo>
                    <a:pt x="1119369" y="1221157"/>
                  </a:lnTo>
                  <a:lnTo>
                    <a:pt x="1121038" y="1214400"/>
                  </a:lnTo>
                  <a:lnTo>
                    <a:pt x="1121594" y="1211984"/>
                  </a:lnTo>
                  <a:lnTo>
                    <a:pt x="1122151" y="1203151"/>
                  </a:lnTo>
                  <a:lnTo>
                    <a:pt x="1122707" y="1212965"/>
                  </a:lnTo>
                  <a:lnTo>
                    <a:pt x="1123263" y="1203151"/>
                  </a:lnTo>
                  <a:lnTo>
                    <a:pt x="1124932" y="1205302"/>
                  </a:lnTo>
                  <a:lnTo>
                    <a:pt x="1125489" y="1193261"/>
                  </a:lnTo>
                  <a:lnTo>
                    <a:pt x="1126045" y="1198810"/>
                  </a:lnTo>
                  <a:lnTo>
                    <a:pt x="1126601" y="1197790"/>
                  </a:lnTo>
                  <a:lnTo>
                    <a:pt x="1127158" y="1189976"/>
                  </a:lnTo>
                  <a:lnTo>
                    <a:pt x="1128827" y="1174990"/>
                  </a:lnTo>
                  <a:lnTo>
                    <a:pt x="1129383" y="1188542"/>
                  </a:lnTo>
                  <a:lnTo>
                    <a:pt x="1129939" y="1182578"/>
                  </a:lnTo>
                  <a:lnTo>
                    <a:pt x="1130496" y="1189524"/>
                  </a:lnTo>
                  <a:lnTo>
                    <a:pt x="1131052" y="1200546"/>
                  </a:lnTo>
                  <a:lnTo>
                    <a:pt x="1132721" y="1193827"/>
                  </a:lnTo>
                  <a:lnTo>
                    <a:pt x="1133277" y="1220628"/>
                  </a:lnTo>
                  <a:lnTo>
                    <a:pt x="1133834" y="1268115"/>
                  </a:lnTo>
                  <a:lnTo>
                    <a:pt x="1134390" y="1359353"/>
                  </a:lnTo>
                  <a:lnTo>
                    <a:pt x="1134946" y="1378114"/>
                  </a:lnTo>
                  <a:lnTo>
                    <a:pt x="1136616" y="1395403"/>
                  </a:lnTo>
                  <a:lnTo>
                    <a:pt x="1137172" y="1370527"/>
                  </a:lnTo>
                  <a:lnTo>
                    <a:pt x="1137728" y="1360146"/>
                  </a:lnTo>
                  <a:lnTo>
                    <a:pt x="1138285" y="1387211"/>
                  </a:lnTo>
                  <a:lnTo>
                    <a:pt x="1138841" y="1398347"/>
                  </a:lnTo>
                  <a:lnTo>
                    <a:pt x="1140510" y="1401216"/>
                  </a:lnTo>
                  <a:lnTo>
                    <a:pt x="1141066" y="1429678"/>
                  </a:lnTo>
                  <a:lnTo>
                    <a:pt x="1141623" y="1452176"/>
                  </a:lnTo>
                  <a:lnTo>
                    <a:pt x="1142179" y="1497776"/>
                  </a:lnTo>
                  <a:lnTo>
                    <a:pt x="1142735" y="1463727"/>
                  </a:lnTo>
                  <a:lnTo>
                    <a:pt x="1144404" y="1460179"/>
                  </a:lnTo>
                  <a:lnTo>
                    <a:pt x="1144961" y="1479657"/>
                  </a:lnTo>
                  <a:lnTo>
                    <a:pt x="1145517" y="1495851"/>
                  </a:lnTo>
                  <a:lnTo>
                    <a:pt x="1146073" y="1481657"/>
                  </a:lnTo>
                  <a:lnTo>
                    <a:pt x="1146630" y="1477958"/>
                  </a:lnTo>
                  <a:lnTo>
                    <a:pt x="1148299" y="1482790"/>
                  </a:lnTo>
                  <a:lnTo>
                    <a:pt x="1148855" y="1464822"/>
                  </a:lnTo>
                  <a:lnTo>
                    <a:pt x="1149411" y="1443909"/>
                  </a:lnTo>
                  <a:lnTo>
                    <a:pt x="1149968" y="1387287"/>
                  </a:lnTo>
                  <a:lnTo>
                    <a:pt x="1150524" y="1378756"/>
                  </a:lnTo>
                  <a:lnTo>
                    <a:pt x="1152750" y="1413258"/>
                  </a:lnTo>
                  <a:lnTo>
                    <a:pt x="1153306" y="1399215"/>
                  </a:lnTo>
                  <a:lnTo>
                    <a:pt x="1153862" y="1369356"/>
                  </a:lnTo>
                  <a:lnTo>
                    <a:pt x="1154419" y="1381209"/>
                  </a:lnTo>
                  <a:lnTo>
                    <a:pt x="1156088" y="1389325"/>
                  </a:lnTo>
                  <a:lnTo>
                    <a:pt x="1156644" y="1403292"/>
                  </a:lnTo>
                  <a:lnTo>
                    <a:pt x="1157200" y="1415938"/>
                  </a:lnTo>
                  <a:lnTo>
                    <a:pt x="1157757" y="1361656"/>
                  </a:lnTo>
                  <a:lnTo>
                    <a:pt x="1158313" y="1353615"/>
                  </a:lnTo>
                  <a:lnTo>
                    <a:pt x="1159982" y="1378152"/>
                  </a:lnTo>
                  <a:lnTo>
                    <a:pt x="1160538" y="1363090"/>
                  </a:lnTo>
                  <a:lnTo>
                    <a:pt x="1161095" y="1350067"/>
                  </a:lnTo>
                  <a:lnTo>
                    <a:pt x="1161651" y="1414541"/>
                  </a:lnTo>
                  <a:lnTo>
                    <a:pt x="1162207" y="1435038"/>
                  </a:lnTo>
                  <a:lnTo>
                    <a:pt x="1163877" y="1436435"/>
                  </a:lnTo>
                  <a:lnTo>
                    <a:pt x="1164433" y="1423676"/>
                  </a:lnTo>
                  <a:lnTo>
                    <a:pt x="1164989" y="1432434"/>
                  </a:lnTo>
                  <a:lnTo>
                    <a:pt x="1165546" y="1440965"/>
                  </a:lnTo>
                  <a:lnTo>
                    <a:pt x="1166102" y="1487018"/>
                  </a:lnTo>
                  <a:lnTo>
                    <a:pt x="1167771" y="1493284"/>
                  </a:lnTo>
                  <a:lnTo>
                    <a:pt x="1168327" y="1501324"/>
                  </a:lnTo>
                  <a:lnTo>
                    <a:pt x="1168884" y="1498116"/>
                  </a:lnTo>
                  <a:lnTo>
                    <a:pt x="1169440" y="1473693"/>
                  </a:lnTo>
                  <a:lnTo>
                    <a:pt x="1169996" y="1452403"/>
                  </a:lnTo>
                  <a:lnTo>
                    <a:pt x="1172222" y="1448024"/>
                  </a:lnTo>
                  <a:lnTo>
                    <a:pt x="1172778" y="1444891"/>
                  </a:lnTo>
                  <a:lnTo>
                    <a:pt x="1173334" y="1455498"/>
                  </a:lnTo>
                  <a:lnTo>
                    <a:pt x="1173891" y="1424997"/>
                  </a:lnTo>
                  <a:lnTo>
                    <a:pt x="1175560" y="1408577"/>
                  </a:lnTo>
                  <a:lnTo>
                    <a:pt x="1176116" y="1376529"/>
                  </a:lnTo>
                  <a:lnTo>
                    <a:pt x="1176672" y="1383285"/>
                  </a:lnTo>
                  <a:lnTo>
                    <a:pt x="1177229" y="1391666"/>
                  </a:lnTo>
                  <a:lnTo>
                    <a:pt x="1177785" y="1382040"/>
                  </a:lnTo>
                  <a:lnTo>
                    <a:pt x="1179454" y="1372942"/>
                  </a:lnTo>
                  <a:lnTo>
                    <a:pt x="1180011" y="1363166"/>
                  </a:lnTo>
                  <a:lnTo>
                    <a:pt x="1180567" y="1350746"/>
                  </a:lnTo>
                  <a:lnTo>
                    <a:pt x="1181123" y="1317981"/>
                  </a:lnTo>
                  <a:lnTo>
                    <a:pt x="1181680" y="1305524"/>
                  </a:lnTo>
                  <a:lnTo>
                    <a:pt x="1183349" y="1308053"/>
                  </a:lnTo>
                  <a:lnTo>
                    <a:pt x="1183905" y="1317830"/>
                  </a:lnTo>
                  <a:lnTo>
                    <a:pt x="1184461" y="1305184"/>
                  </a:lnTo>
                  <a:lnTo>
                    <a:pt x="1185018" y="1307676"/>
                  </a:lnTo>
                  <a:lnTo>
                    <a:pt x="1185574" y="1298427"/>
                  </a:lnTo>
                  <a:lnTo>
                    <a:pt x="1187243" y="1291972"/>
                  </a:lnTo>
                  <a:lnTo>
                    <a:pt x="1187799" y="1300579"/>
                  </a:lnTo>
                  <a:lnTo>
                    <a:pt x="1188356" y="1323454"/>
                  </a:lnTo>
                  <a:lnTo>
                    <a:pt x="1188912" y="1313451"/>
                  </a:lnTo>
                  <a:lnTo>
                    <a:pt x="1191137" y="1325380"/>
                  </a:lnTo>
                  <a:lnTo>
                    <a:pt x="1191694" y="1352407"/>
                  </a:lnTo>
                  <a:lnTo>
                    <a:pt x="1192250" y="1383776"/>
                  </a:lnTo>
                  <a:lnTo>
                    <a:pt x="1192807" y="1413560"/>
                  </a:lnTo>
                  <a:lnTo>
                    <a:pt x="1193363" y="1415787"/>
                  </a:lnTo>
                  <a:lnTo>
                    <a:pt x="1195032" y="1438020"/>
                  </a:lnTo>
                  <a:lnTo>
                    <a:pt x="1195588" y="1437567"/>
                  </a:lnTo>
                  <a:lnTo>
                    <a:pt x="1196145" y="1426809"/>
                  </a:lnTo>
                  <a:lnTo>
                    <a:pt x="1197257" y="1430018"/>
                  </a:lnTo>
                  <a:lnTo>
                    <a:pt x="1198926" y="1426998"/>
                  </a:lnTo>
                  <a:lnTo>
                    <a:pt x="1199483" y="1420770"/>
                  </a:lnTo>
                  <a:lnTo>
                    <a:pt x="1200039" y="1395780"/>
                  </a:lnTo>
                  <a:lnTo>
                    <a:pt x="1200595" y="1387211"/>
                  </a:lnTo>
                  <a:lnTo>
                    <a:pt x="1201152" y="1375019"/>
                  </a:lnTo>
                  <a:lnTo>
                    <a:pt x="1202821" y="1378378"/>
                  </a:lnTo>
                  <a:lnTo>
                    <a:pt x="1203377" y="1379246"/>
                  </a:lnTo>
                  <a:lnTo>
                    <a:pt x="1203933" y="1387928"/>
                  </a:lnTo>
                  <a:lnTo>
                    <a:pt x="1204490" y="1401254"/>
                  </a:lnTo>
                  <a:lnTo>
                    <a:pt x="1205046" y="1408577"/>
                  </a:lnTo>
                  <a:lnTo>
                    <a:pt x="1206715" y="1407067"/>
                  </a:lnTo>
                  <a:lnTo>
                    <a:pt x="1207272" y="1410238"/>
                  </a:lnTo>
                  <a:lnTo>
                    <a:pt x="1207828" y="1429905"/>
                  </a:lnTo>
                  <a:lnTo>
                    <a:pt x="1208384" y="1431792"/>
                  </a:lnTo>
                  <a:lnTo>
                    <a:pt x="1208941" y="1442815"/>
                  </a:lnTo>
                  <a:lnTo>
                    <a:pt x="1210610" y="1434548"/>
                  </a:lnTo>
                  <a:lnTo>
                    <a:pt x="1211166" y="1404122"/>
                  </a:lnTo>
                  <a:lnTo>
                    <a:pt x="1211722" y="1399442"/>
                  </a:lnTo>
                  <a:lnTo>
                    <a:pt x="1212279" y="1410540"/>
                  </a:lnTo>
                  <a:lnTo>
                    <a:pt x="1212835" y="1407331"/>
                  </a:lnTo>
                  <a:lnTo>
                    <a:pt x="1215060" y="1413635"/>
                  </a:lnTo>
                  <a:lnTo>
                    <a:pt x="1215617" y="1408275"/>
                  </a:lnTo>
                  <a:lnTo>
                    <a:pt x="1216173" y="1408841"/>
                  </a:lnTo>
                  <a:lnTo>
                    <a:pt x="1216729" y="1403934"/>
                  </a:lnTo>
                  <a:lnTo>
                    <a:pt x="1218955" y="1381436"/>
                  </a:lnTo>
                  <a:lnTo>
                    <a:pt x="1219511" y="1353955"/>
                  </a:lnTo>
                  <a:lnTo>
                    <a:pt x="1220068" y="1328852"/>
                  </a:lnTo>
                  <a:lnTo>
                    <a:pt x="1220624" y="1307789"/>
                  </a:lnTo>
                  <a:lnTo>
                    <a:pt x="1222293" y="1312545"/>
                  </a:lnTo>
                  <a:lnTo>
                    <a:pt x="1222849" y="1309978"/>
                  </a:lnTo>
                  <a:lnTo>
                    <a:pt x="1223406" y="1313829"/>
                  </a:lnTo>
                  <a:lnTo>
                    <a:pt x="1223962" y="1314017"/>
                  </a:lnTo>
                  <a:lnTo>
                    <a:pt x="1224518" y="1308544"/>
                  </a:lnTo>
                  <a:lnTo>
                    <a:pt x="1226744" y="1300843"/>
                  </a:lnTo>
                  <a:lnTo>
                    <a:pt x="1227300" y="1290689"/>
                  </a:lnTo>
                  <a:lnTo>
                    <a:pt x="1227856" y="1286235"/>
                  </a:lnTo>
                  <a:lnTo>
                    <a:pt x="1228413" y="1289556"/>
                  </a:lnTo>
                  <a:lnTo>
                    <a:pt x="1230082" y="1287103"/>
                  </a:lnTo>
                  <a:lnTo>
                    <a:pt x="1230638" y="1273929"/>
                  </a:lnTo>
                  <a:lnTo>
                    <a:pt x="1231194" y="1244183"/>
                  </a:lnTo>
                  <a:lnTo>
                    <a:pt x="1231751" y="1220402"/>
                  </a:lnTo>
                  <a:lnTo>
                    <a:pt x="1232307" y="1206208"/>
                  </a:lnTo>
                  <a:lnTo>
                    <a:pt x="1233976" y="1212135"/>
                  </a:lnTo>
                  <a:lnTo>
                    <a:pt x="1234533" y="1206170"/>
                  </a:lnTo>
                  <a:lnTo>
                    <a:pt x="1235089" y="1189712"/>
                  </a:lnTo>
                  <a:lnTo>
                    <a:pt x="1235645" y="1187372"/>
                  </a:lnTo>
                  <a:lnTo>
                    <a:pt x="1236202" y="1187787"/>
                  </a:lnTo>
                  <a:lnTo>
                    <a:pt x="1237871" y="1179973"/>
                  </a:lnTo>
                  <a:lnTo>
                    <a:pt x="1238427" y="1164836"/>
                  </a:lnTo>
                  <a:lnTo>
                    <a:pt x="1238983" y="1163326"/>
                  </a:lnTo>
                  <a:lnTo>
                    <a:pt x="1239540" y="1146717"/>
                  </a:lnTo>
                  <a:lnTo>
                    <a:pt x="1240096" y="1141810"/>
                  </a:lnTo>
                  <a:lnTo>
                    <a:pt x="1241765" y="1119312"/>
                  </a:lnTo>
                  <a:lnTo>
                    <a:pt x="1242321" y="1109233"/>
                  </a:lnTo>
                  <a:lnTo>
                    <a:pt x="1242878" y="1111913"/>
                  </a:lnTo>
                  <a:lnTo>
                    <a:pt x="1243434" y="1101042"/>
                  </a:lnTo>
                  <a:lnTo>
                    <a:pt x="1243990" y="1086471"/>
                  </a:lnTo>
                  <a:lnTo>
                    <a:pt x="1246216" y="1052648"/>
                  </a:lnTo>
                  <a:lnTo>
                    <a:pt x="1246772" y="1035284"/>
                  </a:lnTo>
                  <a:lnTo>
                    <a:pt x="1247328" y="994025"/>
                  </a:lnTo>
                  <a:lnTo>
                    <a:pt x="1247885" y="982625"/>
                  </a:lnTo>
                  <a:lnTo>
                    <a:pt x="1249554" y="973792"/>
                  </a:lnTo>
                  <a:lnTo>
                    <a:pt x="1250110" y="992402"/>
                  </a:lnTo>
                  <a:lnTo>
                    <a:pt x="1250667" y="1000216"/>
                  </a:lnTo>
                  <a:lnTo>
                    <a:pt x="1251223" y="993119"/>
                  </a:lnTo>
                  <a:lnTo>
                    <a:pt x="1251779" y="1008483"/>
                  </a:lnTo>
                  <a:lnTo>
                    <a:pt x="1253448" y="1000442"/>
                  </a:lnTo>
                  <a:lnTo>
                    <a:pt x="1254005" y="1010030"/>
                  </a:lnTo>
                  <a:lnTo>
                    <a:pt x="1254561" y="992251"/>
                  </a:lnTo>
                  <a:lnTo>
                    <a:pt x="1255117" y="980134"/>
                  </a:lnTo>
                  <a:lnTo>
                    <a:pt x="1255674" y="966922"/>
                  </a:lnTo>
                  <a:lnTo>
                    <a:pt x="1257343" y="961297"/>
                  </a:lnTo>
                  <a:lnTo>
                    <a:pt x="1257899" y="941668"/>
                  </a:lnTo>
                  <a:lnTo>
                    <a:pt x="1258455" y="944537"/>
                  </a:lnTo>
                  <a:lnTo>
                    <a:pt x="1259012" y="953710"/>
                  </a:lnTo>
                  <a:lnTo>
                    <a:pt x="1259568" y="973339"/>
                  </a:lnTo>
                  <a:lnTo>
                    <a:pt x="1261237" y="977265"/>
                  </a:lnTo>
                  <a:lnTo>
                    <a:pt x="1261793" y="983418"/>
                  </a:lnTo>
                  <a:lnTo>
                    <a:pt x="1262350" y="998291"/>
                  </a:lnTo>
                  <a:lnTo>
                    <a:pt x="1262906" y="1017995"/>
                  </a:lnTo>
                  <a:lnTo>
                    <a:pt x="1263463" y="1017807"/>
                  </a:lnTo>
                  <a:lnTo>
                    <a:pt x="1265132" y="1024639"/>
                  </a:lnTo>
                  <a:lnTo>
                    <a:pt x="1265688" y="1013918"/>
                  </a:lnTo>
                  <a:lnTo>
                    <a:pt x="1266244" y="1024903"/>
                  </a:lnTo>
                  <a:lnTo>
                    <a:pt x="1266801" y="1035926"/>
                  </a:lnTo>
                  <a:lnTo>
                    <a:pt x="1267357" y="1043589"/>
                  </a:lnTo>
                  <a:lnTo>
                    <a:pt x="1269026" y="1039965"/>
                  </a:lnTo>
                  <a:lnTo>
                    <a:pt x="1269582" y="1037209"/>
                  </a:lnTo>
                  <a:lnTo>
                    <a:pt x="1270139" y="1067521"/>
                  </a:lnTo>
                  <a:lnTo>
                    <a:pt x="1270695" y="1076241"/>
                  </a:lnTo>
                  <a:lnTo>
                    <a:pt x="1271251" y="1090887"/>
                  </a:lnTo>
                  <a:lnTo>
                    <a:pt x="1272920" y="1102023"/>
                  </a:lnTo>
                  <a:lnTo>
                    <a:pt x="1273477" y="1126295"/>
                  </a:lnTo>
                  <a:lnTo>
                    <a:pt x="1274033" y="1110592"/>
                  </a:lnTo>
                  <a:lnTo>
                    <a:pt x="1274589" y="1117877"/>
                  </a:lnTo>
                  <a:lnTo>
                    <a:pt x="1275146" y="1103835"/>
                  </a:lnTo>
                  <a:lnTo>
                    <a:pt x="1276815" y="1093794"/>
                  </a:lnTo>
                  <a:lnTo>
                    <a:pt x="1277371" y="1107459"/>
                  </a:lnTo>
                  <a:lnTo>
                    <a:pt x="1277928" y="1113083"/>
                  </a:lnTo>
                  <a:lnTo>
                    <a:pt x="1278484" y="1135128"/>
                  </a:lnTo>
                  <a:lnTo>
                    <a:pt x="1279040" y="1145471"/>
                  </a:lnTo>
                  <a:lnTo>
                    <a:pt x="1280709" y="1146113"/>
                  </a:lnTo>
                  <a:lnTo>
                    <a:pt x="1281266" y="1136751"/>
                  </a:lnTo>
                  <a:lnTo>
                    <a:pt x="1281822" y="1143169"/>
                  </a:lnTo>
                  <a:lnTo>
                    <a:pt x="1282378" y="1138941"/>
                  </a:lnTo>
                  <a:lnTo>
                    <a:pt x="1282935" y="1131165"/>
                  </a:lnTo>
                  <a:lnTo>
                    <a:pt x="1284604" y="1131769"/>
                  </a:lnTo>
                  <a:lnTo>
                    <a:pt x="1285160" y="1130334"/>
                  </a:lnTo>
                  <a:lnTo>
                    <a:pt x="1285716" y="1136865"/>
                  </a:lnTo>
                  <a:lnTo>
                    <a:pt x="1286273" y="1144226"/>
                  </a:lnTo>
                  <a:lnTo>
                    <a:pt x="1286829" y="1179973"/>
                  </a:lnTo>
                  <a:lnTo>
                    <a:pt x="1288498" y="1190241"/>
                  </a:lnTo>
                  <a:lnTo>
                    <a:pt x="1289054" y="1191260"/>
                  </a:lnTo>
                  <a:lnTo>
                    <a:pt x="1289611" y="1196658"/>
                  </a:lnTo>
                  <a:lnTo>
                    <a:pt x="1290167" y="1204396"/>
                  </a:lnTo>
                  <a:lnTo>
                    <a:pt x="1290724" y="1218325"/>
                  </a:lnTo>
                  <a:lnTo>
                    <a:pt x="1292393" y="1232066"/>
                  </a:lnTo>
                  <a:lnTo>
                    <a:pt x="1292949" y="1232859"/>
                  </a:lnTo>
                  <a:lnTo>
                    <a:pt x="1293505" y="1243466"/>
                  </a:lnTo>
                  <a:lnTo>
                    <a:pt x="1294062" y="1253582"/>
                  </a:lnTo>
                  <a:lnTo>
                    <a:pt x="1294618" y="1259396"/>
                  </a:lnTo>
                  <a:lnTo>
                    <a:pt x="1296287" y="1268040"/>
                  </a:lnTo>
                  <a:lnTo>
                    <a:pt x="1296843" y="1266266"/>
                  </a:lnTo>
                  <a:lnTo>
                    <a:pt x="1297400" y="1291708"/>
                  </a:lnTo>
                  <a:lnTo>
                    <a:pt x="1297956" y="1303674"/>
                  </a:lnTo>
                  <a:lnTo>
                    <a:pt x="1298512" y="1312168"/>
                  </a:lnTo>
                  <a:lnTo>
                    <a:pt x="1300738" y="1332137"/>
                  </a:lnTo>
                  <a:lnTo>
                    <a:pt x="1301294" y="1352823"/>
                  </a:lnTo>
                  <a:lnTo>
                    <a:pt x="1301850" y="1361240"/>
                  </a:lnTo>
                  <a:lnTo>
                    <a:pt x="1302407" y="1424733"/>
                  </a:lnTo>
                  <a:lnTo>
                    <a:pt x="1304076" y="1464860"/>
                  </a:lnTo>
                  <a:lnTo>
                    <a:pt x="1304632" y="1481997"/>
                  </a:lnTo>
                  <a:lnTo>
                    <a:pt x="1305189" y="1468106"/>
                  </a:lnTo>
                  <a:lnTo>
                    <a:pt x="1305745" y="1449081"/>
                  </a:lnTo>
                  <a:lnTo>
                    <a:pt x="1306301" y="1429489"/>
                  </a:lnTo>
                  <a:lnTo>
                    <a:pt x="1307970" y="1430584"/>
                  </a:lnTo>
                  <a:lnTo>
                    <a:pt x="1308527" y="1425450"/>
                  </a:lnTo>
                  <a:lnTo>
                    <a:pt x="1309083" y="1427791"/>
                  </a:lnTo>
                  <a:lnTo>
                    <a:pt x="1309639" y="1418354"/>
                  </a:lnTo>
                  <a:lnTo>
                    <a:pt x="1310196" y="1374905"/>
                  </a:lnTo>
                  <a:lnTo>
                    <a:pt x="1311865" y="1375774"/>
                  </a:lnTo>
                  <a:lnTo>
                    <a:pt x="1312421" y="1370980"/>
                  </a:lnTo>
                  <a:lnTo>
                    <a:pt x="1312977" y="1368526"/>
                  </a:lnTo>
                  <a:lnTo>
                    <a:pt x="1313534" y="1406501"/>
                  </a:lnTo>
                  <a:lnTo>
                    <a:pt x="1314090" y="1433981"/>
                  </a:lnTo>
                  <a:lnTo>
                    <a:pt x="1315759" y="1449383"/>
                  </a:lnTo>
                  <a:lnTo>
                    <a:pt x="1316315" y="1456781"/>
                  </a:lnTo>
                  <a:lnTo>
                    <a:pt x="1316872" y="1461840"/>
                  </a:lnTo>
                  <a:lnTo>
                    <a:pt x="1317428" y="1468936"/>
                  </a:lnTo>
                  <a:lnTo>
                    <a:pt x="1317984" y="1445306"/>
                  </a:lnTo>
                  <a:lnTo>
                    <a:pt x="1319654" y="1444740"/>
                  </a:lnTo>
                  <a:lnTo>
                    <a:pt x="1320210" y="1408954"/>
                  </a:lnTo>
                  <a:lnTo>
                    <a:pt x="1321323" y="1403481"/>
                  </a:lnTo>
                  <a:lnTo>
                    <a:pt x="1321879" y="1406274"/>
                  </a:lnTo>
                  <a:lnTo>
                    <a:pt x="1323548" y="1411597"/>
                  </a:lnTo>
                  <a:lnTo>
                    <a:pt x="1324104" y="1402650"/>
                  </a:lnTo>
                  <a:lnTo>
                    <a:pt x="1324661" y="1395327"/>
                  </a:lnTo>
                  <a:lnTo>
                    <a:pt x="1325217" y="1404085"/>
                  </a:lnTo>
                  <a:lnTo>
                    <a:pt x="1325773" y="1392458"/>
                  </a:lnTo>
                  <a:lnTo>
                    <a:pt x="1327442" y="1400121"/>
                  </a:lnTo>
                  <a:lnTo>
                    <a:pt x="1327999" y="1394874"/>
                  </a:lnTo>
                  <a:lnTo>
                    <a:pt x="1328555" y="1380417"/>
                  </a:lnTo>
                  <a:lnTo>
                    <a:pt x="1329111" y="1361354"/>
                  </a:lnTo>
                  <a:lnTo>
                    <a:pt x="1329668" y="1366412"/>
                  </a:lnTo>
                  <a:lnTo>
                    <a:pt x="1331337" y="1376227"/>
                  </a:lnTo>
                  <a:lnTo>
                    <a:pt x="1331893" y="1388683"/>
                  </a:lnTo>
                  <a:lnTo>
                    <a:pt x="1332450" y="1410313"/>
                  </a:lnTo>
                  <a:lnTo>
                    <a:pt x="1333006" y="1399932"/>
                  </a:lnTo>
                  <a:lnTo>
                    <a:pt x="1333562" y="1358711"/>
                  </a:lnTo>
                  <a:lnTo>
                    <a:pt x="1335231" y="1356220"/>
                  </a:lnTo>
                  <a:lnTo>
                    <a:pt x="1335788" y="1344291"/>
                  </a:lnTo>
                  <a:lnTo>
                    <a:pt x="1336344" y="1332665"/>
                  </a:lnTo>
                  <a:lnTo>
                    <a:pt x="1336900" y="1335496"/>
                  </a:lnTo>
                  <a:lnTo>
                    <a:pt x="1337457" y="1317377"/>
                  </a:lnTo>
                  <a:lnTo>
                    <a:pt x="1339126" y="1300503"/>
                  </a:lnTo>
                  <a:lnTo>
                    <a:pt x="1339682" y="1267474"/>
                  </a:lnTo>
                  <a:lnTo>
                    <a:pt x="1340238" y="1275590"/>
                  </a:lnTo>
                  <a:lnTo>
                    <a:pt x="1340795" y="1274570"/>
                  </a:lnTo>
                  <a:lnTo>
                    <a:pt x="1341351" y="1276005"/>
                  </a:lnTo>
                  <a:lnTo>
                    <a:pt x="1343020" y="1265737"/>
                  </a:lnTo>
                  <a:lnTo>
                    <a:pt x="1343576" y="1264378"/>
                  </a:lnTo>
                  <a:lnTo>
                    <a:pt x="1344133" y="1277326"/>
                  </a:lnTo>
                  <a:lnTo>
                    <a:pt x="1344689" y="1279062"/>
                  </a:lnTo>
                  <a:lnTo>
                    <a:pt x="1345245" y="1289745"/>
                  </a:lnTo>
                  <a:lnTo>
                    <a:pt x="1346915" y="1294162"/>
                  </a:lnTo>
                  <a:lnTo>
                    <a:pt x="1347471" y="1288198"/>
                  </a:lnTo>
                  <a:lnTo>
                    <a:pt x="1348027" y="1268266"/>
                  </a:lnTo>
                  <a:lnTo>
                    <a:pt x="1348584" y="1242786"/>
                  </a:lnTo>
                  <a:lnTo>
                    <a:pt x="1349140" y="1255017"/>
                  </a:lnTo>
                  <a:lnTo>
                    <a:pt x="1350809" y="1246033"/>
                  </a:lnTo>
                  <a:lnTo>
                    <a:pt x="1351365" y="1246033"/>
                  </a:lnTo>
                  <a:lnTo>
                    <a:pt x="1351922" y="1266719"/>
                  </a:lnTo>
                  <a:lnTo>
                    <a:pt x="1352478" y="1276382"/>
                  </a:lnTo>
                  <a:lnTo>
                    <a:pt x="1353034" y="1256376"/>
                  </a:lnTo>
                  <a:lnTo>
                    <a:pt x="1355260" y="1248600"/>
                  </a:lnTo>
                  <a:lnTo>
                    <a:pt x="1355816" y="1250336"/>
                  </a:lnTo>
                  <a:lnTo>
                    <a:pt x="1356372" y="1233727"/>
                  </a:lnTo>
                  <a:lnTo>
                    <a:pt x="1356929" y="1206472"/>
                  </a:lnTo>
                  <a:lnTo>
                    <a:pt x="1358598" y="1180917"/>
                  </a:lnTo>
                  <a:lnTo>
                    <a:pt x="1359154" y="1174764"/>
                  </a:lnTo>
                  <a:lnTo>
                    <a:pt x="1359710" y="1180992"/>
                  </a:lnTo>
                  <a:lnTo>
                    <a:pt x="1360267" y="1123691"/>
                  </a:lnTo>
                  <a:lnTo>
                    <a:pt x="1360823" y="1069257"/>
                  </a:lnTo>
                  <a:lnTo>
                    <a:pt x="1362492" y="1100400"/>
                  </a:lnTo>
                  <a:lnTo>
                    <a:pt x="1363049" y="1132750"/>
                  </a:lnTo>
                  <a:lnTo>
                    <a:pt x="1363605" y="1154418"/>
                  </a:lnTo>
                  <a:lnTo>
                    <a:pt x="1364161" y="1160042"/>
                  </a:lnTo>
                  <a:lnTo>
                    <a:pt x="1364718" y="1163175"/>
                  </a:lnTo>
                  <a:lnTo>
                    <a:pt x="1366387" y="1167516"/>
                  </a:lnTo>
                  <a:lnTo>
                    <a:pt x="1366943" y="1175141"/>
                  </a:lnTo>
                  <a:lnTo>
                    <a:pt x="1367499" y="1196469"/>
                  </a:lnTo>
                  <a:lnTo>
                    <a:pt x="1368056" y="1190694"/>
                  </a:lnTo>
                  <a:lnTo>
                    <a:pt x="1368612" y="1194355"/>
                  </a:lnTo>
                  <a:lnTo>
                    <a:pt x="1370281" y="1199867"/>
                  </a:lnTo>
                  <a:lnTo>
                    <a:pt x="1370837" y="1185635"/>
                  </a:lnTo>
                  <a:lnTo>
                    <a:pt x="1371394" y="1188165"/>
                  </a:lnTo>
                  <a:lnTo>
                    <a:pt x="1371950" y="1160382"/>
                  </a:lnTo>
                  <a:lnTo>
                    <a:pt x="1372506" y="1155135"/>
                  </a:lnTo>
                  <a:lnTo>
                    <a:pt x="1374732" y="1158532"/>
                  </a:lnTo>
                  <a:lnTo>
                    <a:pt x="1375288" y="1161514"/>
                  </a:lnTo>
                  <a:lnTo>
                    <a:pt x="1375845" y="1174122"/>
                  </a:lnTo>
                  <a:lnTo>
                    <a:pt x="1376401" y="1178463"/>
                  </a:lnTo>
                  <a:lnTo>
                    <a:pt x="1378070" y="1180690"/>
                  </a:lnTo>
                  <a:lnTo>
                    <a:pt x="1378626" y="1192128"/>
                  </a:lnTo>
                  <a:lnTo>
                    <a:pt x="1379183" y="1187259"/>
                  </a:lnTo>
                  <a:lnTo>
                    <a:pt x="1379739" y="1195374"/>
                  </a:lnTo>
                  <a:lnTo>
                    <a:pt x="1380295" y="1213833"/>
                  </a:lnTo>
                  <a:lnTo>
                    <a:pt x="1381964" y="1216891"/>
                  </a:lnTo>
                  <a:lnTo>
                    <a:pt x="1382521" y="1233576"/>
                  </a:lnTo>
                  <a:lnTo>
                    <a:pt x="1383077" y="1252827"/>
                  </a:lnTo>
                  <a:lnTo>
                    <a:pt x="1383633" y="1261698"/>
                  </a:lnTo>
                  <a:lnTo>
                    <a:pt x="1384190" y="1255130"/>
                  </a:lnTo>
                  <a:lnTo>
                    <a:pt x="1385859" y="1259433"/>
                  </a:lnTo>
                  <a:lnTo>
                    <a:pt x="1386971" y="1253054"/>
                  </a:lnTo>
                  <a:lnTo>
                    <a:pt x="1387528" y="1240672"/>
                  </a:lnTo>
                  <a:lnTo>
                    <a:pt x="1388084" y="1258678"/>
                  </a:lnTo>
                  <a:lnTo>
                    <a:pt x="1389753" y="1275023"/>
                  </a:lnTo>
                  <a:lnTo>
                    <a:pt x="1390310" y="1264756"/>
                  </a:lnTo>
                  <a:lnTo>
                    <a:pt x="1390866" y="1281743"/>
                  </a:lnTo>
                  <a:lnTo>
                    <a:pt x="1391422" y="1278383"/>
                  </a:lnTo>
                  <a:lnTo>
                    <a:pt x="1391979" y="1291595"/>
                  </a:lnTo>
                  <a:lnTo>
                    <a:pt x="1394204" y="1299107"/>
                  </a:lnTo>
                  <a:lnTo>
                    <a:pt x="1394760" y="1305109"/>
                  </a:lnTo>
                  <a:lnTo>
                    <a:pt x="1395317" y="1308733"/>
                  </a:lnTo>
                  <a:lnTo>
                    <a:pt x="1395873" y="1311941"/>
                  </a:lnTo>
                  <a:lnTo>
                    <a:pt x="1397542" y="1304014"/>
                  </a:lnTo>
                  <a:lnTo>
                    <a:pt x="1398098" y="1302315"/>
                  </a:lnTo>
                  <a:lnTo>
                    <a:pt x="1398655" y="1304845"/>
                  </a:lnTo>
                  <a:lnTo>
                    <a:pt x="1399767" y="1298163"/>
                  </a:lnTo>
                  <a:lnTo>
                    <a:pt x="1401436" y="1291217"/>
                  </a:lnTo>
                  <a:lnTo>
                    <a:pt x="1401993" y="1290047"/>
                  </a:lnTo>
                  <a:lnTo>
                    <a:pt x="1402549" y="1294917"/>
                  </a:lnTo>
                  <a:lnTo>
                    <a:pt x="1403106" y="1291482"/>
                  </a:lnTo>
                  <a:lnTo>
                    <a:pt x="1403662" y="1279629"/>
                  </a:lnTo>
                  <a:lnTo>
                    <a:pt x="1405331" y="1272155"/>
                  </a:lnTo>
                  <a:lnTo>
                    <a:pt x="1405887" y="1275023"/>
                  </a:lnTo>
                  <a:lnTo>
                    <a:pt x="1406444" y="1266455"/>
                  </a:lnTo>
                  <a:lnTo>
                    <a:pt x="1407000" y="1263510"/>
                  </a:lnTo>
                  <a:lnTo>
                    <a:pt x="1407556" y="1256187"/>
                  </a:lnTo>
                  <a:lnTo>
                    <a:pt x="1409225" y="1253016"/>
                  </a:lnTo>
                  <a:lnTo>
                    <a:pt x="1409782" y="1252110"/>
                  </a:lnTo>
                  <a:lnTo>
                    <a:pt x="1410338" y="1243353"/>
                  </a:lnTo>
                  <a:lnTo>
                    <a:pt x="1410894" y="1238257"/>
                  </a:lnTo>
                  <a:lnTo>
                    <a:pt x="1411451" y="1253733"/>
                  </a:lnTo>
                  <a:lnTo>
                    <a:pt x="1413120" y="1255130"/>
                  </a:lnTo>
                  <a:lnTo>
                    <a:pt x="1413676" y="1244070"/>
                  </a:lnTo>
                  <a:lnTo>
                    <a:pt x="1414232" y="1237615"/>
                  </a:lnTo>
                  <a:lnTo>
                    <a:pt x="1414789" y="1227385"/>
                  </a:lnTo>
                  <a:lnTo>
                    <a:pt x="1415345" y="1228253"/>
                  </a:lnTo>
                  <a:lnTo>
                    <a:pt x="1417014" y="1227876"/>
                  </a:lnTo>
                  <a:lnTo>
                    <a:pt x="1418127" y="1227725"/>
                  </a:lnTo>
                  <a:lnTo>
                    <a:pt x="1418683" y="1211304"/>
                  </a:lnTo>
                  <a:lnTo>
                    <a:pt x="1419240" y="1224705"/>
                  </a:lnTo>
                  <a:lnTo>
                    <a:pt x="1420909" y="1212437"/>
                  </a:lnTo>
                  <a:lnTo>
                    <a:pt x="1422021" y="1191788"/>
                  </a:lnTo>
                  <a:lnTo>
                    <a:pt x="1422578" y="1196431"/>
                  </a:lnTo>
                  <a:lnTo>
                    <a:pt x="1423134" y="1196507"/>
                  </a:lnTo>
                  <a:lnTo>
                    <a:pt x="1424803" y="1179520"/>
                  </a:lnTo>
                  <a:lnTo>
                    <a:pt x="1425359" y="1176312"/>
                  </a:lnTo>
                  <a:lnTo>
                    <a:pt x="1425916" y="1162496"/>
                  </a:lnTo>
                  <a:lnTo>
                    <a:pt x="1426472" y="1161137"/>
                  </a:lnTo>
                  <a:lnTo>
                    <a:pt x="1427028" y="1165063"/>
                  </a:lnTo>
                  <a:lnTo>
                    <a:pt x="1428697" y="1151964"/>
                  </a:lnTo>
                  <a:lnTo>
                    <a:pt x="1429254" y="1125238"/>
                  </a:lnTo>
                  <a:lnTo>
                    <a:pt x="1429810" y="1123200"/>
                  </a:lnTo>
                  <a:lnTo>
                    <a:pt x="1430367" y="1119802"/>
                  </a:lnTo>
                  <a:lnTo>
                    <a:pt x="1430923" y="1097116"/>
                  </a:lnTo>
                  <a:lnTo>
                    <a:pt x="1433148" y="1089830"/>
                  </a:lnTo>
                  <a:lnTo>
                    <a:pt x="1433705" y="1094964"/>
                  </a:lnTo>
                  <a:lnTo>
                    <a:pt x="1434261" y="1086999"/>
                  </a:lnTo>
                  <a:lnTo>
                    <a:pt x="1434817" y="1065445"/>
                  </a:lnTo>
                  <a:lnTo>
                    <a:pt x="1436486" y="1051818"/>
                  </a:lnTo>
                  <a:lnTo>
                    <a:pt x="1437043" y="1047288"/>
                  </a:lnTo>
                  <a:lnTo>
                    <a:pt x="1437599" y="1028603"/>
                  </a:lnTo>
                  <a:lnTo>
                    <a:pt x="1438155" y="1019203"/>
                  </a:lnTo>
                  <a:lnTo>
                    <a:pt x="1438712" y="1007879"/>
                  </a:lnTo>
                  <a:lnTo>
                    <a:pt x="1440381" y="1006331"/>
                  </a:lnTo>
                  <a:lnTo>
                    <a:pt x="1440937" y="995460"/>
                  </a:lnTo>
                  <a:lnTo>
                    <a:pt x="1441493" y="1001990"/>
                  </a:lnTo>
                  <a:lnTo>
                    <a:pt x="1442050" y="1008973"/>
                  </a:lnTo>
                  <a:lnTo>
                    <a:pt x="1442606" y="998630"/>
                  </a:lnTo>
                  <a:lnTo>
                    <a:pt x="1444275" y="1003236"/>
                  </a:lnTo>
                  <a:lnTo>
                    <a:pt x="1444832" y="991458"/>
                  </a:lnTo>
                  <a:lnTo>
                    <a:pt x="1445388" y="981342"/>
                  </a:lnTo>
                  <a:lnTo>
                    <a:pt x="1445944" y="972962"/>
                  </a:lnTo>
                  <a:lnTo>
                    <a:pt x="1446501" y="964770"/>
                  </a:lnTo>
                  <a:lnTo>
                    <a:pt x="1448726" y="959259"/>
                  </a:lnTo>
                  <a:lnTo>
                    <a:pt x="1449282" y="964544"/>
                  </a:lnTo>
                  <a:lnTo>
                    <a:pt x="1449839" y="970282"/>
                  </a:lnTo>
                  <a:lnTo>
                    <a:pt x="1450395" y="953483"/>
                  </a:lnTo>
                  <a:lnTo>
                    <a:pt x="1452064" y="955107"/>
                  </a:lnTo>
                  <a:lnTo>
                    <a:pt x="1452620" y="965563"/>
                  </a:lnTo>
                  <a:lnTo>
                    <a:pt x="1453177" y="971036"/>
                  </a:lnTo>
                  <a:lnTo>
                    <a:pt x="1453733" y="972244"/>
                  </a:lnTo>
                  <a:lnTo>
                    <a:pt x="1454289" y="979454"/>
                  </a:lnTo>
                  <a:lnTo>
                    <a:pt x="1455958" y="977303"/>
                  </a:lnTo>
                  <a:lnTo>
                    <a:pt x="1456515" y="972773"/>
                  </a:lnTo>
                  <a:lnTo>
                    <a:pt x="1457071" y="972584"/>
                  </a:lnTo>
                  <a:lnTo>
                    <a:pt x="1457627" y="968998"/>
                  </a:lnTo>
                  <a:lnTo>
                    <a:pt x="1458184" y="959070"/>
                  </a:lnTo>
                  <a:lnTo>
                    <a:pt x="1459853" y="955333"/>
                  </a:lnTo>
                  <a:lnTo>
                    <a:pt x="1460409" y="949671"/>
                  </a:lnTo>
                  <a:lnTo>
                    <a:pt x="1460966" y="943216"/>
                  </a:lnTo>
                  <a:lnTo>
                    <a:pt x="1461522" y="924757"/>
                  </a:lnTo>
                  <a:lnTo>
                    <a:pt x="1462078" y="918302"/>
                  </a:lnTo>
                  <a:lnTo>
                    <a:pt x="1463747" y="930570"/>
                  </a:lnTo>
                  <a:lnTo>
                    <a:pt x="1464304" y="943744"/>
                  </a:lnTo>
                  <a:lnTo>
                    <a:pt x="1464860" y="943820"/>
                  </a:lnTo>
                  <a:lnTo>
                    <a:pt x="1465416" y="954842"/>
                  </a:lnTo>
                  <a:lnTo>
                    <a:pt x="1465973" y="956541"/>
                  </a:lnTo>
                  <a:lnTo>
                    <a:pt x="1467642" y="954125"/>
                  </a:lnTo>
                  <a:lnTo>
                    <a:pt x="1468198" y="958542"/>
                  </a:lnTo>
                  <a:lnTo>
                    <a:pt x="1468754" y="960391"/>
                  </a:lnTo>
                  <a:lnTo>
                    <a:pt x="1469311" y="961260"/>
                  </a:lnTo>
                  <a:lnTo>
                    <a:pt x="1471536" y="959448"/>
                  </a:lnTo>
                  <a:lnTo>
                    <a:pt x="1472092" y="964997"/>
                  </a:lnTo>
                  <a:lnTo>
                    <a:pt x="1472649" y="993119"/>
                  </a:lnTo>
                  <a:lnTo>
                    <a:pt x="1473205" y="1002443"/>
                  </a:lnTo>
                  <a:lnTo>
                    <a:pt x="1473762" y="1026224"/>
                  </a:lnTo>
                  <a:lnTo>
                    <a:pt x="1475431" y="1037209"/>
                  </a:lnTo>
                  <a:lnTo>
                    <a:pt x="1475987" y="1057405"/>
                  </a:lnTo>
                  <a:lnTo>
                    <a:pt x="1476543" y="1075373"/>
                  </a:lnTo>
                  <a:lnTo>
                    <a:pt x="1477100" y="1074278"/>
                  </a:lnTo>
                  <a:lnTo>
                    <a:pt x="1477656" y="1093454"/>
                  </a:lnTo>
                  <a:lnTo>
                    <a:pt x="1479325" y="1105383"/>
                  </a:lnTo>
                  <a:lnTo>
                    <a:pt x="1479881" y="1115159"/>
                  </a:lnTo>
                  <a:lnTo>
                    <a:pt x="1480438" y="1142565"/>
                  </a:lnTo>
                  <a:lnTo>
                    <a:pt x="1480994" y="1193261"/>
                  </a:lnTo>
                  <a:lnTo>
                    <a:pt x="1481550" y="1183295"/>
                  </a:lnTo>
                  <a:lnTo>
                    <a:pt x="1483219" y="1185900"/>
                  </a:lnTo>
                  <a:lnTo>
                    <a:pt x="1483776" y="1199829"/>
                  </a:lnTo>
                  <a:lnTo>
                    <a:pt x="1484332" y="1186051"/>
                  </a:lnTo>
                  <a:lnTo>
                    <a:pt x="1484888" y="1161477"/>
                  </a:lnTo>
                  <a:lnTo>
                    <a:pt x="1485445" y="1164345"/>
                  </a:lnTo>
                  <a:lnTo>
                    <a:pt x="1487114" y="1174726"/>
                  </a:lnTo>
                  <a:lnTo>
                    <a:pt x="1487670" y="1198357"/>
                  </a:lnTo>
                  <a:lnTo>
                    <a:pt x="1488227" y="1228782"/>
                  </a:lnTo>
                  <a:lnTo>
                    <a:pt x="1488783" y="1225158"/>
                  </a:lnTo>
                  <a:lnTo>
                    <a:pt x="1489339" y="1193940"/>
                  </a:lnTo>
                  <a:lnTo>
                    <a:pt x="1491008" y="1187259"/>
                  </a:lnTo>
                  <a:lnTo>
                    <a:pt x="1491565" y="1180615"/>
                  </a:lnTo>
                  <a:lnTo>
                    <a:pt x="1492121" y="1184578"/>
                  </a:lnTo>
                  <a:lnTo>
                    <a:pt x="1492677" y="1188655"/>
                  </a:lnTo>
                  <a:lnTo>
                    <a:pt x="1493234" y="1198319"/>
                  </a:lnTo>
                  <a:lnTo>
                    <a:pt x="1494903" y="1205453"/>
                  </a:lnTo>
                  <a:lnTo>
                    <a:pt x="1495459" y="1208511"/>
                  </a:lnTo>
                  <a:lnTo>
                    <a:pt x="1496015" y="1213041"/>
                  </a:lnTo>
                  <a:lnTo>
                    <a:pt x="1496572" y="1231424"/>
                  </a:lnTo>
                  <a:lnTo>
                    <a:pt x="1497128" y="1239049"/>
                  </a:lnTo>
                  <a:lnTo>
                    <a:pt x="1498797" y="1238898"/>
                  </a:lnTo>
                  <a:lnTo>
                    <a:pt x="1499353" y="1242673"/>
                  </a:lnTo>
                  <a:lnTo>
                    <a:pt x="1499910" y="1266379"/>
                  </a:lnTo>
                  <a:lnTo>
                    <a:pt x="1500466" y="1277439"/>
                  </a:lnTo>
                  <a:lnTo>
                    <a:pt x="1501023" y="1278194"/>
                  </a:lnTo>
                  <a:lnTo>
                    <a:pt x="1503248" y="1268342"/>
                  </a:lnTo>
                  <a:lnTo>
                    <a:pt x="1503804" y="1286386"/>
                  </a:lnTo>
                  <a:lnTo>
                    <a:pt x="1504361" y="1308166"/>
                  </a:lnTo>
                  <a:lnTo>
                    <a:pt x="1504917" y="1290236"/>
                  </a:lnTo>
                  <a:lnTo>
                    <a:pt x="1506586" y="1288122"/>
                  </a:lnTo>
                  <a:lnTo>
                    <a:pt x="1507142" y="1283177"/>
                  </a:lnTo>
                  <a:lnTo>
                    <a:pt x="1507699" y="1285480"/>
                  </a:lnTo>
                  <a:lnTo>
                    <a:pt x="1508255" y="1296502"/>
                  </a:lnTo>
                  <a:lnTo>
                    <a:pt x="1508811" y="1288990"/>
                  </a:lnTo>
                  <a:lnTo>
                    <a:pt x="1510480" y="1298050"/>
                  </a:lnTo>
                  <a:lnTo>
                    <a:pt x="1511037" y="1315527"/>
                  </a:lnTo>
                  <a:lnTo>
                    <a:pt x="1511593" y="1326890"/>
                  </a:lnTo>
                  <a:lnTo>
                    <a:pt x="1512149" y="1327607"/>
                  </a:lnTo>
                  <a:lnTo>
                    <a:pt x="1512706" y="1306770"/>
                  </a:lnTo>
                  <a:lnTo>
                    <a:pt x="1514375" y="1319264"/>
                  </a:lnTo>
                  <a:lnTo>
                    <a:pt x="1514931" y="1301447"/>
                  </a:lnTo>
                  <a:lnTo>
                    <a:pt x="1515488" y="1317264"/>
                  </a:lnTo>
                  <a:lnTo>
                    <a:pt x="1516044" y="1359504"/>
                  </a:lnTo>
                  <a:lnTo>
                    <a:pt x="1516600" y="1415787"/>
                  </a:lnTo>
                  <a:lnTo>
                    <a:pt x="1518269" y="1435793"/>
                  </a:lnTo>
                  <a:lnTo>
                    <a:pt x="1518826" y="1418731"/>
                  </a:lnTo>
                  <a:lnTo>
                    <a:pt x="1519382" y="1404953"/>
                  </a:lnTo>
                  <a:lnTo>
                    <a:pt x="1519938" y="1361429"/>
                  </a:lnTo>
                  <a:lnTo>
                    <a:pt x="1520495" y="1336251"/>
                  </a:lnTo>
                  <a:lnTo>
                    <a:pt x="1522164" y="1306505"/>
                  </a:lnTo>
                  <a:lnTo>
                    <a:pt x="1522720" y="1285857"/>
                  </a:lnTo>
                  <a:lnTo>
                    <a:pt x="1523276" y="1280837"/>
                  </a:lnTo>
                  <a:lnTo>
                    <a:pt x="1524389" y="1263737"/>
                  </a:lnTo>
                  <a:lnTo>
                    <a:pt x="1526058" y="1249090"/>
                  </a:lnTo>
                  <a:lnTo>
                    <a:pt x="1526614" y="1242937"/>
                  </a:lnTo>
                  <a:lnTo>
                    <a:pt x="1527171" y="1240899"/>
                  </a:lnTo>
                  <a:lnTo>
                    <a:pt x="1527727" y="1239238"/>
                  </a:lnTo>
                  <a:lnTo>
                    <a:pt x="1528283" y="1225686"/>
                  </a:lnTo>
                  <a:lnTo>
                    <a:pt x="1529953" y="1204698"/>
                  </a:lnTo>
                  <a:lnTo>
                    <a:pt x="1530509" y="1192732"/>
                  </a:lnTo>
                  <a:lnTo>
                    <a:pt x="1531065" y="1191788"/>
                  </a:lnTo>
                  <a:lnTo>
                    <a:pt x="1531622" y="1202962"/>
                  </a:lnTo>
                  <a:lnTo>
                    <a:pt x="1532178" y="1196280"/>
                  </a:lnTo>
                  <a:lnTo>
                    <a:pt x="1533847" y="1211153"/>
                  </a:lnTo>
                  <a:lnTo>
                    <a:pt x="1534403" y="1230141"/>
                  </a:lnTo>
                  <a:lnTo>
                    <a:pt x="1534960" y="1255961"/>
                  </a:lnTo>
                  <a:lnTo>
                    <a:pt x="1535516" y="1272985"/>
                  </a:lnTo>
                  <a:lnTo>
                    <a:pt x="1536072" y="1278119"/>
                  </a:lnTo>
                  <a:lnTo>
                    <a:pt x="1537741" y="1284272"/>
                  </a:lnTo>
                  <a:lnTo>
                    <a:pt x="1538298" y="1287745"/>
                  </a:lnTo>
                  <a:lnTo>
                    <a:pt x="1538854" y="1253129"/>
                  </a:lnTo>
                  <a:lnTo>
                    <a:pt x="1539410" y="1238898"/>
                  </a:lnTo>
                  <a:lnTo>
                    <a:pt x="1539967" y="1238181"/>
                  </a:lnTo>
                  <a:lnTo>
                    <a:pt x="1541636" y="1239465"/>
                  </a:lnTo>
                  <a:lnTo>
                    <a:pt x="1542192" y="1233953"/>
                  </a:lnTo>
                  <a:lnTo>
                    <a:pt x="1542749" y="1244787"/>
                  </a:lnTo>
                  <a:lnTo>
                    <a:pt x="1543305" y="1258074"/>
                  </a:lnTo>
                  <a:lnTo>
                    <a:pt x="1543861" y="1258112"/>
                  </a:lnTo>
                  <a:lnTo>
                    <a:pt x="1545530" y="1270229"/>
                  </a:lnTo>
                  <a:lnTo>
                    <a:pt x="1546087" y="1268795"/>
                  </a:lnTo>
                  <a:lnTo>
                    <a:pt x="1546643" y="1279553"/>
                  </a:lnTo>
                  <a:lnTo>
                    <a:pt x="1547199" y="1299748"/>
                  </a:lnTo>
                  <a:lnTo>
                    <a:pt x="1547756" y="1311752"/>
                  </a:lnTo>
                  <a:lnTo>
                    <a:pt x="1549425" y="1327116"/>
                  </a:lnTo>
                  <a:lnTo>
                    <a:pt x="1549981" y="1312130"/>
                  </a:lnTo>
                  <a:lnTo>
                    <a:pt x="1550537" y="1325984"/>
                  </a:lnTo>
                  <a:lnTo>
                    <a:pt x="1551094" y="1335496"/>
                  </a:lnTo>
                  <a:lnTo>
                    <a:pt x="1551650" y="1302051"/>
                  </a:lnTo>
                  <a:lnTo>
                    <a:pt x="1553319" y="1292312"/>
                  </a:lnTo>
                  <a:lnTo>
                    <a:pt x="1553875" y="1271551"/>
                  </a:lnTo>
                  <a:lnTo>
                    <a:pt x="1554432" y="1267625"/>
                  </a:lnTo>
                  <a:lnTo>
                    <a:pt x="1554988" y="1287858"/>
                  </a:lnTo>
                  <a:lnTo>
                    <a:pt x="1555544" y="1304429"/>
                  </a:lnTo>
                  <a:lnTo>
                    <a:pt x="1557770" y="1301636"/>
                  </a:lnTo>
                  <a:lnTo>
                    <a:pt x="1558326" y="1321190"/>
                  </a:lnTo>
                  <a:lnTo>
                    <a:pt x="1558883" y="1337686"/>
                  </a:lnTo>
                  <a:lnTo>
                    <a:pt x="1559439" y="1325606"/>
                  </a:lnTo>
                  <a:lnTo>
                    <a:pt x="1561108" y="1320472"/>
                  </a:lnTo>
                  <a:lnTo>
                    <a:pt x="1561664" y="1320246"/>
                  </a:lnTo>
                  <a:lnTo>
                    <a:pt x="1562221" y="1312432"/>
                  </a:lnTo>
                  <a:lnTo>
                    <a:pt x="1562777" y="1301372"/>
                  </a:lnTo>
                  <a:lnTo>
                    <a:pt x="1563333" y="1301862"/>
                  </a:lnTo>
                  <a:lnTo>
                    <a:pt x="1565002" y="1302580"/>
                  </a:lnTo>
                  <a:lnTo>
                    <a:pt x="1565559" y="1308280"/>
                  </a:lnTo>
                  <a:lnTo>
                    <a:pt x="1566115" y="1269701"/>
                  </a:lnTo>
                  <a:lnTo>
                    <a:pt x="1566671" y="1290123"/>
                  </a:lnTo>
                  <a:lnTo>
                    <a:pt x="1567228" y="1288160"/>
                  </a:lnTo>
                  <a:lnTo>
                    <a:pt x="1568897" y="1294728"/>
                  </a:lnTo>
                  <a:lnTo>
                    <a:pt x="1569453" y="1308544"/>
                  </a:lnTo>
                  <a:lnTo>
                    <a:pt x="1570009" y="1303712"/>
                  </a:lnTo>
                  <a:lnTo>
                    <a:pt x="1570566" y="1309488"/>
                  </a:lnTo>
                  <a:lnTo>
                    <a:pt x="1571122" y="1312847"/>
                  </a:lnTo>
                  <a:lnTo>
                    <a:pt x="1572791" y="1323794"/>
                  </a:lnTo>
                  <a:lnTo>
                    <a:pt x="1573348" y="1315754"/>
                  </a:lnTo>
                  <a:lnTo>
                    <a:pt x="1573904" y="1299182"/>
                  </a:lnTo>
                  <a:lnTo>
                    <a:pt x="1574460" y="1296162"/>
                  </a:lnTo>
                  <a:lnTo>
                    <a:pt x="1575017" y="1292237"/>
                  </a:lnTo>
                  <a:lnTo>
                    <a:pt x="1576686" y="1290764"/>
                  </a:lnTo>
                  <a:lnTo>
                    <a:pt x="1577242" y="1296049"/>
                  </a:lnTo>
                  <a:lnTo>
                    <a:pt x="1577798" y="1294841"/>
                  </a:lnTo>
                  <a:lnTo>
                    <a:pt x="1578355" y="1278534"/>
                  </a:lnTo>
                  <a:lnTo>
                    <a:pt x="1578911" y="1279176"/>
                  </a:lnTo>
                  <a:lnTo>
                    <a:pt x="1581136" y="1279893"/>
                  </a:lnTo>
                  <a:lnTo>
                    <a:pt x="1581693" y="1272872"/>
                  </a:lnTo>
                  <a:lnTo>
                    <a:pt x="1582249" y="1276345"/>
                  </a:lnTo>
                  <a:lnTo>
                    <a:pt x="1582805" y="1272645"/>
                  </a:lnTo>
                  <a:lnTo>
                    <a:pt x="1584474" y="1274268"/>
                  </a:lnTo>
                  <a:lnTo>
                    <a:pt x="1585031" y="1281516"/>
                  </a:lnTo>
                  <a:lnTo>
                    <a:pt x="1585587" y="1289519"/>
                  </a:lnTo>
                  <a:lnTo>
                    <a:pt x="1586144" y="1292803"/>
                  </a:lnTo>
                  <a:lnTo>
                    <a:pt x="1586700" y="1277666"/>
                  </a:lnTo>
                  <a:lnTo>
                    <a:pt x="1588369" y="1280610"/>
                  </a:lnTo>
                  <a:lnTo>
                    <a:pt x="1588925" y="1287480"/>
                  </a:lnTo>
                  <a:lnTo>
                    <a:pt x="1589482" y="1294879"/>
                  </a:lnTo>
                  <a:lnTo>
                    <a:pt x="1590038" y="1310922"/>
                  </a:lnTo>
                  <a:lnTo>
                    <a:pt x="1590594" y="1331117"/>
                  </a:lnTo>
                  <a:lnTo>
                    <a:pt x="1592263" y="1333005"/>
                  </a:lnTo>
                  <a:lnTo>
                    <a:pt x="1592820" y="1334099"/>
                  </a:lnTo>
                  <a:lnTo>
                    <a:pt x="1593376" y="1307449"/>
                  </a:lnTo>
                  <a:lnTo>
                    <a:pt x="1593932" y="1318434"/>
                  </a:lnTo>
                  <a:lnTo>
                    <a:pt x="1594489" y="1319944"/>
                  </a:lnTo>
                  <a:lnTo>
                    <a:pt x="1596714" y="1307525"/>
                  </a:lnTo>
                  <a:lnTo>
                    <a:pt x="1597270" y="1290802"/>
                  </a:lnTo>
                  <a:lnTo>
                    <a:pt x="1597827" y="1279402"/>
                  </a:lnTo>
                  <a:lnTo>
                    <a:pt x="1598383" y="1281629"/>
                  </a:lnTo>
                  <a:lnTo>
                    <a:pt x="1600052" y="1276722"/>
                  </a:lnTo>
                  <a:lnTo>
                    <a:pt x="1600609" y="1293369"/>
                  </a:lnTo>
                  <a:lnTo>
                    <a:pt x="1601165" y="1310960"/>
                  </a:lnTo>
                  <a:lnTo>
                    <a:pt x="1601721" y="1295219"/>
                  </a:lnTo>
                  <a:lnTo>
                    <a:pt x="1602278" y="1289972"/>
                  </a:lnTo>
                  <a:lnTo>
                    <a:pt x="1603947" y="1299220"/>
                  </a:lnTo>
                  <a:lnTo>
                    <a:pt x="1604503" y="1304694"/>
                  </a:lnTo>
                  <a:lnTo>
                    <a:pt x="1605059" y="1313111"/>
                  </a:lnTo>
                  <a:lnTo>
                    <a:pt x="1606172" y="1320284"/>
                  </a:lnTo>
                  <a:lnTo>
                    <a:pt x="1607841" y="1326663"/>
                  </a:lnTo>
                  <a:lnTo>
                    <a:pt x="1608397" y="1320774"/>
                  </a:lnTo>
                  <a:lnTo>
                    <a:pt x="1608954" y="1311299"/>
                  </a:lnTo>
                  <a:lnTo>
                    <a:pt x="1609510" y="1303372"/>
                  </a:lnTo>
                  <a:lnTo>
                    <a:pt x="1610066" y="1310658"/>
                  </a:lnTo>
                  <a:lnTo>
                    <a:pt x="1611735" y="1302542"/>
                  </a:lnTo>
                  <a:lnTo>
                    <a:pt x="1612292" y="1293331"/>
                  </a:lnTo>
                  <a:lnTo>
                    <a:pt x="1612848" y="1289104"/>
                  </a:lnTo>
                  <a:lnTo>
                    <a:pt x="1613405" y="1302731"/>
                  </a:lnTo>
                  <a:lnTo>
                    <a:pt x="1613961" y="1281592"/>
                  </a:lnTo>
                  <a:lnTo>
                    <a:pt x="1615630" y="1267134"/>
                  </a:lnTo>
                  <a:lnTo>
                    <a:pt x="1616186" y="1262378"/>
                  </a:lnTo>
                  <a:lnTo>
                    <a:pt x="1616743" y="1264605"/>
                  </a:lnTo>
                  <a:lnTo>
                    <a:pt x="1617299" y="1262944"/>
                  </a:lnTo>
                  <a:lnTo>
                    <a:pt x="1617855" y="1287367"/>
                  </a:lnTo>
                  <a:lnTo>
                    <a:pt x="1619524" y="1282800"/>
                  </a:lnTo>
                  <a:lnTo>
                    <a:pt x="1620081" y="1275061"/>
                  </a:lnTo>
                  <a:lnTo>
                    <a:pt x="1621193" y="1264529"/>
                  </a:lnTo>
                  <a:lnTo>
                    <a:pt x="1621750" y="1259169"/>
                  </a:lnTo>
                  <a:lnTo>
                    <a:pt x="1623419" y="1251997"/>
                  </a:lnTo>
                  <a:lnTo>
                    <a:pt x="1623975" y="1249921"/>
                  </a:lnTo>
                  <a:lnTo>
                    <a:pt x="1625088" y="1234595"/>
                  </a:lnTo>
                  <a:lnTo>
                    <a:pt x="1625644" y="1232481"/>
                  </a:lnTo>
                  <a:lnTo>
                    <a:pt x="1627313" y="1224176"/>
                  </a:lnTo>
                  <a:lnTo>
                    <a:pt x="1627870" y="1217155"/>
                  </a:lnTo>
                  <a:lnTo>
                    <a:pt x="1628426" y="1218778"/>
                  </a:lnTo>
                  <a:lnTo>
                    <a:pt x="1628982" y="1207794"/>
                  </a:lnTo>
                  <a:lnTo>
                    <a:pt x="1629539" y="1206397"/>
                  </a:lnTo>
                  <a:lnTo>
                    <a:pt x="1631208" y="1210549"/>
                  </a:lnTo>
                  <a:lnTo>
                    <a:pt x="1631764" y="1219722"/>
                  </a:lnTo>
                  <a:lnTo>
                    <a:pt x="1632320" y="1191411"/>
                  </a:lnTo>
                  <a:lnTo>
                    <a:pt x="1632877" y="1203755"/>
                  </a:lnTo>
                  <a:lnTo>
                    <a:pt x="1633433" y="1201490"/>
                  </a:lnTo>
                  <a:lnTo>
                    <a:pt x="1635658" y="1204396"/>
                  </a:lnTo>
                  <a:lnTo>
                    <a:pt x="1636215" y="1198357"/>
                  </a:lnTo>
                  <a:lnTo>
                    <a:pt x="1636771" y="1191600"/>
                  </a:lnTo>
                  <a:lnTo>
                    <a:pt x="1637327" y="1192770"/>
                  </a:lnTo>
                  <a:lnTo>
                    <a:pt x="1638996" y="1194657"/>
                  </a:lnTo>
                  <a:lnTo>
                    <a:pt x="1639553" y="1181408"/>
                  </a:lnTo>
                  <a:lnTo>
                    <a:pt x="1640109" y="1174311"/>
                  </a:lnTo>
                  <a:lnTo>
                    <a:pt x="1640666" y="1172914"/>
                  </a:lnTo>
                  <a:lnTo>
                    <a:pt x="1641222" y="1171744"/>
                  </a:lnTo>
                  <a:lnTo>
                    <a:pt x="1642891" y="1170687"/>
                  </a:lnTo>
                  <a:lnTo>
                    <a:pt x="1643447" y="1171291"/>
                  </a:lnTo>
                  <a:lnTo>
                    <a:pt x="1644004" y="1176274"/>
                  </a:lnTo>
                  <a:lnTo>
                    <a:pt x="1644560" y="1161212"/>
                  </a:lnTo>
                  <a:lnTo>
                    <a:pt x="1645116" y="1141734"/>
                  </a:lnTo>
                  <a:lnTo>
                    <a:pt x="1646785" y="1137469"/>
                  </a:lnTo>
                  <a:lnTo>
                    <a:pt x="1647342" y="1138828"/>
                  </a:lnTo>
                  <a:lnTo>
                    <a:pt x="1647898" y="1130938"/>
                  </a:lnTo>
                  <a:lnTo>
                    <a:pt x="1648454" y="1129089"/>
                  </a:lnTo>
                  <a:lnTo>
                    <a:pt x="1649011" y="1128296"/>
                  </a:lnTo>
                  <a:lnTo>
                    <a:pt x="1651236" y="1122407"/>
                  </a:lnTo>
                  <a:lnTo>
                    <a:pt x="1651792" y="1127767"/>
                  </a:lnTo>
                  <a:lnTo>
                    <a:pt x="1652349" y="1131278"/>
                  </a:lnTo>
                  <a:lnTo>
                    <a:pt x="1652905" y="1125012"/>
                  </a:lnTo>
                  <a:lnTo>
                    <a:pt x="1654574" y="1119689"/>
                  </a:lnTo>
                  <a:lnTo>
                    <a:pt x="1655131" y="1110894"/>
                  </a:lnTo>
                  <a:lnTo>
                    <a:pt x="1655687" y="1112328"/>
                  </a:lnTo>
                  <a:lnTo>
                    <a:pt x="1656243" y="1114102"/>
                  </a:lnTo>
                  <a:lnTo>
                    <a:pt x="1656800" y="1111687"/>
                  </a:lnTo>
                  <a:lnTo>
                    <a:pt x="1658469" y="1100136"/>
                  </a:lnTo>
                  <a:lnTo>
                    <a:pt x="1659025" y="1111309"/>
                  </a:lnTo>
                  <a:lnTo>
                    <a:pt x="1659581" y="1110177"/>
                  </a:lnTo>
                  <a:lnTo>
                    <a:pt x="1660138" y="1107044"/>
                  </a:lnTo>
                  <a:lnTo>
                    <a:pt x="1660694" y="1105534"/>
                  </a:lnTo>
                  <a:lnTo>
                    <a:pt x="1662363" y="1105760"/>
                  </a:lnTo>
                  <a:lnTo>
                    <a:pt x="1662919" y="1103193"/>
                  </a:lnTo>
                  <a:lnTo>
                    <a:pt x="1663476" y="1107006"/>
                  </a:lnTo>
                  <a:lnTo>
                    <a:pt x="1664032" y="1118330"/>
                  </a:lnTo>
                  <a:lnTo>
                    <a:pt x="1664588" y="1121426"/>
                  </a:lnTo>
                  <a:lnTo>
                    <a:pt x="1666257" y="1136449"/>
                  </a:lnTo>
                  <a:lnTo>
                    <a:pt x="1666814" y="1139167"/>
                  </a:lnTo>
                  <a:lnTo>
                    <a:pt x="1667370" y="1172726"/>
                  </a:lnTo>
                  <a:lnTo>
                    <a:pt x="1667926" y="1189788"/>
                  </a:lnTo>
                  <a:lnTo>
                    <a:pt x="1668483" y="1174198"/>
                  </a:lnTo>
                  <a:lnTo>
                    <a:pt x="1670152" y="1188240"/>
                  </a:lnTo>
                  <a:lnTo>
                    <a:pt x="1670708" y="1191902"/>
                  </a:lnTo>
                  <a:lnTo>
                    <a:pt x="1671265" y="1194544"/>
                  </a:lnTo>
                  <a:lnTo>
                    <a:pt x="1671821" y="1195865"/>
                  </a:lnTo>
                  <a:lnTo>
                    <a:pt x="1672377" y="1194582"/>
                  </a:lnTo>
                  <a:lnTo>
                    <a:pt x="1674046" y="1190392"/>
                  </a:lnTo>
                  <a:lnTo>
                    <a:pt x="1674603" y="1187674"/>
                  </a:lnTo>
                  <a:lnTo>
                    <a:pt x="1675159" y="1191335"/>
                  </a:lnTo>
                  <a:lnTo>
                    <a:pt x="1675715" y="1191147"/>
                  </a:lnTo>
                  <a:lnTo>
                    <a:pt x="1676272" y="1195865"/>
                  </a:lnTo>
                  <a:lnTo>
                    <a:pt x="1677941" y="1202962"/>
                  </a:lnTo>
                  <a:lnTo>
                    <a:pt x="1678497" y="1193902"/>
                  </a:lnTo>
                  <a:lnTo>
                    <a:pt x="1679053" y="1193902"/>
                  </a:lnTo>
                  <a:lnTo>
                    <a:pt x="1679610" y="1192128"/>
                  </a:lnTo>
                  <a:lnTo>
                    <a:pt x="1680166" y="1190996"/>
                  </a:lnTo>
                  <a:lnTo>
                    <a:pt x="1681835" y="1194129"/>
                  </a:lnTo>
                  <a:lnTo>
                    <a:pt x="1682391" y="1147132"/>
                  </a:lnTo>
                  <a:lnTo>
                    <a:pt x="1682948" y="1142904"/>
                  </a:lnTo>
                  <a:lnTo>
                    <a:pt x="1683504" y="1125918"/>
                  </a:lnTo>
                  <a:lnTo>
                    <a:pt x="1685730" y="1120067"/>
                  </a:lnTo>
                  <a:lnTo>
                    <a:pt x="1686286" y="1122445"/>
                  </a:lnTo>
                  <a:lnTo>
                    <a:pt x="1686842" y="1122596"/>
                  </a:lnTo>
                  <a:lnTo>
                    <a:pt x="1687399" y="1120331"/>
                  </a:lnTo>
                  <a:lnTo>
                    <a:pt x="1687955" y="1133996"/>
                  </a:lnTo>
                  <a:lnTo>
                    <a:pt x="1689624" y="1142904"/>
                  </a:lnTo>
                  <a:lnTo>
                    <a:pt x="1690180" y="1138714"/>
                  </a:lnTo>
                  <a:lnTo>
                    <a:pt x="1690737" y="1143471"/>
                  </a:lnTo>
                  <a:lnTo>
                    <a:pt x="1691293" y="1140602"/>
                  </a:lnTo>
                  <a:lnTo>
                    <a:pt x="1691849" y="1139771"/>
                  </a:lnTo>
                  <a:lnTo>
                    <a:pt x="1693518" y="1146453"/>
                  </a:lnTo>
                  <a:lnTo>
                    <a:pt x="1694075" y="1156267"/>
                  </a:lnTo>
                  <a:lnTo>
                    <a:pt x="1694631" y="1159212"/>
                  </a:lnTo>
                  <a:lnTo>
                    <a:pt x="1695187" y="1159778"/>
                  </a:lnTo>
                  <a:lnTo>
                    <a:pt x="1695744" y="1170196"/>
                  </a:lnTo>
                  <a:lnTo>
                    <a:pt x="1697413" y="1169139"/>
                  </a:lnTo>
                  <a:lnTo>
                    <a:pt x="1697969" y="1175745"/>
                  </a:lnTo>
                  <a:lnTo>
                    <a:pt x="1698526" y="1150794"/>
                  </a:lnTo>
                  <a:lnTo>
                    <a:pt x="1699082" y="1149699"/>
                  </a:lnTo>
                  <a:lnTo>
                    <a:pt x="1699638" y="1148340"/>
                  </a:lnTo>
                  <a:lnTo>
                    <a:pt x="1701307" y="1160986"/>
                  </a:lnTo>
                  <a:lnTo>
                    <a:pt x="1701864" y="1155814"/>
                  </a:lnTo>
                  <a:lnTo>
                    <a:pt x="1702420" y="1151926"/>
                  </a:lnTo>
                  <a:lnTo>
                    <a:pt x="1702976" y="1142300"/>
                  </a:lnTo>
                  <a:lnTo>
                    <a:pt x="1703533" y="1151587"/>
                  </a:lnTo>
                  <a:lnTo>
                    <a:pt x="1705758" y="1157098"/>
                  </a:lnTo>
                  <a:lnTo>
                    <a:pt x="1706314" y="1166195"/>
                  </a:lnTo>
                  <a:lnTo>
                    <a:pt x="1706871" y="1165553"/>
                  </a:lnTo>
                  <a:lnTo>
                    <a:pt x="1707427" y="1181634"/>
                  </a:lnTo>
                  <a:lnTo>
                    <a:pt x="1709096" y="1188542"/>
                  </a:lnTo>
                  <a:lnTo>
                    <a:pt x="1709652" y="1202282"/>
                  </a:lnTo>
                  <a:lnTo>
                    <a:pt x="1710209" y="1202282"/>
                  </a:lnTo>
                  <a:lnTo>
                    <a:pt x="1710765" y="1193487"/>
                  </a:lnTo>
                  <a:lnTo>
                    <a:pt x="1711322" y="1195299"/>
                  </a:lnTo>
                  <a:lnTo>
                    <a:pt x="1712991" y="1187485"/>
                  </a:lnTo>
                  <a:lnTo>
                    <a:pt x="1713547" y="1181823"/>
                  </a:lnTo>
                  <a:lnTo>
                    <a:pt x="1714103" y="1177973"/>
                  </a:lnTo>
                  <a:lnTo>
                    <a:pt x="1714660" y="1162986"/>
                  </a:lnTo>
                  <a:lnTo>
                    <a:pt x="1715216" y="1172763"/>
                  </a:lnTo>
                  <a:lnTo>
                    <a:pt x="1716885" y="1170725"/>
                  </a:lnTo>
                  <a:lnTo>
                    <a:pt x="1717441" y="1154493"/>
                  </a:lnTo>
                  <a:lnTo>
                    <a:pt x="1717998" y="1138903"/>
                  </a:lnTo>
                  <a:lnTo>
                    <a:pt x="1718554" y="1124219"/>
                  </a:lnTo>
                  <a:lnTo>
                    <a:pt x="1719110" y="1110479"/>
                  </a:lnTo>
                  <a:lnTo>
                    <a:pt x="1720779" y="1115612"/>
                  </a:lnTo>
                  <a:lnTo>
                    <a:pt x="1721336" y="1108025"/>
                  </a:lnTo>
                  <a:lnTo>
                    <a:pt x="1721892" y="1130334"/>
                  </a:lnTo>
                  <a:lnTo>
                    <a:pt x="1722448" y="1139847"/>
                  </a:lnTo>
                  <a:lnTo>
                    <a:pt x="1723005" y="1134789"/>
                  </a:lnTo>
                  <a:lnTo>
                    <a:pt x="1724674" y="1143206"/>
                  </a:lnTo>
                  <a:lnTo>
                    <a:pt x="1725230" y="1142791"/>
                  </a:lnTo>
                  <a:lnTo>
                    <a:pt x="1725787" y="1140941"/>
                  </a:lnTo>
                  <a:lnTo>
                    <a:pt x="1726343" y="1137808"/>
                  </a:lnTo>
                  <a:lnTo>
                    <a:pt x="1728568" y="1137280"/>
                  </a:lnTo>
                  <a:lnTo>
                    <a:pt x="1729125" y="1148265"/>
                  </a:lnTo>
                  <a:lnTo>
                    <a:pt x="1729681" y="1148982"/>
                  </a:lnTo>
                  <a:lnTo>
                    <a:pt x="1730237" y="1154531"/>
                  </a:lnTo>
                  <a:lnTo>
                    <a:pt x="1730794" y="1163024"/>
                  </a:lnTo>
                  <a:lnTo>
                    <a:pt x="1732463" y="1178426"/>
                  </a:lnTo>
                  <a:lnTo>
                    <a:pt x="1733019" y="1185635"/>
                  </a:lnTo>
                  <a:lnTo>
                    <a:pt x="1733575" y="1183635"/>
                  </a:lnTo>
                  <a:lnTo>
                    <a:pt x="1734132" y="1182955"/>
                  </a:lnTo>
                  <a:lnTo>
                    <a:pt x="1734688" y="1186051"/>
                  </a:lnTo>
                  <a:lnTo>
                    <a:pt x="1736357" y="1182502"/>
                  </a:lnTo>
                  <a:lnTo>
                    <a:pt x="1736913" y="1209606"/>
                  </a:lnTo>
                  <a:lnTo>
                    <a:pt x="1737470" y="1208888"/>
                  </a:lnTo>
                  <a:lnTo>
                    <a:pt x="1738026" y="1211078"/>
                  </a:lnTo>
                  <a:lnTo>
                    <a:pt x="1738582" y="1198281"/>
                  </a:lnTo>
                  <a:lnTo>
                    <a:pt x="1740252" y="1199904"/>
                  </a:lnTo>
                  <a:lnTo>
                    <a:pt x="1740808" y="1201490"/>
                  </a:lnTo>
                  <a:lnTo>
                    <a:pt x="1741364" y="1205793"/>
                  </a:lnTo>
                  <a:lnTo>
                    <a:pt x="1741921" y="1215457"/>
                  </a:lnTo>
                  <a:lnTo>
                    <a:pt x="1742477" y="1216514"/>
                  </a:lnTo>
                  <a:lnTo>
                    <a:pt x="1744146" y="1231311"/>
                  </a:lnTo>
                  <a:lnTo>
                    <a:pt x="1744702" y="1233727"/>
                  </a:lnTo>
                  <a:lnTo>
                    <a:pt x="1745259" y="1232330"/>
                  </a:lnTo>
                  <a:lnTo>
                    <a:pt x="1745815" y="1224705"/>
                  </a:lnTo>
                  <a:lnTo>
                    <a:pt x="1746371" y="1230518"/>
                  </a:lnTo>
                  <a:lnTo>
                    <a:pt x="1748040" y="1220553"/>
                  </a:lnTo>
                  <a:lnTo>
                    <a:pt x="1748597" y="1221761"/>
                  </a:lnTo>
                  <a:lnTo>
                    <a:pt x="1749153" y="1223119"/>
                  </a:lnTo>
                  <a:lnTo>
                    <a:pt x="1749709" y="1247165"/>
                  </a:lnTo>
                  <a:lnTo>
                    <a:pt x="1750266" y="1253431"/>
                  </a:lnTo>
                  <a:lnTo>
                    <a:pt x="1751935" y="1264718"/>
                  </a:lnTo>
                  <a:lnTo>
                    <a:pt x="1752491" y="1272117"/>
                  </a:lnTo>
                  <a:lnTo>
                    <a:pt x="1753048" y="1277553"/>
                  </a:lnTo>
                  <a:lnTo>
                    <a:pt x="1753604" y="1268719"/>
                  </a:lnTo>
                  <a:lnTo>
                    <a:pt x="1754160" y="1272607"/>
                  </a:lnTo>
                  <a:lnTo>
                    <a:pt x="1755829" y="1269286"/>
                  </a:lnTo>
                  <a:lnTo>
                    <a:pt x="1756386" y="1270116"/>
                  </a:lnTo>
                  <a:lnTo>
                    <a:pt x="1756942" y="1265209"/>
                  </a:lnTo>
                  <a:lnTo>
                    <a:pt x="1757498" y="1275476"/>
                  </a:lnTo>
                  <a:lnTo>
                    <a:pt x="1758055" y="1284800"/>
                  </a:lnTo>
                  <a:lnTo>
                    <a:pt x="1760280" y="1291331"/>
                  </a:lnTo>
                  <a:lnTo>
                    <a:pt x="1760836" y="1285329"/>
                  </a:lnTo>
                  <a:lnTo>
                    <a:pt x="1761393" y="1288537"/>
                  </a:lnTo>
                  <a:lnTo>
                    <a:pt x="1761949" y="1297899"/>
                  </a:lnTo>
                  <a:lnTo>
                    <a:pt x="1763618" y="1303448"/>
                  </a:lnTo>
                  <a:lnTo>
                    <a:pt x="1764174" y="1315225"/>
                  </a:lnTo>
                  <a:lnTo>
                    <a:pt x="1764731" y="1327456"/>
                  </a:lnTo>
                  <a:lnTo>
                    <a:pt x="1765287" y="1319000"/>
                  </a:lnTo>
                  <a:lnTo>
                    <a:pt x="1765843" y="1311903"/>
                  </a:lnTo>
                  <a:lnTo>
                    <a:pt x="1767513" y="1311752"/>
                  </a:lnTo>
                  <a:lnTo>
                    <a:pt x="1768069" y="1311186"/>
                  </a:lnTo>
                  <a:lnTo>
                    <a:pt x="1768625" y="1364864"/>
                  </a:lnTo>
                  <a:lnTo>
                    <a:pt x="1769182" y="1368639"/>
                  </a:lnTo>
                  <a:lnTo>
                    <a:pt x="1769738" y="1371508"/>
                  </a:lnTo>
                  <a:lnTo>
                    <a:pt x="1771407" y="1387362"/>
                  </a:lnTo>
                  <a:lnTo>
                    <a:pt x="1771963" y="1372263"/>
                  </a:lnTo>
                  <a:lnTo>
                    <a:pt x="1772520" y="1366261"/>
                  </a:lnTo>
                  <a:lnTo>
                    <a:pt x="1773076" y="1364751"/>
                  </a:lnTo>
                  <a:lnTo>
                    <a:pt x="1773632" y="1364034"/>
                  </a:lnTo>
                  <a:lnTo>
                    <a:pt x="1775301" y="1367242"/>
                  </a:lnTo>
                  <a:lnTo>
                    <a:pt x="1775858" y="1375170"/>
                  </a:lnTo>
                  <a:lnTo>
                    <a:pt x="1776414" y="1371357"/>
                  </a:lnTo>
                  <a:lnTo>
                    <a:pt x="1776970" y="1382644"/>
                  </a:lnTo>
                  <a:lnTo>
                    <a:pt x="1777527" y="1387853"/>
                  </a:lnTo>
                  <a:lnTo>
                    <a:pt x="1779196" y="1386607"/>
                  </a:lnTo>
                  <a:lnTo>
                    <a:pt x="1779752" y="1384456"/>
                  </a:lnTo>
                  <a:lnTo>
                    <a:pt x="1780308" y="1381096"/>
                  </a:lnTo>
                  <a:lnTo>
                    <a:pt x="1780865" y="1382946"/>
                  </a:lnTo>
                  <a:lnTo>
                    <a:pt x="1781421" y="1383550"/>
                  </a:lnTo>
                  <a:lnTo>
                    <a:pt x="1783647" y="1427036"/>
                  </a:lnTo>
                  <a:lnTo>
                    <a:pt x="1784203" y="1468597"/>
                  </a:lnTo>
                  <a:lnTo>
                    <a:pt x="1784759" y="1456706"/>
                  </a:lnTo>
                  <a:lnTo>
                    <a:pt x="1785316" y="1434812"/>
                  </a:lnTo>
                  <a:lnTo>
                    <a:pt x="1786985" y="1438738"/>
                  </a:lnTo>
                  <a:lnTo>
                    <a:pt x="1787541" y="1434397"/>
                  </a:lnTo>
                  <a:lnTo>
                    <a:pt x="1788097" y="1430584"/>
                  </a:lnTo>
                  <a:lnTo>
                    <a:pt x="1788654" y="1435907"/>
                  </a:lnTo>
                  <a:lnTo>
                    <a:pt x="1789210" y="1431113"/>
                  </a:lnTo>
                  <a:lnTo>
                    <a:pt x="1790879" y="1440097"/>
                  </a:lnTo>
                  <a:lnTo>
                    <a:pt x="1791435" y="1425488"/>
                  </a:lnTo>
                  <a:lnTo>
                    <a:pt x="1791992" y="1413484"/>
                  </a:lnTo>
                  <a:lnTo>
                    <a:pt x="1792548" y="1410049"/>
                  </a:lnTo>
                  <a:lnTo>
                    <a:pt x="1793104" y="1401858"/>
                  </a:lnTo>
                  <a:lnTo>
                    <a:pt x="1794773" y="1400385"/>
                  </a:lnTo>
                  <a:lnTo>
                    <a:pt x="1795330" y="1402235"/>
                  </a:lnTo>
                  <a:lnTo>
                    <a:pt x="1795886" y="1395403"/>
                  </a:lnTo>
                  <a:lnTo>
                    <a:pt x="1796443" y="1390193"/>
                  </a:lnTo>
                  <a:lnTo>
                    <a:pt x="1796999" y="1379548"/>
                  </a:lnTo>
                  <a:lnTo>
                    <a:pt x="1798668" y="1375434"/>
                  </a:lnTo>
                  <a:lnTo>
                    <a:pt x="1799781" y="1377434"/>
                  </a:lnTo>
                  <a:lnTo>
                    <a:pt x="1800337" y="1403556"/>
                  </a:lnTo>
                  <a:lnTo>
                    <a:pt x="1800893" y="1390269"/>
                  </a:lnTo>
                  <a:lnTo>
                    <a:pt x="1802562" y="1400914"/>
                  </a:lnTo>
                  <a:lnTo>
                    <a:pt x="1803119" y="1410124"/>
                  </a:lnTo>
                  <a:lnTo>
                    <a:pt x="1803675" y="1426809"/>
                  </a:lnTo>
                  <a:lnTo>
                    <a:pt x="1804231" y="1411785"/>
                  </a:lnTo>
                  <a:lnTo>
                    <a:pt x="1804788" y="1401707"/>
                  </a:lnTo>
                  <a:lnTo>
                    <a:pt x="1806457" y="1416013"/>
                  </a:lnTo>
                  <a:lnTo>
                    <a:pt x="1807013" y="1438549"/>
                  </a:lnTo>
                  <a:lnTo>
                    <a:pt x="1807569" y="1441040"/>
                  </a:lnTo>
                  <a:lnTo>
                    <a:pt x="1808682" y="1480487"/>
                  </a:lnTo>
                  <a:lnTo>
                    <a:pt x="1810351" y="1432924"/>
                  </a:lnTo>
                  <a:lnTo>
                    <a:pt x="1810908" y="1453988"/>
                  </a:lnTo>
                  <a:lnTo>
                    <a:pt x="1811464" y="1449345"/>
                  </a:lnTo>
                  <a:lnTo>
                    <a:pt x="1812020" y="1505967"/>
                  </a:lnTo>
                  <a:lnTo>
                    <a:pt x="1812577" y="1508081"/>
                  </a:lnTo>
                  <a:lnTo>
                    <a:pt x="1814246" y="1530806"/>
                  </a:lnTo>
                  <a:lnTo>
                    <a:pt x="1814802" y="1516273"/>
                  </a:lnTo>
                  <a:lnTo>
                    <a:pt x="1815358" y="1537223"/>
                  </a:lnTo>
                  <a:lnTo>
                    <a:pt x="1815915" y="1544924"/>
                  </a:lnTo>
                  <a:lnTo>
                    <a:pt x="1816471" y="1583540"/>
                  </a:lnTo>
                  <a:lnTo>
                    <a:pt x="1818140" y="1601395"/>
                  </a:lnTo>
                  <a:lnTo>
                    <a:pt x="1818696" y="1532429"/>
                  </a:lnTo>
                  <a:lnTo>
                    <a:pt x="1819253" y="1553191"/>
                  </a:lnTo>
                  <a:lnTo>
                    <a:pt x="1819809" y="1564402"/>
                  </a:lnTo>
                  <a:lnTo>
                    <a:pt x="1820365" y="1542734"/>
                  </a:lnTo>
                  <a:lnTo>
                    <a:pt x="1822034" y="1528616"/>
                  </a:lnTo>
                  <a:lnTo>
                    <a:pt x="1822591" y="1530579"/>
                  </a:lnTo>
                  <a:lnTo>
                    <a:pt x="1823147" y="1605132"/>
                  </a:lnTo>
                  <a:lnTo>
                    <a:pt x="1824260" y="1537600"/>
                  </a:lnTo>
                  <a:lnTo>
                    <a:pt x="1825929" y="1563836"/>
                  </a:lnTo>
                  <a:lnTo>
                    <a:pt x="1826485" y="1548132"/>
                  </a:lnTo>
                  <a:lnTo>
                    <a:pt x="1827042" y="1530013"/>
                  </a:lnTo>
                  <a:lnTo>
                    <a:pt x="1828154" y="1504910"/>
                  </a:lnTo>
                  <a:lnTo>
                    <a:pt x="1829823" y="1532014"/>
                  </a:lnTo>
                  <a:lnTo>
                    <a:pt x="1830380" y="1581162"/>
                  </a:lnTo>
                  <a:lnTo>
                    <a:pt x="1830936" y="1571272"/>
                  </a:lnTo>
                  <a:lnTo>
                    <a:pt x="1831492" y="1552134"/>
                  </a:lnTo>
                  <a:lnTo>
                    <a:pt x="1832049" y="1536393"/>
                  </a:lnTo>
                  <a:lnTo>
                    <a:pt x="1833718" y="1557418"/>
                  </a:lnTo>
                  <a:lnTo>
                    <a:pt x="1834274" y="1568781"/>
                  </a:lnTo>
                  <a:lnTo>
                    <a:pt x="1834830" y="1548132"/>
                  </a:lnTo>
                  <a:lnTo>
                    <a:pt x="1835387" y="1516461"/>
                  </a:lnTo>
                  <a:lnTo>
                    <a:pt x="1835943" y="1502910"/>
                  </a:lnTo>
                  <a:lnTo>
                    <a:pt x="1838169" y="1503401"/>
                  </a:lnTo>
                  <a:lnTo>
                    <a:pt x="1838725" y="1499097"/>
                  </a:lnTo>
                  <a:lnTo>
                    <a:pt x="1839281" y="1490793"/>
                  </a:lnTo>
                  <a:lnTo>
                    <a:pt x="1839838" y="1465765"/>
                  </a:lnTo>
                  <a:lnTo>
                    <a:pt x="1841507" y="1459952"/>
                  </a:lnTo>
                  <a:lnTo>
                    <a:pt x="1842063" y="1437190"/>
                  </a:lnTo>
                  <a:lnTo>
                    <a:pt x="1842619" y="1438398"/>
                  </a:lnTo>
                  <a:lnTo>
                    <a:pt x="1843176" y="1434283"/>
                  </a:lnTo>
                  <a:lnTo>
                    <a:pt x="1843732" y="1407105"/>
                  </a:lnTo>
                  <a:lnTo>
                    <a:pt x="1845401" y="1389514"/>
                  </a:lnTo>
                  <a:lnTo>
                    <a:pt x="1845957" y="1341838"/>
                  </a:lnTo>
                  <a:lnTo>
                    <a:pt x="1846514" y="1360901"/>
                  </a:lnTo>
                  <a:lnTo>
                    <a:pt x="1847070" y="1348708"/>
                  </a:lnTo>
                  <a:lnTo>
                    <a:pt x="1847626" y="1378831"/>
                  </a:lnTo>
                  <a:lnTo>
                    <a:pt x="1849295" y="1375509"/>
                  </a:lnTo>
                  <a:lnTo>
                    <a:pt x="1849852" y="1394157"/>
                  </a:lnTo>
                  <a:lnTo>
                    <a:pt x="1850408" y="1394421"/>
                  </a:lnTo>
                  <a:lnTo>
                    <a:pt x="1850964" y="1399630"/>
                  </a:lnTo>
                  <a:lnTo>
                    <a:pt x="1851521" y="1382493"/>
                  </a:lnTo>
                  <a:lnTo>
                    <a:pt x="1853746" y="1382530"/>
                  </a:lnTo>
                  <a:lnTo>
                    <a:pt x="1854303" y="1382417"/>
                  </a:lnTo>
                  <a:lnTo>
                    <a:pt x="1854859" y="1380756"/>
                  </a:lnTo>
                  <a:lnTo>
                    <a:pt x="1855415" y="1378038"/>
                  </a:lnTo>
                  <a:lnTo>
                    <a:pt x="1857084" y="1382078"/>
                  </a:lnTo>
                  <a:lnTo>
                    <a:pt x="1857641" y="1377397"/>
                  </a:lnTo>
                  <a:lnTo>
                    <a:pt x="1858197" y="1356937"/>
                  </a:lnTo>
                  <a:lnTo>
                    <a:pt x="1858753" y="1310658"/>
                  </a:lnTo>
                  <a:lnTo>
                    <a:pt x="1859310" y="1273551"/>
                  </a:lnTo>
                  <a:lnTo>
                    <a:pt x="1860979" y="1287329"/>
                  </a:lnTo>
                  <a:lnTo>
                    <a:pt x="1861535" y="1267059"/>
                  </a:lnTo>
                  <a:lnTo>
                    <a:pt x="1862091" y="1267247"/>
                  </a:lnTo>
                  <a:lnTo>
                    <a:pt x="1862648" y="1290009"/>
                  </a:lnTo>
                  <a:lnTo>
                    <a:pt x="1863204" y="1284876"/>
                  </a:lnTo>
                  <a:lnTo>
                    <a:pt x="1864873" y="1304354"/>
                  </a:lnTo>
                  <a:lnTo>
                    <a:pt x="1865430" y="1320208"/>
                  </a:lnTo>
                  <a:lnTo>
                    <a:pt x="1865986" y="1319717"/>
                  </a:lnTo>
                  <a:lnTo>
                    <a:pt x="1866542" y="1329645"/>
                  </a:lnTo>
                  <a:lnTo>
                    <a:pt x="1867099" y="1351690"/>
                  </a:lnTo>
                  <a:lnTo>
                    <a:pt x="1868768" y="1359806"/>
                  </a:lnTo>
                  <a:lnTo>
                    <a:pt x="1869324" y="1379662"/>
                  </a:lnTo>
                  <a:lnTo>
                    <a:pt x="1869880" y="1328286"/>
                  </a:lnTo>
                  <a:lnTo>
                    <a:pt x="1870437" y="1323870"/>
                  </a:lnTo>
                  <a:lnTo>
                    <a:pt x="1870993" y="1321303"/>
                  </a:lnTo>
                  <a:lnTo>
                    <a:pt x="1872662" y="1325719"/>
                  </a:lnTo>
                  <a:lnTo>
                    <a:pt x="1873218" y="1317150"/>
                  </a:lnTo>
                  <a:lnTo>
                    <a:pt x="1873775" y="1296955"/>
                  </a:lnTo>
                  <a:lnTo>
                    <a:pt x="1874331" y="1279817"/>
                  </a:lnTo>
                  <a:lnTo>
                    <a:pt x="1874887" y="1298163"/>
                  </a:lnTo>
                  <a:lnTo>
                    <a:pt x="1876556" y="1300919"/>
                  </a:lnTo>
                  <a:lnTo>
                    <a:pt x="1877113" y="1298578"/>
                  </a:lnTo>
                  <a:lnTo>
                    <a:pt x="1877669" y="1256149"/>
                  </a:lnTo>
                  <a:lnTo>
                    <a:pt x="1878225" y="1277062"/>
                  </a:lnTo>
                  <a:lnTo>
                    <a:pt x="1878782" y="1260037"/>
                  </a:lnTo>
                  <a:lnTo>
                    <a:pt x="1880451" y="1244900"/>
                  </a:lnTo>
                  <a:lnTo>
                    <a:pt x="1881007" y="1245429"/>
                  </a:lnTo>
                  <a:lnTo>
                    <a:pt x="1881564" y="1262604"/>
                  </a:lnTo>
                  <a:lnTo>
                    <a:pt x="1882120" y="1270531"/>
                  </a:lnTo>
                  <a:lnTo>
                    <a:pt x="1882676" y="1272758"/>
                  </a:lnTo>
                  <a:lnTo>
                    <a:pt x="1884345" y="1272457"/>
                  </a:lnTo>
                  <a:lnTo>
                    <a:pt x="1884902" y="1267247"/>
                  </a:lnTo>
                  <a:lnTo>
                    <a:pt x="1885458" y="1238747"/>
                  </a:lnTo>
                  <a:lnTo>
                    <a:pt x="1886014" y="1236898"/>
                  </a:lnTo>
                  <a:lnTo>
                    <a:pt x="1886571" y="1209719"/>
                  </a:lnTo>
                  <a:lnTo>
                    <a:pt x="1888240" y="1212172"/>
                  </a:lnTo>
                  <a:lnTo>
                    <a:pt x="1888796" y="1229725"/>
                  </a:lnTo>
                  <a:lnTo>
                    <a:pt x="1889352" y="1227838"/>
                  </a:lnTo>
                  <a:lnTo>
                    <a:pt x="1889909" y="1212361"/>
                  </a:lnTo>
                  <a:lnTo>
                    <a:pt x="1890465" y="1211682"/>
                  </a:lnTo>
                  <a:lnTo>
                    <a:pt x="1892134" y="1215419"/>
                  </a:lnTo>
                  <a:lnTo>
                    <a:pt x="1892690" y="1226970"/>
                  </a:lnTo>
                  <a:lnTo>
                    <a:pt x="1893247" y="1229990"/>
                  </a:lnTo>
                  <a:lnTo>
                    <a:pt x="1893803" y="1199565"/>
                  </a:lnTo>
                  <a:lnTo>
                    <a:pt x="1894360" y="1236331"/>
                  </a:lnTo>
                  <a:lnTo>
                    <a:pt x="1896029" y="1249392"/>
                  </a:lnTo>
                  <a:lnTo>
                    <a:pt x="1896585" y="1213758"/>
                  </a:lnTo>
                  <a:lnTo>
                    <a:pt x="1897141" y="1225082"/>
                  </a:lnTo>
                  <a:lnTo>
                    <a:pt x="1897698" y="1241163"/>
                  </a:lnTo>
                  <a:lnTo>
                    <a:pt x="1898254" y="1254413"/>
                  </a:lnTo>
                  <a:lnTo>
                    <a:pt x="1899923" y="1269588"/>
                  </a:lnTo>
                  <a:lnTo>
                    <a:pt x="1900479" y="1260113"/>
                  </a:lnTo>
                  <a:lnTo>
                    <a:pt x="1901036" y="1278307"/>
                  </a:lnTo>
                  <a:lnTo>
                    <a:pt x="1901592" y="1263472"/>
                  </a:lnTo>
                  <a:lnTo>
                    <a:pt x="1902148" y="1266039"/>
                  </a:lnTo>
                  <a:lnTo>
                    <a:pt x="1903817" y="1267549"/>
                  </a:lnTo>
                  <a:lnTo>
                    <a:pt x="1904374" y="1283630"/>
                  </a:lnTo>
                  <a:lnTo>
                    <a:pt x="1904930" y="1271022"/>
                  </a:lnTo>
                  <a:lnTo>
                    <a:pt x="1905486" y="1274344"/>
                  </a:lnTo>
                  <a:lnTo>
                    <a:pt x="1906043" y="1270984"/>
                  </a:lnTo>
                  <a:lnTo>
                    <a:pt x="1908268" y="1290840"/>
                  </a:lnTo>
                  <a:lnTo>
                    <a:pt x="1908825" y="1311337"/>
                  </a:lnTo>
                  <a:lnTo>
                    <a:pt x="1909381" y="1327456"/>
                  </a:lnTo>
                  <a:lnTo>
                    <a:pt x="1909937" y="1312243"/>
                  </a:lnTo>
                  <a:lnTo>
                    <a:pt x="1911606" y="1318774"/>
                  </a:lnTo>
                  <a:lnTo>
                    <a:pt x="1912163" y="1309941"/>
                  </a:lnTo>
                  <a:lnTo>
                    <a:pt x="1912719" y="1320963"/>
                  </a:lnTo>
                  <a:lnTo>
                    <a:pt x="1913275" y="1332288"/>
                  </a:lnTo>
                  <a:lnTo>
                    <a:pt x="1913832" y="1317830"/>
                  </a:lnTo>
                  <a:lnTo>
                    <a:pt x="1915501" y="1322888"/>
                  </a:lnTo>
                  <a:lnTo>
                    <a:pt x="1916057" y="1308166"/>
                  </a:lnTo>
                  <a:lnTo>
                    <a:pt x="1916613" y="1303033"/>
                  </a:lnTo>
                  <a:lnTo>
                    <a:pt x="1917170" y="1300919"/>
                  </a:lnTo>
                  <a:lnTo>
                    <a:pt x="1917726" y="1304505"/>
                  </a:lnTo>
                  <a:lnTo>
                    <a:pt x="1919395" y="1301711"/>
                  </a:lnTo>
                  <a:lnTo>
                    <a:pt x="1919951" y="1286423"/>
                  </a:lnTo>
                  <a:lnTo>
                    <a:pt x="1920508" y="1281063"/>
                  </a:lnTo>
                  <a:lnTo>
                    <a:pt x="1921064" y="1294350"/>
                  </a:lnTo>
                  <a:lnTo>
                    <a:pt x="1921621" y="1316886"/>
                  </a:lnTo>
                  <a:lnTo>
                    <a:pt x="1923290" y="1313753"/>
                  </a:lnTo>
                  <a:lnTo>
                    <a:pt x="1923846" y="1309563"/>
                  </a:lnTo>
                  <a:lnTo>
                    <a:pt x="1924402" y="1317339"/>
                  </a:lnTo>
                  <a:lnTo>
                    <a:pt x="1924959" y="1322058"/>
                  </a:lnTo>
                  <a:lnTo>
                    <a:pt x="1925515" y="1324700"/>
                  </a:lnTo>
                  <a:lnTo>
                    <a:pt x="1927184" y="1338025"/>
                  </a:lnTo>
                  <a:lnTo>
                    <a:pt x="1927740" y="1335005"/>
                  </a:lnTo>
                  <a:lnTo>
                    <a:pt x="1928297" y="1331457"/>
                  </a:lnTo>
                  <a:lnTo>
                    <a:pt x="1928853" y="1335911"/>
                  </a:lnTo>
                  <a:lnTo>
                    <a:pt x="1931078" y="1376378"/>
                  </a:lnTo>
                  <a:lnTo>
                    <a:pt x="1931635" y="1389099"/>
                  </a:lnTo>
                  <a:lnTo>
                    <a:pt x="1932191" y="1392949"/>
                  </a:lnTo>
                  <a:lnTo>
                    <a:pt x="1932747" y="1387438"/>
                  </a:lnTo>
                  <a:lnTo>
                    <a:pt x="1933304" y="1386230"/>
                  </a:lnTo>
                  <a:lnTo>
                    <a:pt x="1934973" y="1401707"/>
                  </a:lnTo>
                  <a:lnTo>
                    <a:pt x="1935529" y="1407671"/>
                  </a:lnTo>
                  <a:lnTo>
                    <a:pt x="1936086" y="1418391"/>
                  </a:lnTo>
                  <a:lnTo>
                    <a:pt x="1936642" y="1412654"/>
                  </a:lnTo>
                  <a:lnTo>
                    <a:pt x="1937198" y="1418920"/>
                  </a:lnTo>
                  <a:lnTo>
                    <a:pt x="1938867" y="1424695"/>
                  </a:lnTo>
                  <a:lnTo>
                    <a:pt x="1939424" y="1417599"/>
                  </a:lnTo>
                  <a:lnTo>
                    <a:pt x="1939980" y="1424695"/>
                  </a:lnTo>
                  <a:lnTo>
                    <a:pt x="1940536" y="1429414"/>
                  </a:lnTo>
                  <a:lnTo>
                    <a:pt x="1941093" y="1457197"/>
                  </a:lnTo>
                  <a:lnTo>
                    <a:pt x="1942762" y="1468257"/>
                  </a:lnTo>
                  <a:lnTo>
                    <a:pt x="1943318" y="1471730"/>
                  </a:lnTo>
                  <a:lnTo>
                    <a:pt x="1943874" y="1468370"/>
                  </a:lnTo>
                  <a:lnTo>
                    <a:pt x="1944431" y="1468370"/>
                  </a:lnTo>
                  <a:lnTo>
                    <a:pt x="1944987" y="1492793"/>
                  </a:lnTo>
                  <a:lnTo>
                    <a:pt x="1946656" y="1516952"/>
                  </a:lnTo>
                  <a:lnTo>
                    <a:pt x="1947212" y="1521520"/>
                  </a:lnTo>
                  <a:lnTo>
                    <a:pt x="1947769" y="1531900"/>
                  </a:lnTo>
                  <a:lnTo>
                    <a:pt x="1948325" y="1537449"/>
                  </a:lnTo>
                  <a:lnTo>
                    <a:pt x="1948881" y="1540545"/>
                  </a:lnTo>
                  <a:lnTo>
                    <a:pt x="1950551" y="1528805"/>
                  </a:lnTo>
                  <a:lnTo>
                    <a:pt x="1951107" y="1538355"/>
                  </a:lnTo>
                  <a:lnTo>
                    <a:pt x="1951663" y="1550359"/>
                  </a:lnTo>
                  <a:lnTo>
                    <a:pt x="1952220" y="1555833"/>
                  </a:lnTo>
                  <a:lnTo>
                    <a:pt x="1952776" y="1562288"/>
                  </a:lnTo>
                  <a:lnTo>
                    <a:pt x="1954445" y="1576670"/>
                  </a:lnTo>
                  <a:lnTo>
                    <a:pt x="1955001" y="1585390"/>
                  </a:lnTo>
                  <a:lnTo>
                    <a:pt x="1955558" y="1622383"/>
                  </a:lnTo>
                  <a:lnTo>
                    <a:pt x="1956114" y="1630725"/>
                  </a:lnTo>
                  <a:lnTo>
                    <a:pt x="1956670" y="1653790"/>
                  </a:lnTo>
                  <a:lnTo>
                    <a:pt x="1958339" y="1686631"/>
                  </a:lnTo>
                  <a:lnTo>
                    <a:pt x="1958896" y="1672324"/>
                  </a:lnTo>
                  <a:lnTo>
                    <a:pt x="1959452" y="1680327"/>
                  </a:lnTo>
                  <a:lnTo>
                    <a:pt x="1960008" y="1643484"/>
                  </a:lnTo>
                  <a:lnTo>
                    <a:pt x="1960565" y="1611398"/>
                  </a:lnTo>
                  <a:lnTo>
                    <a:pt x="1962234" y="1593694"/>
                  </a:lnTo>
                  <a:lnTo>
                    <a:pt x="1962790" y="1610379"/>
                  </a:lnTo>
                  <a:lnTo>
                    <a:pt x="1963347" y="1615400"/>
                  </a:lnTo>
                  <a:lnTo>
                    <a:pt x="1963903" y="1620684"/>
                  </a:lnTo>
                  <a:lnTo>
                    <a:pt x="1964459" y="1628989"/>
                  </a:lnTo>
                  <a:lnTo>
                    <a:pt x="1966685" y="1625667"/>
                  </a:lnTo>
                  <a:lnTo>
                    <a:pt x="1967241" y="1618495"/>
                  </a:lnTo>
                  <a:lnTo>
                    <a:pt x="1967797" y="1606151"/>
                  </a:lnTo>
                  <a:lnTo>
                    <a:pt x="1968354" y="1604604"/>
                  </a:lnTo>
                  <a:lnTo>
                    <a:pt x="1970023" y="1610228"/>
                  </a:lnTo>
                  <a:lnTo>
                    <a:pt x="1970579" y="1600112"/>
                  </a:lnTo>
                  <a:lnTo>
                    <a:pt x="1971135" y="1590750"/>
                  </a:lnTo>
                  <a:lnTo>
                    <a:pt x="1971692" y="1583804"/>
                  </a:lnTo>
                  <a:lnTo>
                    <a:pt x="1972248" y="1597243"/>
                  </a:lnTo>
                  <a:lnTo>
                    <a:pt x="1973917" y="1598337"/>
                  </a:lnTo>
                  <a:lnTo>
                    <a:pt x="1974473" y="1602603"/>
                  </a:lnTo>
                  <a:lnTo>
                    <a:pt x="1975030" y="1604792"/>
                  </a:lnTo>
                  <a:lnTo>
                    <a:pt x="1975586" y="1616419"/>
                  </a:lnTo>
                  <a:lnTo>
                    <a:pt x="1976142" y="1626837"/>
                  </a:lnTo>
                  <a:lnTo>
                    <a:pt x="1977812" y="1652695"/>
                  </a:lnTo>
                  <a:lnTo>
                    <a:pt x="1978368" y="1647976"/>
                  </a:lnTo>
                  <a:lnTo>
                    <a:pt x="1978924" y="1632084"/>
                  </a:lnTo>
                  <a:lnTo>
                    <a:pt x="1979481" y="1609020"/>
                  </a:lnTo>
                  <a:lnTo>
                    <a:pt x="1980037" y="1611700"/>
                  </a:lnTo>
                  <a:lnTo>
                    <a:pt x="1981706" y="1596299"/>
                  </a:lnTo>
                  <a:lnTo>
                    <a:pt x="1982262" y="1573008"/>
                  </a:lnTo>
                  <a:lnTo>
                    <a:pt x="1982819" y="1564892"/>
                  </a:lnTo>
                  <a:lnTo>
                    <a:pt x="1983375" y="1550775"/>
                  </a:lnTo>
                  <a:lnTo>
                    <a:pt x="1983931" y="1559419"/>
                  </a:lnTo>
                  <a:lnTo>
                    <a:pt x="1986157" y="1589504"/>
                  </a:lnTo>
                  <a:lnTo>
                    <a:pt x="1986713" y="1603698"/>
                  </a:lnTo>
                  <a:lnTo>
                    <a:pt x="1987269" y="1587730"/>
                  </a:lnTo>
                  <a:lnTo>
                    <a:pt x="1987826" y="1583049"/>
                  </a:lnTo>
                  <a:lnTo>
                    <a:pt x="1989495" y="1604981"/>
                  </a:lnTo>
                  <a:lnTo>
                    <a:pt x="1990051" y="1588900"/>
                  </a:lnTo>
                  <a:lnTo>
                    <a:pt x="1990607" y="1591920"/>
                  </a:lnTo>
                  <a:lnTo>
                    <a:pt x="1991164" y="1586900"/>
                  </a:lnTo>
                  <a:lnTo>
                    <a:pt x="1991720" y="1565006"/>
                  </a:lnTo>
                  <a:lnTo>
                    <a:pt x="1993389" y="1571800"/>
                  </a:lnTo>
                  <a:lnTo>
                    <a:pt x="1993946" y="1573726"/>
                  </a:lnTo>
                  <a:lnTo>
                    <a:pt x="1994502" y="1565081"/>
                  </a:lnTo>
                  <a:lnTo>
                    <a:pt x="1995058" y="1557796"/>
                  </a:lnTo>
                  <a:lnTo>
                    <a:pt x="1995615" y="1541942"/>
                  </a:lnTo>
                  <a:lnTo>
                    <a:pt x="1997284" y="1534845"/>
                  </a:lnTo>
                  <a:lnTo>
                    <a:pt x="1997840" y="1514763"/>
                  </a:lnTo>
                  <a:lnTo>
                    <a:pt x="1998396" y="1521406"/>
                  </a:lnTo>
                  <a:lnTo>
                    <a:pt x="1998953" y="1530617"/>
                  </a:lnTo>
                  <a:lnTo>
                    <a:pt x="1999509" y="1543716"/>
                  </a:lnTo>
                  <a:lnTo>
                    <a:pt x="2001178" y="1531900"/>
                  </a:lnTo>
                  <a:lnTo>
                    <a:pt x="2001734" y="1542470"/>
                  </a:lnTo>
                  <a:lnTo>
                    <a:pt x="2002847" y="1549604"/>
                  </a:lnTo>
                  <a:lnTo>
                    <a:pt x="2003403" y="1533297"/>
                  </a:lnTo>
                  <a:lnTo>
                    <a:pt x="2005072" y="1538091"/>
                  </a:lnTo>
                  <a:lnTo>
                    <a:pt x="2005629" y="1527673"/>
                  </a:lnTo>
                  <a:lnTo>
                    <a:pt x="2006185" y="1516273"/>
                  </a:lnTo>
                  <a:lnTo>
                    <a:pt x="2006742" y="1505854"/>
                  </a:lnTo>
                  <a:lnTo>
                    <a:pt x="2007298" y="1485999"/>
                  </a:lnTo>
                  <a:lnTo>
                    <a:pt x="2008967" y="1480601"/>
                  </a:lnTo>
                  <a:lnTo>
                    <a:pt x="2009523" y="1466332"/>
                  </a:lnTo>
                  <a:lnTo>
                    <a:pt x="2010080" y="1466143"/>
                  </a:lnTo>
                  <a:lnTo>
                    <a:pt x="2011192" y="1463236"/>
                  </a:lnTo>
                  <a:lnTo>
                    <a:pt x="2012861" y="1467049"/>
                  </a:lnTo>
                  <a:lnTo>
                    <a:pt x="2013418" y="1460254"/>
                  </a:lnTo>
                  <a:lnTo>
                    <a:pt x="2013974" y="1465916"/>
                  </a:lnTo>
                  <a:lnTo>
                    <a:pt x="2014530" y="1464520"/>
                  </a:lnTo>
                  <a:lnTo>
                    <a:pt x="2015087" y="1469389"/>
                  </a:lnTo>
                  <a:lnTo>
                    <a:pt x="2016756" y="1484564"/>
                  </a:lnTo>
                  <a:lnTo>
                    <a:pt x="2017312" y="1480223"/>
                  </a:lnTo>
                  <a:lnTo>
                    <a:pt x="2017868" y="1491774"/>
                  </a:lnTo>
                  <a:lnTo>
                    <a:pt x="2018425" y="1500381"/>
                  </a:lnTo>
                  <a:lnTo>
                    <a:pt x="2018981" y="1511328"/>
                  </a:lnTo>
                  <a:lnTo>
                    <a:pt x="2020650" y="1517896"/>
                  </a:lnTo>
                  <a:lnTo>
                    <a:pt x="2021207" y="1505099"/>
                  </a:lnTo>
                  <a:lnTo>
                    <a:pt x="2021763" y="1534845"/>
                  </a:lnTo>
                  <a:lnTo>
                    <a:pt x="2022319" y="1523256"/>
                  </a:lnTo>
                  <a:lnTo>
                    <a:pt x="2022876" y="1494718"/>
                  </a:lnTo>
                  <a:lnTo>
                    <a:pt x="2024545" y="1504457"/>
                  </a:lnTo>
                  <a:lnTo>
                    <a:pt x="2025101" y="1523067"/>
                  </a:lnTo>
                  <a:lnTo>
                    <a:pt x="2025657" y="1503061"/>
                  </a:lnTo>
                  <a:lnTo>
                    <a:pt x="2026214" y="1492303"/>
                  </a:lnTo>
                  <a:lnTo>
                    <a:pt x="2028439" y="1499588"/>
                  </a:lnTo>
                  <a:lnTo>
                    <a:pt x="2028995" y="1492265"/>
                  </a:lnTo>
                  <a:lnTo>
                    <a:pt x="2029552" y="1492378"/>
                  </a:lnTo>
                  <a:lnTo>
                    <a:pt x="2030108" y="1470484"/>
                  </a:lnTo>
                  <a:lnTo>
                    <a:pt x="2032333" y="1461462"/>
                  </a:lnTo>
                  <a:lnTo>
                    <a:pt x="2032890" y="1453233"/>
                  </a:lnTo>
                  <a:lnTo>
                    <a:pt x="2033446" y="1451232"/>
                  </a:lnTo>
                  <a:lnTo>
                    <a:pt x="2034003" y="1451383"/>
                  </a:lnTo>
                  <a:lnTo>
                    <a:pt x="2034559" y="1450138"/>
                  </a:lnTo>
                  <a:lnTo>
                    <a:pt x="2036228" y="1469427"/>
                  </a:lnTo>
                  <a:lnTo>
                    <a:pt x="2036784" y="1472711"/>
                  </a:lnTo>
                  <a:lnTo>
                    <a:pt x="2037341" y="1473617"/>
                  </a:lnTo>
                  <a:lnTo>
                    <a:pt x="2037897" y="1472447"/>
                  </a:lnTo>
                  <a:lnTo>
                    <a:pt x="2038453" y="1499361"/>
                  </a:lnTo>
                  <a:lnTo>
                    <a:pt x="2040679" y="1461953"/>
                  </a:lnTo>
                  <a:lnTo>
                    <a:pt x="2041235" y="1477732"/>
                  </a:lnTo>
                  <a:lnTo>
                    <a:pt x="2041791" y="1480374"/>
                  </a:lnTo>
                  <a:lnTo>
                    <a:pt x="2042348" y="1457952"/>
                  </a:lnTo>
                  <a:lnTo>
                    <a:pt x="2044017" y="1451987"/>
                  </a:lnTo>
                  <a:lnTo>
                    <a:pt x="2044573" y="1443230"/>
                  </a:lnTo>
                  <a:lnTo>
                    <a:pt x="2045129" y="1431717"/>
                  </a:lnTo>
                  <a:lnTo>
                    <a:pt x="2045686" y="1422128"/>
                  </a:lnTo>
                  <a:lnTo>
                    <a:pt x="2046242" y="1417108"/>
                  </a:lnTo>
                  <a:lnTo>
                    <a:pt x="2047911" y="1422317"/>
                  </a:lnTo>
                  <a:lnTo>
                    <a:pt x="2048468" y="1443192"/>
                  </a:lnTo>
                  <a:lnTo>
                    <a:pt x="2049024" y="1437341"/>
                  </a:lnTo>
                  <a:lnTo>
                    <a:pt x="2049580" y="1439795"/>
                  </a:lnTo>
                  <a:lnTo>
                    <a:pt x="2050137" y="1452893"/>
                  </a:lnTo>
                  <a:lnTo>
                    <a:pt x="2051806" y="1486791"/>
                  </a:lnTo>
                  <a:lnTo>
                    <a:pt x="2052362" y="1501249"/>
                  </a:lnTo>
                  <a:lnTo>
                    <a:pt x="2052918" y="1496832"/>
                  </a:lnTo>
                  <a:lnTo>
                    <a:pt x="2053475" y="1509289"/>
                  </a:lnTo>
                  <a:lnTo>
                    <a:pt x="2054031" y="1473806"/>
                  </a:lnTo>
                  <a:lnTo>
                    <a:pt x="2056256" y="1477241"/>
                  </a:lnTo>
                  <a:lnTo>
                    <a:pt x="2056813" y="1462859"/>
                  </a:lnTo>
                  <a:lnTo>
                    <a:pt x="2057369" y="1469314"/>
                  </a:lnTo>
                  <a:lnTo>
                    <a:pt x="2057925" y="1473428"/>
                  </a:lnTo>
                  <a:lnTo>
                    <a:pt x="2059594" y="1447231"/>
                  </a:lnTo>
                  <a:lnTo>
                    <a:pt x="2060151" y="1437190"/>
                  </a:lnTo>
                  <a:lnTo>
                    <a:pt x="2060707" y="1418542"/>
                  </a:lnTo>
                  <a:lnTo>
                    <a:pt x="2061263" y="1394874"/>
                  </a:lnTo>
                  <a:lnTo>
                    <a:pt x="2061820" y="1376717"/>
                  </a:lnTo>
                  <a:lnTo>
                    <a:pt x="2063489" y="1361542"/>
                  </a:lnTo>
                  <a:lnTo>
                    <a:pt x="2064045" y="1347538"/>
                  </a:lnTo>
                  <a:lnTo>
                    <a:pt x="2064602" y="1337912"/>
                  </a:lnTo>
                  <a:lnTo>
                    <a:pt x="2065158" y="1327607"/>
                  </a:lnTo>
                  <a:lnTo>
                    <a:pt x="2065714" y="1322662"/>
                  </a:lnTo>
                  <a:lnTo>
                    <a:pt x="2067383" y="1308846"/>
                  </a:lnTo>
                  <a:lnTo>
                    <a:pt x="2067940" y="1307411"/>
                  </a:lnTo>
                  <a:lnTo>
                    <a:pt x="2068496" y="1292350"/>
                  </a:lnTo>
                  <a:lnTo>
                    <a:pt x="2069052" y="1298427"/>
                  </a:lnTo>
                  <a:lnTo>
                    <a:pt x="2069609" y="1282158"/>
                  </a:lnTo>
                  <a:lnTo>
                    <a:pt x="2071278" y="1292614"/>
                  </a:lnTo>
                  <a:lnTo>
                    <a:pt x="2071834" y="1304731"/>
                  </a:lnTo>
                  <a:lnTo>
                    <a:pt x="2072390" y="1257319"/>
                  </a:lnTo>
                  <a:lnTo>
                    <a:pt x="2072947" y="1239767"/>
                  </a:lnTo>
                  <a:lnTo>
                    <a:pt x="2073503" y="1232179"/>
                  </a:lnTo>
                  <a:lnTo>
                    <a:pt x="2075172" y="1225837"/>
                  </a:lnTo>
                  <a:lnTo>
                    <a:pt x="2075729" y="1225347"/>
                  </a:lnTo>
                  <a:lnTo>
                    <a:pt x="2076285" y="1244938"/>
                  </a:lnTo>
                  <a:lnTo>
                    <a:pt x="2076841" y="1255659"/>
                  </a:lnTo>
                  <a:lnTo>
                    <a:pt x="2079067" y="1252110"/>
                  </a:lnTo>
                  <a:lnTo>
                    <a:pt x="2079623" y="1236822"/>
                  </a:lnTo>
                  <a:lnTo>
                    <a:pt x="2080179" y="1219722"/>
                  </a:lnTo>
                  <a:lnTo>
                    <a:pt x="2080736" y="1223308"/>
                  </a:lnTo>
                  <a:lnTo>
                    <a:pt x="2081292" y="1231424"/>
                  </a:lnTo>
                  <a:lnTo>
                    <a:pt x="2082961" y="1236558"/>
                  </a:lnTo>
                  <a:lnTo>
                    <a:pt x="2083517" y="1261698"/>
                  </a:lnTo>
                  <a:lnTo>
                    <a:pt x="2084074" y="1259886"/>
                  </a:lnTo>
                  <a:lnTo>
                    <a:pt x="2084630" y="1264454"/>
                  </a:lnTo>
                  <a:lnTo>
                    <a:pt x="2085186" y="1253922"/>
                  </a:lnTo>
                  <a:lnTo>
                    <a:pt x="2086855" y="1258074"/>
                  </a:lnTo>
                  <a:lnTo>
                    <a:pt x="2087412" y="1252035"/>
                  </a:lnTo>
                  <a:lnTo>
                    <a:pt x="2087968" y="1252299"/>
                  </a:lnTo>
                  <a:lnTo>
                    <a:pt x="2088524" y="1272758"/>
                  </a:lnTo>
                  <a:lnTo>
                    <a:pt x="2089081" y="1296464"/>
                  </a:lnTo>
                  <a:lnTo>
                    <a:pt x="2090750" y="1303410"/>
                  </a:lnTo>
                  <a:lnTo>
                    <a:pt x="2091306" y="1287103"/>
                  </a:lnTo>
                  <a:lnTo>
                    <a:pt x="2091863" y="1250638"/>
                  </a:lnTo>
                  <a:lnTo>
                    <a:pt x="2092419" y="1241541"/>
                  </a:lnTo>
                  <a:lnTo>
                    <a:pt x="2092975" y="1274533"/>
                  </a:lnTo>
                  <a:lnTo>
                    <a:pt x="2094644" y="1246976"/>
                  </a:lnTo>
                  <a:lnTo>
                    <a:pt x="2095201" y="1264454"/>
                  </a:lnTo>
                  <a:lnTo>
                    <a:pt x="2095757" y="1215457"/>
                  </a:lnTo>
                  <a:lnTo>
                    <a:pt x="2096313" y="1233727"/>
                  </a:lnTo>
                  <a:lnTo>
                    <a:pt x="2096870" y="1245013"/>
                  </a:lnTo>
                  <a:lnTo>
                    <a:pt x="2098539" y="1228555"/>
                  </a:lnTo>
                  <a:lnTo>
                    <a:pt x="2099095" y="1231198"/>
                  </a:lnTo>
                  <a:lnTo>
                    <a:pt x="2099651" y="1242182"/>
                  </a:lnTo>
                  <a:lnTo>
                    <a:pt x="2100208" y="1276533"/>
                  </a:lnTo>
                  <a:lnTo>
                    <a:pt x="2100764" y="1248675"/>
                  </a:lnTo>
                  <a:lnTo>
                    <a:pt x="2102433" y="1258112"/>
                  </a:lnTo>
                  <a:lnTo>
                    <a:pt x="2102989" y="1271475"/>
                  </a:lnTo>
                  <a:lnTo>
                    <a:pt x="2103546" y="1235312"/>
                  </a:lnTo>
                  <a:lnTo>
                    <a:pt x="2104102" y="1264416"/>
                  </a:lnTo>
                  <a:lnTo>
                    <a:pt x="2104659" y="1243164"/>
                  </a:lnTo>
                  <a:lnTo>
                    <a:pt x="2106328" y="1235350"/>
                  </a:lnTo>
                  <a:lnTo>
                    <a:pt x="2106884" y="1233085"/>
                  </a:lnTo>
                  <a:lnTo>
                    <a:pt x="2107440" y="1249845"/>
                  </a:lnTo>
                  <a:lnTo>
                    <a:pt x="2107997" y="1255583"/>
                  </a:lnTo>
                  <a:lnTo>
                    <a:pt x="2108553" y="1257546"/>
                  </a:lnTo>
                  <a:lnTo>
                    <a:pt x="2110222" y="1230367"/>
                  </a:lnTo>
                  <a:lnTo>
                    <a:pt x="2110778" y="1263661"/>
                  </a:lnTo>
                  <a:lnTo>
                    <a:pt x="2111335" y="1237728"/>
                  </a:lnTo>
                  <a:lnTo>
                    <a:pt x="2111891" y="1258867"/>
                  </a:lnTo>
                  <a:lnTo>
                    <a:pt x="2112447" y="1263850"/>
                  </a:lnTo>
                  <a:lnTo>
                    <a:pt x="2114673" y="1256111"/>
                  </a:lnTo>
                  <a:lnTo>
                    <a:pt x="2115229" y="1277024"/>
                  </a:lnTo>
                  <a:lnTo>
                    <a:pt x="2115785" y="1238181"/>
                  </a:lnTo>
                  <a:lnTo>
                    <a:pt x="2116342" y="1268757"/>
                  </a:lnTo>
                  <a:lnTo>
                    <a:pt x="2118011" y="1239200"/>
                  </a:lnTo>
                  <a:lnTo>
                    <a:pt x="2118567" y="1228065"/>
                  </a:lnTo>
                  <a:lnTo>
                    <a:pt x="2119124" y="1227045"/>
                  </a:lnTo>
                  <a:lnTo>
                    <a:pt x="2119680" y="1221308"/>
                  </a:lnTo>
                  <a:lnTo>
                    <a:pt x="2120236" y="1232708"/>
                  </a:lnTo>
                  <a:lnTo>
                    <a:pt x="2121905" y="1275476"/>
                  </a:lnTo>
                  <a:lnTo>
                    <a:pt x="2122462" y="1281894"/>
                  </a:lnTo>
                  <a:lnTo>
                    <a:pt x="2123018" y="1254790"/>
                  </a:lnTo>
                  <a:lnTo>
                    <a:pt x="2123574" y="1269852"/>
                  </a:lnTo>
                  <a:lnTo>
                    <a:pt x="2124131" y="1278081"/>
                  </a:lnTo>
                  <a:lnTo>
                    <a:pt x="2125800" y="1266530"/>
                  </a:lnTo>
                  <a:lnTo>
                    <a:pt x="2126356" y="1278647"/>
                  </a:lnTo>
                  <a:lnTo>
                    <a:pt x="2126912" y="1312432"/>
                  </a:lnTo>
                  <a:lnTo>
                    <a:pt x="2127469" y="1292727"/>
                  </a:lnTo>
                  <a:lnTo>
                    <a:pt x="2128025" y="1319415"/>
                  </a:lnTo>
                  <a:lnTo>
                    <a:pt x="2129694" y="1323643"/>
                  </a:lnTo>
                  <a:lnTo>
                    <a:pt x="2130250" y="1305335"/>
                  </a:lnTo>
                  <a:lnTo>
                    <a:pt x="2130807" y="1322624"/>
                  </a:lnTo>
                  <a:lnTo>
                    <a:pt x="2131363" y="1292803"/>
                  </a:lnTo>
                  <a:lnTo>
                    <a:pt x="2131920" y="1282347"/>
                  </a:lnTo>
                  <a:lnTo>
                    <a:pt x="2134145" y="1298503"/>
                  </a:lnTo>
                  <a:lnTo>
                    <a:pt x="2134701" y="1286725"/>
                  </a:lnTo>
                  <a:lnTo>
                    <a:pt x="2135258" y="1296804"/>
                  </a:lnTo>
                  <a:lnTo>
                    <a:pt x="2135814" y="1296351"/>
                  </a:lnTo>
                  <a:lnTo>
                    <a:pt x="2137483" y="1301711"/>
                  </a:lnTo>
                  <a:lnTo>
                    <a:pt x="2138039" y="1291331"/>
                  </a:lnTo>
                  <a:lnTo>
                    <a:pt x="2138596" y="1297521"/>
                  </a:lnTo>
                  <a:lnTo>
                    <a:pt x="2139152" y="1298616"/>
                  </a:lnTo>
                  <a:lnTo>
                    <a:pt x="2139708" y="1310356"/>
                  </a:lnTo>
                  <a:lnTo>
                    <a:pt x="2141377" y="1313980"/>
                  </a:lnTo>
                  <a:lnTo>
                    <a:pt x="2141934" y="1322699"/>
                  </a:lnTo>
                  <a:lnTo>
                    <a:pt x="2142490" y="1333382"/>
                  </a:lnTo>
                  <a:lnTo>
                    <a:pt x="2143046" y="1341234"/>
                  </a:lnTo>
                  <a:lnTo>
                    <a:pt x="2143603" y="1349614"/>
                  </a:lnTo>
                  <a:lnTo>
                    <a:pt x="2145272" y="1361618"/>
                  </a:lnTo>
                  <a:lnTo>
                    <a:pt x="2145828" y="1363317"/>
                  </a:lnTo>
                  <a:lnTo>
                    <a:pt x="2146385" y="1373433"/>
                  </a:lnTo>
                  <a:lnTo>
                    <a:pt x="2146941" y="1378114"/>
                  </a:lnTo>
                  <a:lnTo>
                    <a:pt x="2147497" y="1391854"/>
                  </a:lnTo>
                  <a:lnTo>
                    <a:pt x="2149166" y="1413446"/>
                  </a:lnTo>
                  <a:lnTo>
                    <a:pt x="2149723" y="1431226"/>
                  </a:lnTo>
                  <a:lnTo>
                    <a:pt x="2150279" y="1414126"/>
                  </a:lnTo>
                  <a:lnTo>
                    <a:pt x="2150835" y="1396837"/>
                  </a:lnTo>
                  <a:lnTo>
                    <a:pt x="2151392" y="1389099"/>
                  </a:lnTo>
                  <a:lnTo>
                    <a:pt x="2153061" y="1380907"/>
                  </a:lnTo>
                  <a:lnTo>
                    <a:pt x="2153617" y="1388948"/>
                  </a:lnTo>
                  <a:lnTo>
                    <a:pt x="2154173" y="1398536"/>
                  </a:lnTo>
                  <a:lnTo>
                    <a:pt x="2154730" y="1385777"/>
                  </a:lnTo>
                  <a:lnTo>
                    <a:pt x="2155286" y="1389816"/>
                  </a:lnTo>
                  <a:lnTo>
                    <a:pt x="2156955" y="1390118"/>
                  </a:lnTo>
                  <a:lnTo>
                    <a:pt x="2157511" y="1397856"/>
                  </a:lnTo>
                  <a:lnTo>
                    <a:pt x="2158068" y="1389665"/>
                  </a:lnTo>
                  <a:lnTo>
                    <a:pt x="2158624" y="1381587"/>
                  </a:lnTo>
                  <a:lnTo>
                    <a:pt x="2159180" y="1378944"/>
                  </a:lnTo>
                  <a:lnTo>
                    <a:pt x="2160850" y="1379058"/>
                  </a:lnTo>
                  <a:lnTo>
                    <a:pt x="2161406" y="1378189"/>
                  </a:lnTo>
                  <a:lnTo>
                    <a:pt x="2161962" y="1378944"/>
                  </a:lnTo>
                  <a:lnTo>
                    <a:pt x="2162519" y="1375056"/>
                  </a:lnTo>
                  <a:lnTo>
                    <a:pt x="2163075" y="1391515"/>
                  </a:lnTo>
                  <a:lnTo>
                    <a:pt x="2164744" y="1397668"/>
                  </a:lnTo>
                  <a:lnTo>
                    <a:pt x="2165300" y="1403670"/>
                  </a:lnTo>
                  <a:lnTo>
                    <a:pt x="2165857" y="1413673"/>
                  </a:lnTo>
                  <a:lnTo>
                    <a:pt x="2166413" y="1426356"/>
                  </a:lnTo>
                  <a:lnTo>
                    <a:pt x="2166969" y="1412880"/>
                  </a:lnTo>
                  <a:lnTo>
                    <a:pt x="2169195" y="1408501"/>
                  </a:lnTo>
                  <a:lnTo>
                    <a:pt x="2169751" y="1396233"/>
                  </a:lnTo>
                  <a:lnTo>
                    <a:pt x="2170307" y="1380077"/>
                  </a:lnTo>
                  <a:lnTo>
                    <a:pt x="2170864" y="1394534"/>
                  </a:lnTo>
                  <a:lnTo>
                    <a:pt x="2172533" y="1385626"/>
                  </a:lnTo>
                  <a:lnTo>
                    <a:pt x="2173089" y="1387174"/>
                  </a:lnTo>
                  <a:lnTo>
                    <a:pt x="2173646" y="1393100"/>
                  </a:lnTo>
                  <a:lnTo>
                    <a:pt x="2174202" y="1379548"/>
                  </a:lnTo>
                  <a:lnTo>
                    <a:pt x="2174758" y="1352898"/>
                  </a:lnTo>
                  <a:lnTo>
                    <a:pt x="2176427" y="1351690"/>
                  </a:lnTo>
                  <a:lnTo>
                    <a:pt x="2176984" y="1347538"/>
                  </a:lnTo>
                  <a:lnTo>
                    <a:pt x="2177540" y="1333269"/>
                  </a:lnTo>
                  <a:lnTo>
                    <a:pt x="2178096" y="1318547"/>
                  </a:lnTo>
                  <a:lnTo>
                    <a:pt x="2178653" y="1308166"/>
                  </a:lnTo>
                  <a:lnTo>
                    <a:pt x="2180322" y="1310054"/>
                  </a:lnTo>
                  <a:lnTo>
                    <a:pt x="2180878" y="1321341"/>
                  </a:lnTo>
                  <a:lnTo>
                    <a:pt x="2181434" y="1296087"/>
                  </a:lnTo>
                  <a:lnTo>
                    <a:pt x="2181991" y="1288273"/>
                  </a:lnTo>
                  <a:lnTo>
                    <a:pt x="2182547" y="1271777"/>
                  </a:lnTo>
                  <a:lnTo>
                    <a:pt x="2184216" y="1279138"/>
                  </a:lnTo>
                  <a:lnTo>
                    <a:pt x="2184772" y="1285480"/>
                  </a:lnTo>
                  <a:lnTo>
                    <a:pt x="2185329" y="1279176"/>
                  </a:lnTo>
                  <a:lnTo>
                    <a:pt x="2185885" y="1266153"/>
                  </a:lnTo>
                  <a:lnTo>
                    <a:pt x="2186441" y="1262717"/>
                  </a:lnTo>
                  <a:lnTo>
                    <a:pt x="2188667" y="1254224"/>
                  </a:lnTo>
                  <a:lnTo>
                    <a:pt x="2189223" y="1259773"/>
                  </a:lnTo>
                  <a:lnTo>
                    <a:pt x="2189780" y="1257282"/>
                  </a:lnTo>
                  <a:lnTo>
                    <a:pt x="2190336" y="1242862"/>
                  </a:lnTo>
                  <a:lnTo>
                    <a:pt x="2192005" y="1237200"/>
                  </a:lnTo>
                  <a:lnTo>
                    <a:pt x="2192561" y="1236973"/>
                  </a:lnTo>
                  <a:lnTo>
                    <a:pt x="2193118" y="1233500"/>
                  </a:lnTo>
                  <a:lnTo>
                    <a:pt x="2193674" y="1238785"/>
                  </a:lnTo>
                  <a:lnTo>
                    <a:pt x="2194230" y="1232330"/>
                  </a:lnTo>
                  <a:lnTo>
                    <a:pt x="2195899" y="1249128"/>
                  </a:lnTo>
                  <a:lnTo>
                    <a:pt x="2196456" y="1239125"/>
                  </a:lnTo>
                  <a:lnTo>
                    <a:pt x="2197012" y="1239804"/>
                  </a:lnTo>
                  <a:lnTo>
                    <a:pt x="2197568" y="1243202"/>
                  </a:lnTo>
                  <a:lnTo>
                    <a:pt x="2198125" y="1243051"/>
                  </a:lnTo>
                  <a:lnTo>
                    <a:pt x="2199794" y="1246939"/>
                  </a:lnTo>
                  <a:lnTo>
                    <a:pt x="2200350" y="1245806"/>
                  </a:lnTo>
                  <a:lnTo>
                    <a:pt x="2200906" y="1260906"/>
                  </a:lnTo>
                  <a:lnTo>
                    <a:pt x="2201463" y="1274495"/>
                  </a:lnTo>
                  <a:lnTo>
                    <a:pt x="2202019" y="1282913"/>
                  </a:lnTo>
                  <a:lnTo>
                    <a:pt x="2203688" y="1273551"/>
                  </a:lnTo>
                  <a:lnTo>
                    <a:pt x="2204245" y="1269059"/>
                  </a:lnTo>
                  <a:lnTo>
                    <a:pt x="2204801" y="1268417"/>
                  </a:lnTo>
                  <a:lnTo>
                    <a:pt x="2205357" y="1259584"/>
                  </a:lnTo>
                  <a:lnTo>
                    <a:pt x="2207583" y="1277100"/>
                  </a:lnTo>
                  <a:lnTo>
                    <a:pt x="2208139" y="1269399"/>
                  </a:lnTo>
                  <a:lnTo>
                    <a:pt x="2208695" y="1272872"/>
                  </a:lnTo>
                  <a:lnTo>
                    <a:pt x="2209252" y="1263472"/>
                  </a:lnTo>
                  <a:lnTo>
                    <a:pt x="2209808" y="1266190"/>
                  </a:lnTo>
                  <a:lnTo>
                    <a:pt x="2211477" y="1256715"/>
                  </a:lnTo>
                  <a:lnTo>
                    <a:pt x="2212033" y="1247769"/>
                  </a:lnTo>
                  <a:lnTo>
                    <a:pt x="2212590" y="1246976"/>
                  </a:lnTo>
                  <a:lnTo>
                    <a:pt x="2213702" y="1256149"/>
                  </a:lnTo>
                  <a:lnTo>
                    <a:pt x="2215371" y="1264378"/>
                  </a:lnTo>
                  <a:lnTo>
                    <a:pt x="2215928" y="1269021"/>
                  </a:lnTo>
                  <a:lnTo>
                    <a:pt x="2216484" y="1238483"/>
                  </a:lnTo>
                  <a:lnTo>
                    <a:pt x="2217041" y="1213984"/>
                  </a:lnTo>
                  <a:lnTo>
                    <a:pt x="2217597" y="1227159"/>
                  </a:lnTo>
                  <a:lnTo>
                    <a:pt x="2219266" y="1211493"/>
                  </a:lnTo>
                  <a:lnTo>
                    <a:pt x="2219822" y="1213380"/>
                  </a:lnTo>
                  <a:lnTo>
                    <a:pt x="2220379" y="1217570"/>
                  </a:lnTo>
                  <a:lnTo>
                    <a:pt x="2220935" y="1208624"/>
                  </a:lnTo>
                  <a:lnTo>
                    <a:pt x="2221491" y="1215268"/>
                  </a:lnTo>
                  <a:lnTo>
                    <a:pt x="2223160" y="1198810"/>
                  </a:lnTo>
                  <a:lnTo>
                    <a:pt x="2223717" y="1197866"/>
                  </a:lnTo>
                  <a:lnTo>
                    <a:pt x="2224273" y="1207378"/>
                  </a:lnTo>
                  <a:lnTo>
                    <a:pt x="2224829" y="1226517"/>
                  </a:lnTo>
                  <a:lnTo>
                    <a:pt x="2225386" y="1231386"/>
                  </a:lnTo>
                  <a:lnTo>
                    <a:pt x="2227055" y="1226555"/>
                  </a:lnTo>
                  <a:lnTo>
                    <a:pt x="2227611" y="1209304"/>
                  </a:lnTo>
                  <a:lnTo>
                    <a:pt x="2228167" y="1207605"/>
                  </a:lnTo>
                  <a:lnTo>
                    <a:pt x="2228724" y="1189297"/>
                  </a:lnTo>
                  <a:lnTo>
                    <a:pt x="2229280" y="1185107"/>
                  </a:lnTo>
                  <a:lnTo>
                    <a:pt x="2231506" y="1173216"/>
                  </a:lnTo>
                  <a:lnTo>
                    <a:pt x="2232062" y="1157890"/>
                  </a:lnTo>
                  <a:lnTo>
                    <a:pt x="2232618" y="1167177"/>
                  </a:lnTo>
                  <a:lnTo>
                    <a:pt x="2233175" y="1161061"/>
                  </a:lnTo>
                  <a:lnTo>
                    <a:pt x="2235400" y="1154380"/>
                  </a:lnTo>
                  <a:lnTo>
                    <a:pt x="2235956" y="1148000"/>
                  </a:lnTo>
                  <a:lnTo>
                    <a:pt x="2236513" y="1154946"/>
                  </a:lnTo>
                  <a:lnTo>
                    <a:pt x="2237069" y="1143773"/>
                  </a:lnTo>
                  <a:lnTo>
                    <a:pt x="2238738" y="1154682"/>
                  </a:lnTo>
                  <a:lnTo>
                    <a:pt x="2239294" y="1154984"/>
                  </a:lnTo>
                  <a:lnTo>
                    <a:pt x="2239851" y="1140300"/>
                  </a:lnTo>
                  <a:lnTo>
                    <a:pt x="2240407" y="1127428"/>
                  </a:lnTo>
                  <a:lnTo>
                    <a:pt x="2240963" y="1120218"/>
                  </a:lnTo>
                  <a:lnTo>
                    <a:pt x="2243189" y="1115688"/>
                  </a:lnTo>
                  <a:lnTo>
                    <a:pt x="2243745" y="1116141"/>
                  </a:lnTo>
                  <a:lnTo>
                    <a:pt x="2244302" y="1107157"/>
                  </a:lnTo>
                  <a:lnTo>
                    <a:pt x="2244858" y="1094851"/>
                  </a:lnTo>
                  <a:lnTo>
                    <a:pt x="2246527" y="1099909"/>
                  </a:lnTo>
                  <a:lnTo>
                    <a:pt x="2247083" y="1085980"/>
                  </a:lnTo>
                  <a:lnTo>
                    <a:pt x="2247640" y="1087565"/>
                  </a:lnTo>
                  <a:lnTo>
                    <a:pt x="2248196" y="1080204"/>
                  </a:lnTo>
                  <a:lnTo>
                    <a:pt x="2248752" y="1067332"/>
                  </a:lnTo>
                  <a:lnTo>
                    <a:pt x="2250421" y="1058650"/>
                  </a:lnTo>
                  <a:lnTo>
                    <a:pt x="2250978" y="1047967"/>
                  </a:lnTo>
                  <a:lnTo>
                    <a:pt x="2251534" y="1039814"/>
                  </a:lnTo>
                  <a:lnTo>
                    <a:pt x="2252090" y="1041928"/>
                  </a:lnTo>
                  <a:lnTo>
                    <a:pt x="2252647" y="1038719"/>
                  </a:lnTo>
                  <a:lnTo>
                    <a:pt x="2254316" y="1049742"/>
                  </a:lnTo>
                  <a:lnTo>
                    <a:pt x="2254872" y="1062727"/>
                  </a:lnTo>
                  <a:lnTo>
                    <a:pt x="2255428" y="1075599"/>
                  </a:lnTo>
                  <a:lnTo>
                    <a:pt x="2255985" y="1071900"/>
                  </a:lnTo>
                  <a:lnTo>
                    <a:pt x="2256541" y="1063331"/>
                  </a:lnTo>
                  <a:lnTo>
                    <a:pt x="2258210" y="1071862"/>
                  </a:lnTo>
                  <a:lnTo>
                    <a:pt x="2258767" y="1074504"/>
                  </a:lnTo>
                  <a:lnTo>
                    <a:pt x="2259323" y="1040795"/>
                  </a:lnTo>
                  <a:lnTo>
                    <a:pt x="2259879" y="1042683"/>
                  </a:lnTo>
                  <a:lnTo>
                    <a:pt x="2260436" y="1044759"/>
                  </a:lnTo>
                  <a:lnTo>
                    <a:pt x="2262661" y="1036832"/>
                  </a:lnTo>
                  <a:lnTo>
                    <a:pt x="2263217" y="1033661"/>
                  </a:lnTo>
                  <a:lnTo>
                    <a:pt x="2263774" y="1029358"/>
                  </a:lnTo>
                  <a:lnTo>
                    <a:pt x="2264330" y="1030528"/>
                  </a:lnTo>
                  <a:lnTo>
                    <a:pt x="2265999" y="1024413"/>
                  </a:lnTo>
                  <a:lnTo>
                    <a:pt x="2266555" y="1022903"/>
                  </a:lnTo>
                  <a:lnTo>
                    <a:pt x="2267112" y="1021846"/>
                  </a:lnTo>
                  <a:lnTo>
                    <a:pt x="2267668" y="1029320"/>
                  </a:lnTo>
                  <a:lnTo>
                    <a:pt x="2268224" y="1014711"/>
                  </a:lnTo>
                  <a:lnTo>
                    <a:pt x="2269893" y="1020751"/>
                  </a:lnTo>
                  <a:lnTo>
                    <a:pt x="2270450" y="1020713"/>
                  </a:lnTo>
                  <a:lnTo>
                    <a:pt x="2271006" y="1042343"/>
                  </a:lnTo>
                  <a:lnTo>
                    <a:pt x="2271562" y="1061859"/>
                  </a:lnTo>
                  <a:lnTo>
                    <a:pt x="2272119" y="1086320"/>
                  </a:lnTo>
                  <a:lnTo>
                    <a:pt x="2273788" y="1088811"/>
                  </a:lnTo>
                  <a:lnTo>
                    <a:pt x="2274344" y="1103646"/>
                  </a:lnTo>
                  <a:lnTo>
                    <a:pt x="2274901" y="1075637"/>
                  </a:lnTo>
                  <a:lnTo>
                    <a:pt x="2275457" y="1076392"/>
                  </a:lnTo>
                  <a:lnTo>
                    <a:pt x="2276013" y="1078242"/>
                  </a:lnTo>
                  <a:lnTo>
                    <a:pt x="2277682" y="1084017"/>
                  </a:lnTo>
                  <a:lnTo>
                    <a:pt x="2278239" y="1095002"/>
                  </a:lnTo>
                  <a:lnTo>
                    <a:pt x="2278795" y="1099381"/>
                  </a:lnTo>
                  <a:lnTo>
                    <a:pt x="2279351" y="1106628"/>
                  </a:lnTo>
                  <a:lnTo>
                    <a:pt x="2279908" y="1112706"/>
                  </a:lnTo>
                  <a:lnTo>
                    <a:pt x="2281577" y="1112215"/>
                  </a:lnTo>
                  <a:lnTo>
                    <a:pt x="2282133" y="1104854"/>
                  </a:lnTo>
                  <a:lnTo>
                    <a:pt x="2282689" y="1098663"/>
                  </a:lnTo>
                  <a:lnTo>
                    <a:pt x="2283246" y="1098210"/>
                  </a:lnTo>
                  <a:lnTo>
                    <a:pt x="2283802" y="1093605"/>
                  </a:lnTo>
                  <a:lnTo>
                    <a:pt x="2285471" y="1095266"/>
                  </a:lnTo>
                  <a:lnTo>
                    <a:pt x="2286028" y="1099305"/>
                  </a:lnTo>
                  <a:lnTo>
                    <a:pt x="2286584" y="1094473"/>
                  </a:lnTo>
                  <a:lnTo>
                    <a:pt x="2287140" y="1097531"/>
                  </a:lnTo>
                  <a:lnTo>
                    <a:pt x="2287697" y="1104816"/>
                  </a:lnTo>
                  <a:lnTo>
                    <a:pt x="2289366" y="1107836"/>
                  </a:lnTo>
                  <a:lnTo>
                    <a:pt x="2289922" y="1118330"/>
                  </a:lnTo>
                  <a:lnTo>
                    <a:pt x="2290478" y="1116632"/>
                  </a:lnTo>
                  <a:lnTo>
                    <a:pt x="2291035" y="1135204"/>
                  </a:lnTo>
                  <a:lnTo>
                    <a:pt x="2293260" y="1146453"/>
                  </a:lnTo>
                  <a:lnTo>
                    <a:pt x="2293816" y="1166799"/>
                  </a:lnTo>
                  <a:lnTo>
                    <a:pt x="2294373" y="1177029"/>
                  </a:lnTo>
                  <a:lnTo>
                    <a:pt x="2294929" y="1162873"/>
                  </a:lnTo>
                  <a:lnTo>
                    <a:pt x="2295485" y="1172688"/>
                  </a:lnTo>
                  <a:lnTo>
                    <a:pt x="2297154" y="1160910"/>
                  </a:lnTo>
                  <a:lnTo>
                    <a:pt x="2297711" y="1145094"/>
                  </a:lnTo>
                  <a:lnTo>
                    <a:pt x="2298267" y="1152681"/>
                  </a:lnTo>
                  <a:lnTo>
                    <a:pt x="2298823" y="1164723"/>
                  </a:lnTo>
                  <a:lnTo>
                    <a:pt x="2299380" y="1169366"/>
                  </a:lnTo>
                  <a:lnTo>
                    <a:pt x="2301049" y="1177595"/>
                  </a:lnTo>
                  <a:lnTo>
                    <a:pt x="2301605" y="1191335"/>
                  </a:lnTo>
                  <a:lnTo>
                    <a:pt x="2302162" y="1194431"/>
                  </a:lnTo>
                  <a:lnTo>
                    <a:pt x="2302718" y="1219043"/>
                  </a:lnTo>
                  <a:lnTo>
                    <a:pt x="2303274" y="1210172"/>
                  </a:lnTo>
                  <a:lnTo>
                    <a:pt x="2304943" y="1205189"/>
                  </a:lnTo>
                  <a:lnTo>
                    <a:pt x="2305500" y="1211153"/>
                  </a:lnTo>
                  <a:lnTo>
                    <a:pt x="2306056" y="1198734"/>
                  </a:lnTo>
                  <a:lnTo>
                    <a:pt x="2306612" y="1182842"/>
                  </a:lnTo>
                  <a:lnTo>
                    <a:pt x="2307169" y="1205189"/>
                  </a:lnTo>
                  <a:lnTo>
                    <a:pt x="2308838" y="1204434"/>
                  </a:lnTo>
                  <a:lnTo>
                    <a:pt x="2309394" y="1212474"/>
                  </a:lnTo>
                  <a:lnTo>
                    <a:pt x="2309950" y="1219345"/>
                  </a:lnTo>
                  <a:lnTo>
                    <a:pt x="2310507" y="1213909"/>
                  </a:lnTo>
                  <a:lnTo>
                    <a:pt x="2311063" y="1200848"/>
                  </a:lnTo>
                  <a:lnTo>
                    <a:pt x="2312732" y="1202622"/>
                  </a:lnTo>
                  <a:lnTo>
                    <a:pt x="2313288" y="1195412"/>
                  </a:lnTo>
                  <a:lnTo>
                    <a:pt x="2313845" y="1196431"/>
                  </a:lnTo>
                  <a:lnTo>
                    <a:pt x="2314401" y="1203339"/>
                  </a:lnTo>
                  <a:lnTo>
                    <a:pt x="2314958" y="1200961"/>
                  </a:lnTo>
                  <a:lnTo>
                    <a:pt x="2317183" y="1195601"/>
                  </a:lnTo>
                  <a:lnTo>
                    <a:pt x="2317739" y="1203377"/>
                  </a:lnTo>
                  <a:lnTo>
                    <a:pt x="2318296" y="1197941"/>
                  </a:lnTo>
                  <a:lnTo>
                    <a:pt x="2318852" y="1204208"/>
                  </a:lnTo>
                  <a:lnTo>
                    <a:pt x="2320521" y="1201301"/>
                  </a:lnTo>
                  <a:lnTo>
                    <a:pt x="2321077" y="1201074"/>
                  </a:lnTo>
                  <a:lnTo>
                    <a:pt x="2321634" y="1211757"/>
                  </a:lnTo>
                  <a:lnTo>
                    <a:pt x="2322190" y="1214211"/>
                  </a:lnTo>
                  <a:lnTo>
                    <a:pt x="2322746" y="1215494"/>
                  </a:lnTo>
                  <a:lnTo>
                    <a:pt x="2324415" y="1224365"/>
                  </a:lnTo>
                  <a:lnTo>
                    <a:pt x="2324972" y="1231802"/>
                  </a:lnTo>
                  <a:lnTo>
                    <a:pt x="2325528" y="1290953"/>
                  </a:lnTo>
                  <a:lnTo>
                    <a:pt x="2326084" y="1305901"/>
                  </a:lnTo>
                  <a:lnTo>
                    <a:pt x="2326641" y="1311337"/>
                  </a:lnTo>
                  <a:lnTo>
                    <a:pt x="2328310" y="1309035"/>
                  </a:lnTo>
                  <a:lnTo>
                    <a:pt x="2328866" y="1323681"/>
                  </a:lnTo>
                  <a:lnTo>
                    <a:pt x="2329423" y="1321378"/>
                  </a:lnTo>
                  <a:lnTo>
                    <a:pt x="2329979" y="1310998"/>
                  </a:lnTo>
                  <a:lnTo>
                    <a:pt x="2330535" y="1306052"/>
                  </a:lnTo>
                  <a:lnTo>
                    <a:pt x="2332204" y="1300919"/>
                  </a:lnTo>
                  <a:lnTo>
                    <a:pt x="2332761" y="1294728"/>
                  </a:lnTo>
                  <a:lnTo>
                    <a:pt x="2333317" y="1288349"/>
                  </a:lnTo>
                  <a:lnTo>
                    <a:pt x="2333873" y="1291746"/>
                  </a:lnTo>
                  <a:lnTo>
                    <a:pt x="2334430" y="1289141"/>
                  </a:lnTo>
                  <a:lnTo>
                    <a:pt x="2336099" y="1282498"/>
                  </a:lnTo>
                  <a:lnTo>
                    <a:pt x="2337211" y="1287443"/>
                  </a:lnTo>
                  <a:lnTo>
                    <a:pt x="2337768" y="1291217"/>
                  </a:lnTo>
                  <a:lnTo>
                    <a:pt x="2338324" y="1308015"/>
                  </a:lnTo>
                  <a:lnTo>
                    <a:pt x="2339993" y="1316999"/>
                  </a:lnTo>
                  <a:lnTo>
                    <a:pt x="2340549" y="1315376"/>
                  </a:lnTo>
                  <a:lnTo>
                    <a:pt x="2341106" y="1310280"/>
                  </a:lnTo>
                  <a:lnTo>
                    <a:pt x="2341662" y="1304127"/>
                  </a:lnTo>
                  <a:lnTo>
                    <a:pt x="2342219" y="1321982"/>
                  </a:lnTo>
                  <a:lnTo>
                    <a:pt x="2343888" y="1324134"/>
                  </a:lnTo>
                  <a:lnTo>
                    <a:pt x="2344444" y="1320850"/>
                  </a:lnTo>
                  <a:lnTo>
                    <a:pt x="2345000" y="1310054"/>
                  </a:lnTo>
                  <a:lnTo>
                    <a:pt x="2345557" y="1320510"/>
                  </a:lnTo>
                  <a:lnTo>
                    <a:pt x="2346113" y="1325757"/>
                  </a:lnTo>
                  <a:lnTo>
                    <a:pt x="2347782" y="1318509"/>
                  </a:lnTo>
                  <a:lnTo>
                    <a:pt x="2348338" y="1310016"/>
                  </a:lnTo>
                  <a:lnTo>
                    <a:pt x="2348895" y="1302315"/>
                  </a:lnTo>
                  <a:lnTo>
                    <a:pt x="2349451" y="1294766"/>
                  </a:lnTo>
                  <a:lnTo>
                    <a:pt x="2350007" y="1294652"/>
                  </a:lnTo>
                  <a:lnTo>
                    <a:pt x="2351676" y="1294350"/>
                  </a:lnTo>
                  <a:lnTo>
                    <a:pt x="2352233" y="1292425"/>
                  </a:lnTo>
                  <a:lnTo>
                    <a:pt x="2352789" y="1295558"/>
                  </a:lnTo>
                  <a:lnTo>
                    <a:pt x="2353345" y="1293218"/>
                  </a:lnTo>
                  <a:lnTo>
                    <a:pt x="2353902" y="1286386"/>
                  </a:lnTo>
                  <a:lnTo>
                    <a:pt x="2355571" y="1282120"/>
                  </a:lnTo>
                  <a:lnTo>
                    <a:pt x="2356127" y="1272494"/>
                  </a:lnTo>
                  <a:lnTo>
                    <a:pt x="2356684" y="1270456"/>
                  </a:lnTo>
                  <a:lnTo>
                    <a:pt x="2357240" y="1274306"/>
                  </a:lnTo>
                  <a:lnTo>
                    <a:pt x="2357796" y="1291897"/>
                  </a:lnTo>
                  <a:lnTo>
                    <a:pt x="2359465" y="1304354"/>
                  </a:lnTo>
                  <a:lnTo>
                    <a:pt x="2360022" y="1315754"/>
                  </a:lnTo>
                  <a:lnTo>
                    <a:pt x="2360578" y="1306883"/>
                  </a:lnTo>
                  <a:lnTo>
                    <a:pt x="2361134" y="1307525"/>
                  </a:lnTo>
                  <a:lnTo>
                    <a:pt x="2361691" y="1304882"/>
                  </a:lnTo>
                  <a:lnTo>
                    <a:pt x="2363360" y="1311526"/>
                  </a:lnTo>
                  <a:lnTo>
                    <a:pt x="2363916" y="1308884"/>
                  </a:lnTo>
                  <a:lnTo>
                    <a:pt x="2364472" y="1302504"/>
                  </a:lnTo>
                  <a:lnTo>
                    <a:pt x="2365029" y="1305750"/>
                  </a:lnTo>
                  <a:lnTo>
                    <a:pt x="2365585" y="1303033"/>
                  </a:lnTo>
                  <a:lnTo>
                    <a:pt x="2367254" y="1294124"/>
                  </a:lnTo>
                  <a:lnTo>
                    <a:pt x="2367810" y="1299258"/>
                  </a:lnTo>
                  <a:lnTo>
                    <a:pt x="2368367" y="1297068"/>
                  </a:lnTo>
                  <a:lnTo>
                    <a:pt x="2368923" y="1283290"/>
                  </a:lnTo>
                  <a:lnTo>
                    <a:pt x="2369479" y="1272494"/>
                  </a:lnTo>
                  <a:lnTo>
                    <a:pt x="2371705" y="1273966"/>
                  </a:lnTo>
                  <a:lnTo>
                    <a:pt x="2372261" y="1275892"/>
                  </a:lnTo>
                  <a:lnTo>
                    <a:pt x="2372818" y="1267172"/>
                  </a:lnTo>
                  <a:lnTo>
                    <a:pt x="2373374" y="1255961"/>
                  </a:lnTo>
                  <a:lnTo>
                    <a:pt x="2375043" y="1252639"/>
                  </a:lnTo>
                  <a:lnTo>
                    <a:pt x="2375599" y="1251770"/>
                  </a:lnTo>
                  <a:lnTo>
                    <a:pt x="2376156" y="1243881"/>
                  </a:lnTo>
                  <a:lnTo>
                    <a:pt x="2376712" y="1230405"/>
                  </a:lnTo>
                  <a:lnTo>
                    <a:pt x="2377268" y="1218288"/>
                  </a:lnTo>
                  <a:lnTo>
                    <a:pt x="2378937" y="1212323"/>
                  </a:lnTo>
                  <a:lnTo>
                    <a:pt x="2379494" y="1212172"/>
                  </a:lnTo>
                  <a:lnTo>
                    <a:pt x="2380050" y="1218288"/>
                  </a:lnTo>
                  <a:lnTo>
                    <a:pt x="2380606" y="1221232"/>
                  </a:lnTo>
                  <a:lnTo>
                    <a:pt x="2381163" y="1212965"/>
                  </a:lnTo>
                  <a:lnTo>
                    <a:pt x="2382832" y="1197337"/>
                  </a:lnTo>
                  <a:lnTo>
                    <a:pt x="2383388" y="1197111"/>
                  </a:lnTo>
                  <a:lnTo>
                    <a:pt x="2383945" y="1187221"/>
                  </a:lnTo>
                  <a:lnTo>
                    <a:pt x="2384501" y="1190996"/>
                  </a:lnTo>
                  <a:lnTo>
                    <a:pt x="2385057" y="1197639"/>
                  </a:lnTo>
                  <a:lnTo>
                    <a:pt x="2386726" y="1206925"/>
                  </a:lnTo>
                  <a:lnTo>
                    <a:pt x="2387283" y="1200999"/>
                  </a:lnTo>
                  <a:lnTo>
                    <a:pt x="2387839" y="1200433"/>
                  </a:lnTo>
                  <a:lnTo>
                    <a:pt x="2388395" y="1192279"/>
                  </a:lnTo>
                  <a:lnTo>
                    <a:pt x="2388952" y="1195601"/>
                  </a:lnTo>
                  <a:lnTo>
                    <a:pt x="2391177" y="1190731"/>
                  </a:lnTo>
                  <a:lnTo>
                    <a:pt x="2391733" y="1182087"/>
                  </a:lnTo>
                  <a:lnTo>
                    <a:pt x="2392290" y="1183861"/>
                  </a:lnTo>
                  <a:lnTo>
                    <a:pt x="2392846" y="1194846"/>
                  </a:lnTo>
                  <a:lnTo>
                    <a:pt x="2394515" y="1211606"/>
                  </a:lnTo>
                  <a:lnTo>
                    <a:pt x="2395071" y="1224969"/>
                  </a:lnTo>
                  <a:lnTo>
                    <a:pt x="2395628" y="1218892"/>
                  </a:lnTo>
                  <a:lnTo>
                    <a:pt x="2396184" y="1212437"/>
                  </a:lnTo>
                  <a:lnTo>
                    <a:pt x="2396740" y="1210738"/>
                  </a:lnTo>
                  <a:lnTo>
                    <a:pt x="2398410" y="1211153"/>
                  </a:lnTo>
                  <a:lnTo>
                    <a:pt x="2398966" y="1209643"/>
                  </a:lnTo>
                  <a:lnTo>
                    <a:pt x="2399522" y="1207869"/>
                  </a:lnTo>
                  <a:lnTo>
                    <a:pt x="2400079" y="1200886"/>
                  </a:lnTo>
                  <a:lnTo>
                    <a:pt x="2400635" y="1192996"/>
                  </a:lnTo>
                  <a:lnTo>
                    <a:pt x="2402304" y="1184239"/>
                  </a:lnTo>
                  <a:lnTo>
                    <a:pt x="2402860" y="1177067"/>
                  </a:lnTo>
                  <a:lnTo>
                    <a:pt x="2403417" y="1169894"/>
                  </a:lnTo>
                  <a:lnTo>
                    <a:pt x="2403973" y="1171895"/>
                  </a:lnTo>
                  <a:lnTo>
                    <a:pt x="2404529" y="1173518"/>
                  </a:lnTo>
                  <a:lnTo>
                    <a:pt x="2406198" y="1164874"/>
                  </a:lnTo>
                  <a:lnTo>
                    <a:pt x="2406755" y="1162647"/>
                  </a:lnTo>
                  <a:lnTo>
                    <a:pt x="2407311" y="1168875"/>
                  </a:lnTo>
                  <a:lnTo>
                    <a:pt x="2407867" y="1172726"/>
                  </a:lnTo>
                  <a:lnTo>
                    <a:pt x="2408424" y="1180162"/>
                  </a:lnTo>
                  <a:lnTo>
                    <a:pt x="2410093" y="1180237"/>
                  </a:lnTo>
                  <a:lnTo>
                    <a:pt x="2410649" y="1186202"/>
                  </a:lnTo>
                  <a:lnTo>
                    <a:pt x="2411205" y="1181823"/>
                  </a:lnTo>
                  <a:lnTo>
                    <a:pt x="2411762" y="1184578"/>
                  </a:lnTo>
                  <a:lnTo>
                    <a:pt x="2412318" y="1192845"/>
                  </a:lnTo>
                  <a:lnTo>
                    <a:pt x="2413987" y="1209757"/>
                  </a:lnTo>
                  <a:lnTo>
                    <a:pt x="2414544" y="1214211"/>
                  </a:lnTo>
                  <a:lnTo>
                    <a:pt x="2415100" y="1214890"/>
                  </a:lnTo>
                  <a:lnTo>
                    <a:pt x="2416213" y="1204736"/>
                  </a:lnTo>
                  <a:lnTo>
                    <a:pt x="2417882" y="1218590"/>
                  </a:lnTo>
                  <a:lnTo>
                    <a:pt x="2418438" y="1234784"/>
                  </a:lnTo>
                  <a:lnTo>
                    <a:pt x="2418994" y="1247807"/>
                  </a:lnTo>
                  <a:lnTo>
                    <a:pt x="2419551" y="1248222"/>
                  </a:lnTo>
                  <a:lnTo>
                    <a:pt x="2420107" y="1227725"/>
                  </a:lnTo>
                  <a:lnTo>
                    <a:pt x="2421776" y="1236671"/>
                  </a:lnTo>
                  <a:lnTo>
                    <a:pt x="2422332" y="1220817"/>
                  </a:lnTo>
                  <a:lnTo>
                    <a:pt x="2422889" y="1226328"/>
                  </a:lnTo>
                  <a:lnTo>
                    <a:pt x="2423445" y="1222025"/>
                  </a:lnTo>
                  <a:lnTo>
                    <a:pt x="2424001" y="1219949"/>
                  </a:lnTo>
                  <a:lnTo>
                    <a:pt x="2425670" y="1212059"/>
                  </a:lnTo>
                  <a:lnTo>
                    <a:pt x="2426227" y="1206888"/>
                  </a:lnTo>
                  <a:lnTo>
                    <a:pt x="2426783" y="1227763"/>
                  </a:lnTo>
                  <a:lnTo>
                    <a:pt x="2427340" y="1220251"/>
                  </a:lnTo>
                  <a:lnTo>
                    <a:pt x="2427896" y="1222063"/>
                  </a:lnTo>
                  <a:lnTo>
                    <a:pt x="2429565" y="1220704"/>
                  </a:lnTo>
                  <a:lnTo>
                    <a:pt x="2430121" y="1212323"/>
                  </a:lnTo>
                  <a:lnTo>
                    <a:pt x="2430678" y="1209606"/>
                  </a:lnTo>
                  <a:lnTo>
                    <a:pt x="2431234" y="1200508"/>
                  </a:lnTo>
                  <a:lnTo>
                    <a:pt x="2431790" y="1194657"/>
                  </a:lnTo>
                  <a:lnTo>
                    <a:pt x="2434016" y="1186466"/>
                  </a:lnTo>
                  <a:lnTo>
                    <a:pt x="2434572" y="1182427"/>
                  </a:lnTo>
                  <a:lnTo>
                    <a:pt x="2435128" y="1176538"/>
                  </a:lnTo>
                  <a:lnTo>
                    <a:pt x="2435685" y="1160571"/>
                  </a:lnTo>
                  <a:lnTo>
                    <a:pt x="2437910" y="1153587"/>
                  </a:lnTo>
                  <a:lnTo>
                    <a:pt x="2438466" y="1147812"/>
                  </a:lnTo>
                  <a:lnTo>
                    <a:pt x="2439023" y="1141017"/>
                  </a:lnTo>
                  <a:lnTo>
                    <a:pt x="2439579" y="1133279"/>
                  </a:lnTo>
                  <a:lnTo>
                    <a:pt x="2441248" y="1133505"/>
                  </a:lnTo>
                  <a:lnTo>
                    <a:pt x="2441805" y="1126144"/>
                  </a:lnTo>
                  <a:lnTo>
                    <a:pt x="2442361" y="1140941"/>
                  </a:lnTo>
                  <a:lnTo>
                    <a:pt x="2442917" y="1143584"/>
                  </a:lnTo>
                  <a:lnTo>
                    <a:pt x="2443474" y="1121501"/>
                  </a:lnTo>
                  <a:lnTo>
                    <a:pt x="2445699" y="1109837"/>
                  </a:lnTo>
                  <a:lnTo>
                    <a:pt x="2446255" y="1109912"/>
                  </a:lnTo>
                  <a:lnTo>
                    <a:pt x="2446812" y="1096512"/>
                  </a:lnTo>
                  <a:lnTo>
                    <a:pt x="2447368" y="1099418"/>
                  </a:lnTo>
                  <a:lnTo>
                    <a:pt x="2449037" y="1103533"/>
                  </a:lnTo>
                  <a:lnTo>
                    <a:pt x="2449593" y="1098135"/>
                  </a:lnTo>
                  <a:lnTo>
                    <a:pt x="2450150" y="1088056"/>
                  </a:lnTo>
                  <a:lnTo>
                    <a:pt x="2450706" y="1077600"/>
                  </a:lnTo>
                  <a:lnTo>
                    <a:pt x="2451262" y="1070163"/>
                  </a:lnTo>
                  <a:lnTo>
                    <a:pt x="2452931" y="1082356"/>
                  </a:lnTo>
                  <a:lnTo>
                    <a:pt x="2453488" y="1096096"/>
                  </a:lnTo>
                  <a:lnTo>
                    <a:pt x="2454044" y="1097342"/>
                  </a:lnTo>
                  <a:lnTo>
                    <a:pt x="2454601" y="1095002"/>
                  </a:lnTo>
                  <a:lnTo>
                    <a:pt x="2455157" y="1092548"/>
                  </a:lnTo>
                  <a:lnTo>
                    <a:pt x="2456826" y="1106175"/>
                  </a:lnTo>
                  <a:lnTo>
                    <a:pt x="2457382" y="1107836"/>
                  </a:lnTo>
                  <a:lnTo>
                    <a:pt x="2457939" y="1097304"/>
                  </a:lnTo>
                  <a:lnTo>
                    <a:pt x="2458495" y="1106704"/>
                  </a:lnTo>
                  <a:lnTo>
                    <a:pt x="2459051" y="1128598"/>
                  </a:lnTo>
                  <a:lnTo>
                    <a:pt x="2460720" y="1115688"/>
                  </a:lnTo>
                  <a:lnTo>
                    <a:pt x="2461277" y="1111422"/>
                  </a:lnTo>
                  <a:lnTo>
                    <a:pt x="2461833" y="1069635"/>
                  </a:lnTo>
                  <a:lnTo>
                    <a:pt x="2462389" y="1059028"/>
                  </a:lnTo>
                  <a:lnTo>
                    <a:pt x="2462946" y="1051176"/>
                  </a:lnTo>
                  <a:lnTo>
                    <a:pt x="2465171" y="1052346"/>
                  </a:lnTo>
                  <a:lnTo>
                    <a:pt x="2465727" y="1047930"/>
                  </a:lnTo>
                  <a:lnTo>
                    <a:pt x="2466284" y="1043438"/>
                  </a:lnTo>
                  <a:lnTo>
                    <a:pt x="2466840" y="1030301"/>
                  </a:lnTo>
                  <a:lnTo>
                    <a:pt x="2468509" y="1022903"/>
                  </a:lnTo>
                  <a:lnTo>
                    <a:pt x="2469066" y="1025243"/>
                  </a:lnTo>
                  <a:lnTo>
                    <a:pt x="2469622" y="1034114"/>
                  </a:lnTo>
                  <a:lnTo>
                    <a:pt x="2470178" y="1034756"/>
                  </a:lnTo>
                  <a:lnTo>
                    <a:pt x="2470735" y="1022714"/>
                  </a:lnTo>
                  <a:lnTo>
                    <a:pt x="2472404" y="1017014"/>
                  </a:lnTo>
                  <a:lnTo>
                    <a:pt x="2472960" y="1018411"/>
                  </a:lnTo>
                  <a:lnTo>
                    <a:pt x="2473516" y="1017807"/>
                  </a:lnTo>
                  <a:lnTo>
                    <a:pt x="2474073" y="1025583"/>
                  </a:lnTo>
                  <a:lnTo>
                    <a:pt x="2474629" y="1028942"/>
                  </a:lnTo>
                  <a:lnTo>
                    <a:pt x="2476298" y="1034340"/>
                  </a:lnTo>
                  <a:lnTo>
                    <a:pt x="2476854" y="1043740"/>
                  </a:lnTo>
                  <a:lnTo>
                    <a:pt x="2477411" y="1039889"/>
                  </a:lnTo>
                  <a:lnTo>
                    <a:pt x="2477967" y="1038719"/>
                  </a:lnTo>
                  <a:lnTo>
                    <a:pt x="2478523" y="1043475"/>
                  </a:lnTo>
                  <a:lnTo>
                    <a:pt x="2480192" y="1049251"/>
                  </a:lnTo>
                  <a:lnTo>
                    <a:pt x="2480749" y="1045816"/>
                  </a:lnTo>
                  <a:lnTo>
                    <a:pt x="2481305" y="1038606"/>
                  </a:lnTo>
                  <a:lnTo>
                    <a:pt x="2481861" y="1036907"/>
                  </a:lnTo>
                  <a:lnTo>
                    <a:pt x="2482418" y="1036832"/>
                  </a:lnTo>
                  <a:lnTo>
                    <a:pt x="2484087" y="1038040"/>
                  </a:lnTo>
                  <a:lnTo>
                    <a:pt x="2484643" y="1039663"/>
                  </a:lnTo>
                  <a:lnTo>
                    <a:pt x="2485200" y="1046193"/>
                  </a:lnTo>
                  <a:lnTo>
                    <a:pt x="2485756" y="1051063"/>
                  </a:lnTo>
                  <a:lnTo>
                    <a:pt x="2487981" y="1065445"/>
                  </a:lnTo>
                  <a:lnTo>
                    <a:pt x="2488538" y="1058461"/>
                  </a:lnTo>
                  <a:lnTo>
                    <a:pt x="2489094" y="1058499"/>
                  </a:lnTo>
                  <a:lnTo>
                    <a:pt x="2489650" y="1061595"/>
                  </a:lnTo>
                  <a:lnTo>
                    <a:pt x="2490207" y="1078581"/>
                  </a:lnTo>
                  <a:lnTo>
                    <a:pt x="2491876" y="1075939"/>
                  </a:lnTo>
                  <a:lnTo>
                    <a:pt x="2492432" y="1065785"/>
                  </a:lnTo>
                  <a:lnTo>
                    <a:pt x="2492988" y="1052346"/>
                  </a:lnTo>
                  <a:lnTo>
                    <a:pt x="2493545" y="1049100"/>
                  </a:lnTo>
                  <a:lnTo>
                    <a:pt x="2494101" y="1050836"/>
                  </a:lnTo>
                  <a:lnTo>
                    <a:pt x="2495770" y="1071145"/>
                  </a:lnTo>
                  <a:lnTo>
                    <a:pt x="2496327" y="1067483"/>
                  </a:lnTo>
                  <a:lnTo>
                    <a:pt x="2496883" y="1047364"/>
                  </a:lnTo>
                  <a:lnTo>
                    <a:pt x="2497439" y="1060273"/>
                  </a:lnTo>
                  <a:lnTo>
                    <a:pt x="2497996" y="1069069"/>
                  </a:lnTo>
                  <a:lnTo>
                    <a:pt x="2499665" y="1068691"/>
                  </a:lnTo>
                  <a:lnTo>
                    <a:pt x="2500221" y="1075108"/>
                  </a:lnTo>
                  <a:lnTo>
                    <a:pt x="2500777" y="1081337"/>
                  </a:lnTo>
                  <a:lnTo>
                    <a:pt x="2501334" y="1077449"/>
                  </a:lnTo>
                  <a:lnTo>
                    <a:pt x="2501890" y="1083489"/>
                  </a:lnTo>
                  <a:lnTo>
                    <a:pt x="2503559" y="1069106"/>
                  </a:lnTo>
                  <a:lnTo>
                    <a:pt x="2504115" y="1092435"/>
                  </a:lnTo>
                  <a:lnTo>
                    <a:pt x="2504672" y="1077260"/>
                  </a:lnTo>
                  <a:lnTo>
                    <a:pt x="2505228" y="1067710"/>
                  </a:lnTo>
                  <a:lnTo>
                    <a:pt x="2505784" y="1063256"/>
                  </a:lnTo>
                  <a:lnTo>
                    <a:pt x="2507453" y="1081563"/>
                  </a:lnTo>
                  <a:lnTo>
                    <a:pt x="2508010" y="1067899"/>
                  </a:lnTo>
                  <a:lnTo>
                    <a:pt x="2508566" y="1055215"/>
                  </a:lnTo>
                  <a:lnTo>
                    <a:pt x="2509122" y="1048949"/>
                  </a:lnTo>
                  <a:lnTo>
                    <a:pt x="2509679" y="1064237"/>
                  </a:lnTo>
                  <a:lnTo>
                    <a:pt x="2511348" y="1071334"/>
                  </a:lnTo>
                  <a:lnTo>
                    <a:pt x="2511904" y="1058424"/>
                  </a:lnTo>
                  <a:lnTo>
                    <a:pt x="2512461" y="1054422"/>
                  </a:lnTo>
                  <a:lnTo>
                    <a:pt x="2513017" y="1055479"/>
                  </a:lnTo>
                  <a:lnTo>
                    <a:pt x="2513573" y="1059820"/>
                  </a:lnTo>
                  <a:lnTo>
                    <a:pt x="2515242" y="1049591"/>
                  </a:lnTo>
                  <a:lnTo>
                    <a:pt x="2515799" y="1052422"/>
                  </a:lnTo>
                  <a:lnTo>
                    <a:pt x="2516355" y="1033963"/>
                  </a:lnTo>
                  <a:lnTo>
                    <a:pt x="2516911" y="1050157"/>
                  </a:lnTo>
                  <a:lnTo>
                    <a:pt x="2517468" y="1091869"/>
                  </a:lnTo>
                  <a:lnTo>
                    <a:pt x="2519693" y="1111913"/>
                  </a:lnTo>
                  <a:lnTo>
                    <a:pt x="2520249" y="1092661"/>
                  </a:lnTo>
                  <a:lnTo>
                    <a:pt x="2520806" y="1085452"/>
                  </a:lnTo>
                  <a:lnTo>
                    <a:pt x="2521362" y="1090170"/>
                  </a:lnTo>
                  <a:lnTo>
                    <a:pt x="2523031" y="1090736"/>
                  </a:lnTo>
                  <a:lnTo>
                    <a:pt x="2523587" y="1098550"/>
                  </a:lnTo>
                  <a:lnTo>
                    <a:pt x="2524144" y="1101570"/>
                  </a:lnTo>
                  <a:lnTo>
                    <a:pt x="2524700" y="1092284"/>
                  </a:lnTo>
                  <a:lnTo>
                    <a:pt x="2525257" y="1123389"/>
                  </a:lnTo>
                  <a:lnTo>
                    <a:pt x="2526926" y="1102627"/>
                  </a:lnTo>
                  <a:lnTo>
                    <a:pt x="2527482" y="1119953"/>
                  </a:lnTo>
                  <a:lnTo>
                    <a:pt x="2528038" y="1087150"/>
                  </a:lnTo>
                  <a:lnTo>
                    <a:pt x="2528595" y="1119387"/>
                  </a:lnTo>
                  <a:lnTo>
                    <a:pt x="2529151" y="1113574"/>
                  </a:lnTo>
                  <a:lnTo>
                    <a:pt x="2530820" y="1101004"/>
                  </a:lnTo>
                  <a:lnTo>
                    <a:pt x="2531376" y="1104175"/>
                  </a:lnTo>
                  <a:lnTo>
                    <a:pt x="2531933" y="1108063"/>
                  </a:lnTo>
                  <a:lnTo>
                    <a:pt x="2532489" y="1113046"/>
                  </a:lnTo>
                  <a:lnTo>
                    <a:pt x="2533045" y="1103873"/>
                  </a:lnTo>
                  <a:lnTo>
                    <a:pt x="2534714" y="1111007"/>
                  </a:lnTo>
                  <a:lnTo>
                    <a:pt x="2535271" y="1113423"/>
                  </a:lnTo>
                  <a:lnTo>
                    <a:pt x="2535827" y="1100891"/>
                  </a:lnTo>
                  <a:lnTo>
                    <a:pt x="2536383" y="1102061"/>
                  </a:lnTo>
                  <a:lnTo>
                    <a:pt x="2536940" y="1098512"/>
                  </a:lnTo>
                  <a:lnTo>
                    <a:pt x="2538609" y="1098512"/>
                  </a:lnTo>
                  <a:lnTo>
                    <a:pt x="2539165" y="1096512"/>
                  </a:lnTo>
                  <a:lnTo>
                    <a:pt x="2540278" y="1083187"/>
                  </a:lnTo>
                  <a:lnTo>
                    <a:pt x="2540834" y="1085791"/>
                  </a:lnTo>
                  <a:lnTo>
                    <a:pt x="2542503" y="1079676"/>
                  </a:lnTo>
                  <a:lnTo>
                    <a:pt x="2543060" y="1079563"/>
                  </a:lnTo>
                  <a:lnTo>
                    <a:pt x="2543616" y="1097720"/>
                  </a:lnTo>
                  <a:lnTo>
                    <a:pt x="2544172" y="1116934"/>
                  </a:lnTo>
                  <a:lnTo>
                    <a:pt x="2544729" y="1111989"/>
                  </a:lnTo>
                  <a:lnTo>
                    <a:pt x="2546398" y="1163477"/>
                  </a:lnTo>
                  <a:lnTo>
                    <a:pt x="2546954" y="1163288"/>
                  </a:lnTo>
                  <a:lnTo>
                    <a:pt x="2547510" y="1168913"/>
                  </a:lnTo>
                  <a:lnTo>
                    <a:pt x="2548067" y="1172084"/>
                  </a:lnTo>
                  <a:lnTo>
                    <a:pt x="2548623" y="1178728"/>
                  </a:lnTo>
                  <a:lnTo>
                    <a:pt x="2550292" y="1185409"/>
                  </a:lnTo>
                  <a:lnTo>
                    <a:pt x="2550848" y="1185069"/>
                  </a:lnTo>
                  <a:lnTo>
                    <a:pt x="2551405" y="1180804"/>
                  </a:lnTo>
                  <a:lnTo>
                    <a:pt x="2551961" y="1167177"/>
                  </a:lnTo>
                  <a:lnTo>
                    <a:pt x="2552518" y="1171971"/>
                  </a:lnTo>
                  <a:lnTo>
                    <a:pt x="2554187" y="1169253"/>
                  </a:lnTo>
                  <a:lnTo>
                    <a:pt x="2554743" y="1175745"/>
                  </a:lnTo>
                  <a:lnTo>
                    <a:pt x="2555299" y="1183333"/>
                  </a:lnTo>
                  <a:lnTo>
                    <a:pt x="2555856" y="1182955"/>
                  </a:lnTo>
                  <a:lnTo>
                    <a:pt x="2556412" y="1180804"/>
                  </a:lnTo>
                  <a:lnTo>
                    <a:pt x="2558081" y="1176689"/>
                  </a:lnTo>
                  <a:lnTo>
                    <a:pt x="2558637" y="1166761"/>
                  </a:lnTo>
                  <a:lnTo>
                    <a:pt x="2559194" y="1179671"/>
                  </a:lnTo>
                  <a:lnTo>
                    <a:pt x="2559750" y="1183069"/>
                  </a:lnTo>
                  <a:lnTo>
                    <a:pt x="2560306" y="1176689"/>
                  </a:lnTo>
                  <a:lnTo>
                    <a:pt x="2561975" y="1175934"/>
                  </a:lnTo>
                  <a:lnTo>
                    <a:pt x="2562532" y="1173330"/>
                  </a:lnTo>
                  <a:lnTo>
                    <a:pt x="2563088" y="1176916"/>
                  </a:lnTo>
                  <a:lnTo>
                    <a:pt x="2563644" y="1176916"/>
                  </a:lnTo>
                  <a:lnTo>
                    <a:pt x="2564201" y="1177255"/>
                  </a:lnTo>
                  <a:lnTo>
                    <a:pt x="2565870" y="1175859"/>
                  </a:lnTo>
                  <a:lnTo>
                    <a:pt x="2566426" y="1172650"/>
                  </a:lnTo>
                  <a:lnTo>
                    <a:pt x="2566983" y="1161665"/>
                  </a:lnTo>
                  <a:lnTo>
                    <a:pt x="2567539" y="1156985"/>
                  </a:lnTo>
                  <a:lnTo>
                    <a:pt x="2568095" y="1153625"/>
                  </a:lnTo>
                  <a:lnTo>
                    <a:pt x="2569764" y="1148302"/>
                  </a:lnTo>
                  <a:lnTo>
                    <a:pt x="2570321" y="1152568"/>
                  </a:lnTo>
                  <a:lnTo>
                    <a:pt x="2570877" y="1146679"/>
                  </a:lnTo>
                  <a:lnTo>
                    <a:pt x="2571433" y="1150454"/>
                  </a:lnTo>
                  <a:lnTo>
                    <a:pt x="2571990" y="1145434"/>
                  </a:lnTo>
                  <a:lnTo>
                    <a:pt x="2574215" y="1141696"/>
                  </a:lnTo>
                  <a:lnTo>
                    <a:pt x="2574771" y="1149246"/>
                  </a:lnTo>
                  <a:lnTo>
                    <a:pt x="2575328" y="1151737"/>
                  </a:lnTo>
                  <a:lnTo>
                    <a:pt x="2575884" y="1134713"/>
                  </a:lnTo>
                  <a:lnTo>
                    <a:pt x="2577553" y="1132373"/>
                  </a:lnTo>
                  <a:lnTo>
                    <a:pt x="2578109" y="1117877"/>
                  </a:lnTo>
                  <a:lnTo>
                    <a:pt x="2578666" y="1112442"/>
                  </a:lnTo>
                  <a:lnTo>
                    <a:pt x="2579222" y="1137733"/>
                  </a:lnTo>
                  <a:lnTo>
                    <a:pt x="2579778" y="1133656"/>
                  </a:lnTo>
                  <a:lnTo>
                    <a:pt x="2581448" y="1133694"/>
                  </a:lnTo>
                  <a:lnTo>
                    <a:pt x="2582004" y="1127239"/>
                  </a:lnTo>
                  <a:lnTo>
                    <a:pt x="2582560" y="1119123"/>
                  </a:lnTo>
                  <a:lnTo>
                    <a:pt x="2583117" y="1119727"/>
                  </a:lnTo>
                  <a:lnTo>
                    <a:pt x="2583673" y="1115952"/>
                  </a:lnTo>
                  <a:lnTo>
                    <a:pt x="2585342" y="1113385"/>
                  </a:lnTo>
                  <a:lnTo>
                    <a:pt x="2585898" y="1106440"/>
                  </a:lnTo>
                  <a:lnTo>
                    <a:pt x="2586455" y="1107346"/>
                  </a:lnTo>
                  <a:lnTo>
                    <a:pt x="2587011" y="1100438"/>
                  </a:lnTo>
                  <a:lnTo>
                    <a:pt x="2587567" y="1097002"/>
                  </a:lnTo>
                  <a:lnTo>
                    <a:pt x="2589236" y="1094171"/>
                  </a:lnTo>
                  <a:lnTo>
                    <a:pt x="2589793" y="1094398"/>
                  </a:lnTo>
                  <a:lnTo>
                    <a:pt x="2590349" y="1085640"/>
                  </a:lnTo>
                  <a:lnTo>
                    <a:pt x="2590905" y="1089528"/>
                  </a:lnTo>
                  <a:lnTo>
                    <a:pt x="2591462" y="1094511"/>
                  </a:lnTo>
                  <a:lnTo>
                    <a:pt x="2593687" y="1086810"/>
                  </a:lnTo>
                  <a:lnTo>
                    <a:pt x="2594244" y="1095228"/>
                  </a:lnTo>
                  <a:lnTo>
                    <a:pt x="2594800" y="1130825"/>
                  </a:lnTo>
                  <a:lnTo>
                    <a:pt x="2595356" y="1130259"/>
                  </a:lnTo>
                  <a:lnTo>
                    <a:pt x="2597025" y="1125465"/>
                  </a:lnTo>
                  <a:lnTo>
                    <a:pt x="2597582" y="1119010"/>
                  </a:lnTo>
                  <a:lnTo>
                    <a:pt x="2598138" y="1124143"/>
                  </a:lnTo>
                  <a:lnTo>
                    <a:pt x="2598694" y="1136449"/>
                  </a:lnTo>
                  <a:lnTo>
                    <a:pt x="2599251" y="1122294"/>
                  </a:lnTo>
                  <a:lnTo>
                    <a:pt x="2600920" y="1128787"/>
                  </a:lnTo>
                  <a:lnTo>
                    <a:pt x="2601476" y="1151851"/>
                  </a:lnTo>
                  <a:lnTo>
                    <a:pt x="2602032" y="1161967"/>
                  </a:lnTo>
                  <a:lnTo>
                    <a:pt x="2602589" y="1176538"/>
                  </a:lnTo>
                  <a:lnTo>
                    <a:pt x="2603145" y="1160457"/>
                  </a:lnTo>
                  <a:lnTo>
                    <a:pt x="2604814" y="1161363"/>
                  </a:lnTo>
                  <a:lnTo>
                    <a:pt x="2605370" y="1166157"/>
                  </a:lnTo>
                  <a:lnTo>
                    <a:pt x="2605927" y="1176878"/>
                  </a:lnTo>
                  <a:lnTo>
                    <a:pt x="2606483" y="1196620"/>
                  </a:lnTo>
                  <a:lnTo>
                    <a:pt x="2607039" y="1179596"/>
                  </a:lnTo>
                  <a:lnTo>
                    <a:pt x="2608709" y="1178426"/>
                  </a:lnTo>
                  <a:lnTo>
                    <a:pt x="2609265" y="1178010"/>
                  </a:lnTo>
                  <a:lnTo>
                    <a:pt x="2609821" y="1172386"/>
                  </a:lnTo>
                  <a:lnTo>
                    <a:pt x="2610378" y="1174575"/>
                  </a:lnTo>
                  <a:lnTo>
                    <a:pt x="2610934" y="1184201"/>
                  </a:lnTo>
                  <a:lnTo>
                    <a:pt x="2613159" y="1197828"/>
                  </a:lnTo>
                  <a:lnTo>
                    <a:pt x="2613716" y="1204472"/>
                  </a:lnTo>
                  <a:lnTo>
                    <a:pt x="2614272" y="1200093"/>
                  </a:lnTo>
                  <a:lnTo>
                    <a:pt x="2614828" y="1191939"/>
                  </a:lnTo>
                  <a:lnTo>
                    <a:pt x="2616497" y="1202358"/>
                  </a:lnTo>
                  <a:lnTo>
                    <a:pt x="2617054" y="1223044"/>
                  </a:lnTo>
                  <a:lnTo>
                    <a:pt x="2617610" y="1227045"/>
                  </a:lnTo>
                  <a:lnTo>
                    <a:pt x="2618723" y="1257810"/>
                  </a:lnTo>
                  <a:lnTo>
                    <a:pt x="2620392" y="1246259"/>
                  </a:lnTo>
                  <a:lnTo>
                    <a:pt x="2620948" y="1260528"/>
                  </a:lnTo>
                  <a:lnTo>
                    <a:pt x="2621504" y="1262755"/>
                  </a:lnTo>
                  <a:lnTo>
                    <a:pt x="2622061" y="1232519"/>
                  </a:lnTo>
                  <a:lnTo>
                    <a:pt x="2622617" y="1250713"/>
                  </a:lnTo>
                  <a:lnTo>
                    <a:pt x="2624286" y="1237917"/>
                  </a:lnTo>
                  <a:lnTo>
                    <a:pt x="2624843" y="1237388"/>
                  </a:lnTo>
                  <a:lnTo>
                    <a:pt x="2625955" y="1274646"/>
                  </a:lnTo>
                  <a:lnTo>
                    <a:pt x="2626512" y="1267360"/>
                  </a:lnTo>
                  <a:lnTo>
                    <a:pt x="2628181" y="1299333"/>
                  </a:lnTo>
                  <a:lnTo>
                    <a:pt x="2628737" y="1302882"/>
                  </a:lnTo>
                  <a:lnTo>
                    <a:pt x="2629293" y="1311979"/>
                  </a:lnTo>
                  <a:lnTo>
                    <a:pt x="2629850" y="1303561"/>
                  </a:lnTo>
                  <a:lnTo>
                    <a:pt x="2630406" y="1324096"/>
                  </a:lnTo>
                  <a:lnTo>
                    <a:pt x="2632075" y="1332929"/>
                  </a:lnTo>
                  <a:lnTo>
                    <a:pt x="2632631" y="1346028"/>
                  </a:lnTo>
                  <a:lnTo>
                    <a:pt x="2633188" y="1351124"/>
                  </a:lnTo>
                  <a:lnTo>
                    <a:pt x="2633744" y="1376340"/>
                  </a:lnTo>
                  <a:lnTo>
                    <a:pt x="2634300" y="1387966"/>
                  </a:lnTo>
                  <a:lnTo>
                    <a:pt x="2635969" y="1405217"/>
                  </a:lnTo>
                  <a:lnTo>
                    <a:pt x="2637082" y="1395138"/>
                  </a:lnTo>
                  <a:lnTo>
                    <a:pt x="2637639" y="1402273"/>
                  </a:lnTo>
                  <a:lnTo>
                    <a:pt x="2638195" y="1402990"/>
                  </a:lnTo>
                  <a:lnTo>
                    <a:pt x="2639864" y="1406576"/>
                  </a:lnTo>
                  <a:lnTo>
                    <a:pt x="2640977" y="1401254"/>
                  </a:lnTo>
                  <a:lnTo>
                    <a:pt x="2641533" y="1399178"/>
                  </a:lnTo>
                  <a:lnTo>
                    <a:pt x="2642089" y="1354370"/>
                  </a:lnTo>
                  <a:lnTo>
                    <a:pt x="2643758" y="1342744"/>
                  </a:lnTo>
                  <a:lnTo>
                    <a:pt x="2644315" y="1322926"/>
                  </a:lnTo>
                  <a:lnTo>
                    <a:pt x="2644871" y="1299409"/>
                  </a:lnTo>
                  <a:lnTo>
                    <a:pt x="2645427" y="1303070"/>
                  </a:lnTo>
                  <a:lnTo>
                    <a:pt x="2645984" y="1278572"/>
                  </a:lnTo>
                  <a:lnTo>
                    <a:pt x="2647653" y="1296464"/>
                  </a:lnTo>
                  <a:lnTo>
                    <a:pt x="2648209" y="1282347"/>
                  </a:lnTo>
                  <a:lnTo>
                    <a:pt x="2648765" y="1275967"/>
                  </a:lnTo>
                  <a:lnTo>
                    <a:pt x="2649322" y="1272155"/>
                  </a:lnTo>
                  <a:lnTo>
                    <a:pt x="2649878" y="1248939"/>
                  </a:lnTo>
                  <a:lnTo>
                    <a:pt x="2652104" y="1260528"/>
                  </a:lnTo>
                  <a:lnTo>
                    <a:pt x="2652660" y="1259131"/>
                  </a:lnTo>
                  <a:lnTo>
                    <a:pt x="2653216" y="1262151"/>
                  </a:lnTo>
                  <a:lnTo>
                    <a:pt x="2653773" y="1248411"/>
                  </a:lnTo>
                  <a:lnTo>
                    <a:pt x="2655442" y="1255470"/>
                  </a:lnTo>
                  <a:lnTo>
                    <a:pt x="2655998" y="1246448"/>
                  </a:lnTo>
                  <a:lnTo>
                    <a:pt x="2656554" y="1212022"/>
                  </a:lnTo>
                  <a:lnTo>
                    <a:pt x="2657111" y="1206774"/>
                  </a:lnTo>
                  <a:lnTo>
                    <a:pt x="2657667" y="1189826"/>
                  </a:lnTo>
                  <a:lnTo>
                    <a:pt x="2659336" y="1194318"/>
                  </a:lnTo>
                  <a:lnTo>
                    <a:pt x="2659892" y="1199263"/>
                  </a:lnTo>
                  <a:lnTo>
                    <a:pt x="2660449" y="1197300"/>
                  </a:lnTo>
                  <a:lnTo>
                    <a:pt x="2661005" y="1206737"/>
                  </a:lnTo>
                  <a:lnTo>
                    <a:pt x="2661561" y="1199867"/>
                  </a:lnTo>
                  <a:lnTo>
                    <a:pt x="2663230" y="1203415"/>
                  </a:lnTo>
                  <a:lnTo>
                    <a:pt x="2663787" y="1189259"/>
                  </a:lnTo>
                  <a:lnTo>
                    <a:pt x="2664343" y="1158721"/>
                  </a:lnTo>
                  <a:lnTo>
                    <a:pt x="2664900" y="1178501"/>
                  </a:lnTo>
                  <a:lnTo>
                    <a:pt x="2665456" y="1159249"/>
                  </a:lnTo>
                  <a:lnTo>
                    <a:pt x="2667681" y="1155399"/>
                  </a:lnTo>
                  <a:lnTo>
                    <a:pt x="2668238" y="1143357"/>
                  </a:lnTo>
                  <a:lnTo>
                    <a:pt x="2668794" y="1141168"/>
                  </a:lnTo>
                  <a:lnTo>
                    <a:pt x="2669350" y="1107723"/>
                  </a:lnTo>
                  <a:lnTo>
                    <a:pt x="2671019" y="1115461"/>
                  </a:lnTo>
                  <a:lnTo>
                    <a:pt x="2671576" y="1134336"/>
                  </a:lnTo>
                  <a:lnTo>
                    <a:pt x="2672132" y="1122520"/>
                  </a:lnTo>
                  <a:lnTo>
                    <a:pt x="2672688" y="1123879"/>
                  </a:lnTo>
                  <a:lnTo>
                    <a:pt x="2673245" y="1124445"/>
                  </a:lnTo>
                  <a:lnTo>
                    <a:pt x="2674914" y="1120293"/>
                  </a:lnTo>
                  <a:lnTo>
                    <a:pt x="2675470" y="1116820"/>
                  </a:lnTo>
                  <a:lnTo>
                    <a:pt x="2676026" y="1116141"/>
                  </a:lnTo>
                  <a:lnTo>
                    <a:pt x="2676583" y="1113083"/>
                  </a:lnTo>
                  <a:lnTo>
                    <a:pt x="2677139" y="1110479"/>
                  </a:lnTo>
                  <a:lnTo>
                    <a:pt x="2678808" y="1099871"/>
                  </a:lnTo>
                  <a:lnTo>
                    <a:pt x="2679365" y="1104665"/>
                  </a:lnTo>
                  <a:lnTo>
                    <a:pt x="2679921" y="1091869"/>
                  </a:lnTo>
                  <a:lnTo>
                    <a:pt x="2680477" y="1087226"/>
                  </a:lnTo>
                  <a:lnTo>
                    <a:pt x="2681034" y="1083262"/>
                  </a:lnTo>
                  <a:lnTo>
                    <a:pt x="2682703" y="1078770"/>
                  </a:lnTo>
                  <a:lnTo>
                    <a:pt x="2683259" y="1084206"/>
                  </a:lnTo>
                  <a:lnTo>
                    <a:pt x="2683815" y="1067861"/>
                  </a:lnTo>
                  <a:lnTo>
                    <a:pt x="2684372" y="1073259"/>
                  </a:lnTo>
                  <a:lnTo>
                    <a:pt x="2684928" y="1096625"/>
                  </a:lnTo>
                  <a:lnTo>
                    <a:pt x="2686597" y="1117160"/>
                  </a:lnTo>
                  <a:lnTo>
                    <a:pt x="2687153" y="1120331"/>
                  </a:lnTo>
                  <a:lnTo>
                    <a:pt x="2687710" y="1138224"/>
                  </a:lnTo>
                  <a:lnTo>
                    <a:pt x="2688266" y="1146981"/>
                  </a:lnTo>
                  <a:lnTo>
                    <a:pt x="2688822" y="1127541"/>
                  </a:lnTo>
                  <a:lnTo>
                    <a:pt x="2690491" y="1113725"/>
                  </a:lnTo>
                  <a:lnTo>
                    <a:pt x="2691048" y="1116065"/>
                  </a:lnTo>
                  <a:lnTo>
                    <a:pt x="2691604" y="1117991"/>
                  </a:lnTo>
                  <a:lnTo>
                    <a:pt x="2692160" y="1121124"/>
                  </a:lnTo>
                  <a:lnTo>
                    <a:pt x="2692717" y="1123917"/>
                  </a:lnTo>
                  <a:lnTo>
                    <a:pt x="2694386" y="1121992"/>
                  </a:lnTo>
                  <a:lnTo>
                    <a:pt x="2694942" y="1124068"/>
                  </a:lnTo>
                  <a:lnTo>
                    <a:pt x="2695499" y="1104288"/>
                  </a:lnTo>
                  <a:lnTo>
                    <a:pt x="2696055" y="1111196"/>
                  </a:lnTo>
                  <a:lnTo>
                    <a:pt x="2696611" y="1103986"/>
                  </a:lnTo>
                  <a:lnTo>
                    <a:pt x="2698280" y="1106251"/>
                  </a:lnTo>
                  <a:lnTo>
                    <a:pt x="2698837" y="1093492"/>
                  </a:lnTo>
                  <a:lnTo>
                    <a:pt x="2699393" y="1096512"/>
                  </a:lnTo>
                  <a:lnTo>
                    <a:pt x="2699949" y="1096361"/>
                  </a:lnTo>
                  <a:lnTo>
                    <a:pt x="2702175" y="1087641"/>
                  </a:lnTo>
                  <a:lnTo>
                    <a:pt x="2702731" y="1089566"/>
                  </a:lnTo>
                  <a:lnTo>
                    <a:pt x="2703287" y="1092435"/>
                  </a:lnTo>
                  <a:lnTo>
                    <a:pt x="2703844" y="1099192"/>
                  </a:lnTo>
                  <a:lnTo>
                    <a:pt x="2704400" y="1109573"/>
                  </a:lnTo>
                  <a:lnTo>
                    <a:pt x="2706069" y="1114518"/>
                  </a:lnTo>
                  <a:lnTo>
                    <a:pt x="2706626" y="1119236"/>
                  </a:lnTo>
                  <a:lnTo>
                    <a:pt x="2707182" y="1122558"/>
                  </a:lnTo>
                  <a:lnTo>
                    <a:pt x="2707738" y="1147849"/>
                  </a:lnTo>
                  <a:lnTo>
                    <a:pt x="2708295" y="1145849"/>
                  </a:lnTo>
                  <a:lnTo>
                    <a:pt x="2709964" y="1149171"/>
                  </a:lnTo>
                  <a:lnTo>
                    <a:pt x="2710520" y="1175859"/>
                  </a:lnTo>
                  <a:lnTo>
                    <a:pt x="2711076" y="1185786"/>
                  </a:lnTo>
                  <a:lnTo>
                    <a:pt x="2711633" y="1196280"/>
                  </a:lnTo>
                  <a:lnTo>
                    <a:pt x="2712189" y="1191260"/>
                  </a:lnTo>
                  <a:lnTo>
                    <a:pt x="2713858" y="1200471"/>
                  </a:lnTo>
                  <a:lnTo>
                    <a:pt x="2714414" y="1186051"/>
                  </a:lnTo>
                  <a:lnTo>
                    <a:pt x="2714971" y="1182729"/>
                  </a:lnTo>
                  <a:lnTo>
                    <a:pt x="2715527" y="1168045"/>
                  </a:lnTo>
                  <a:lnTo>
                    <a:pt x="2716083" y="1183975"/>
                  </a:lnTo>
                  <a:lnTo>
                    <a:pt x="2717752" y="1190505"/>
                  </a:lnTo>
                  <a:lnTo>
                    <a:pt x="2718309" y="1186617"/>
                  </a:lnTo>
                  <a:lnTo>
                    <a:pt x="2718865" y="1202471"/>
                  </a:lnTo>
                  <a:lnTo>
                    <a:pt x="2719421" y="1239163"/>
                  </a:lnTo>
                  <a:lnTo>
                    <a:pt x="2719978" y="1243881"/>
                  </a:lnTo>
                  <a:lnTo>
                    <a:pt x="2722203" y="1252374"/>
                  </a:lnTo>
                  <a:lnTo>
                    <a:pt x="2722760" y="1253167"/>
                  </a:lnTo>
                  <a:lnTo>
                    <a:pt x="2723316" y="1266304"/>
                  </a:lnTo>
                  <a:lnTo>
                    <a:pt x="2723872" y="1285970"/>
                  </a:lnTo>
                  <a:lnTo>
                    <a:pt x="2725541" y="1297559"/>
                  </a:lnTo>
                  <a:lnTo>
                    <a:pt x="2726098" y="1292992"/>
                  </a:lnTo>
                  <a:lnTo>
                    <a:pt x="2726654" y="1304014"/>
                  </a:lnTo>
                  <a:lnTo>
                    <a:pt x="2727210" y="1296502"/>
                  </a:lnTo>
                  <a:lnTo>
                    <a:pt x="2727767" y="1291444"/>
                  </a:lnTo>
                  <a:lnTo>
                    <a:pt x="2729436" y="1298427"/>
                  </a:lnTo>
                  <a:lnTo>
                    <a:pt x="2729992" y="1304090"/>
                  </a:lnTo>
                  <a:lnTo>
                    <a:pt x="2730548" y="1333646"/>
                  </a:lnTo>
                  <a:lnTo>
                    <a:pt x="2731105" y="1340592"/>
                  </a:lnTo>
                  <a:lnTo>
                    <a:pt x="2731661" y="1359202"/>
                  </a:lnTo>
                  <a:lnTo>
                    <a:pt x="2733330" y="1369319"/>
                  </a:lnTo>
                  <a:lnTo>
                    <a:pt x="2733886" y="1355427"/>
                  </a:lnTo>
                  <a:lnTo>
                    <a:pt x="2734443" y="1355389"/>
                  </a:lnTo>
                  <a:lnTo>
                    <a:pt x="2734999" y="1321567"/>
                  </a:lnTo>
                  <a:lnTo>
                    <a:pt x="2735556" y="1338290"/>
                  </a:lnTo>
                  <a:lnTo>
                    <a:pt x="2737225" y="1353766"/>
                  </a:lnTo>
                  <a:lnTo>
                    <a:pt x="2737781" y="1368035"/>
                  </a:lnTo>
                  <a:lnTo>
                    <a:pt x="2738337" y="1349463"/>
                  </a:lnTo>
                  <a:lnTo>
                    <a:pt x="2738894" y="1353238"/>
                  </a:lnTo>
                  <a:lnTo>
                    <a:pt x="2739450" y="1351313"/>
                  </a:lnTo>
                  <a:lnTo>
                    <a:pt x="2741119" y="1346896"/>
                  </a:lnTo>
                  <a:lnTo>
                    <a:pt x="2741675" y="1362713"/>
                  </a:lnTo>
                  <a:lnTo>
                    <a:pt x="2742232" y="1355842"/>
                  </a:lnTo>
                  <a:lnTo>
                    <a:pt x="2743344" y="1341196"/>
                  </a:lnTo>
                  <a:lnTo>
                    <a:pt x="2745013" y="1347727"/>
                  </a:lnTo>
                  <a:lnTo>
                    <a:pt x="2745570" y="1342895"/>
                  </a:lnTo>
                  <a:lnTo>
                    <a:pt x="2746126" y="1326399"/>
                  </a:lnTo>
                  <a:lnTo>
                    <a:pt x="2746682" y="1314508"/>
                  </a:lnTo>
                  <a:lnTo>
                    <a:pt x="2747239" y="1315943"/>
                  </a:lnTo>
                  <a:lnTo>
                    <a:pt x="2748908" y="1321190"/>
                  </a:lnTo>
                  <a:lnTo>
                    <a:pt x="2749464" y="1326701"/>
                  </a:lnTo>
                  <a:lnTo>
                    <a:pt x="2750021" y="1332665"/>
                  </a:lnTo>
                  <a:lnTo>
                    <a:pt x="2750577" y="1347047"/>
                  </a:lnTo>
                  <a:lnTo>
                    <a:pt x="2751133" y="1340932"/>
                  </a:lnTo>
                  <a:lnTo>
                    <a:pt x="2752802" y="1340932"/>
                  </a:lnTo>
                  <a:lnTo>
                    <a:pt x="2753359" y="1337421"/>
                  </a:lnTo>
                  <a:lnTo>
                    <a:pt x="2753915" y="1343121"/>
                  </a:lnTo>
                  <a:lnTo>
                    <a:pt x="2754471" y="1339460"/>
                  </a:lnTo>
                  <a:lnTo>
                    <a:pt x="2755028" y="1347538"/>
                  </a:lnTo>
                  <a:lnTo>
                    <a:pt x="2756697" y="1351615"/>
                  </a:lnTo>
                  <a:lnTo>
                    <a:pt x="2757253" y="1352445"/>
                  </a:lnTo>
                  <a:lnTo>
                    <a:pt x="2757809" y="1349086"/>
                  </a:lnTo>
                  <a:lnTo>
                    <a:pt x="2758366" y="1384154"/>
                  </a:lnTo>
                  <a:lnTo>
                    <a:pt x="2758922" y="1392836"/>
                  </a:lnTo>
                  <a:lnTo>
                    <a:pt x="2760591" y="1422544"/>
                  </a:lnTo>
                  <a:lnTo>
                    <a:pt x="2761147" y="1418995"/>
                  </a:lnTo>
                  <a:lnTo>
                    <a:pt x="2761704" y="1432245"/>
                  </a:lnTo>
                  <a:lnTo>
                    <a:pt x="2762260" y="1404840"/>
                  </a:lnTo>
                  <a:lnTo>
                    <a:pt x="2762817" y="1401480"/>
                  </a:lnTo>
                  <a:lnTo>
                    <a:pt x="2764486" y="1411446"/>
                  </a:lnTo>
                  <a:lnTo>
                    <a:pt x="2765042" y="1388419"/>
                  </a:lnTo>
                  <a:lnTo>
                    <a:pt x="2765598" y="1426847"/>
                  </a:lnTo>
                  <a:lnTo>
                    <a:pt x="2766155" y="1442701"/>
                  </a:lnTo>
                  <a:lnTo>
                    <a:pt x="2766711" y="1444173"/>
                  </a:lnTo>
                  <a:lnTo>
                    <a:pt x="2768380" y="1433453"/>
                  </a:lnTo>
                  <a:lnTo>
                    <a:pt x="2768936" y="1443305"/>
                  </a:lnTo>
                  <a:lnTo>
                    <a:pt x="2769493" y="1431452"/>
                  </a:lnTo>
                  <a:lnTo>
                    <a:pt x="2770049" y="1428055"/>
                  </a:lnTo>
                  <a:lnTo>
                    <a:pt x="2770605" y="1437756"/>
                  </a:lnTo>
                  <a:lnTo>
                    <a:pt x="2772274" y="1435265"/>
                  </a:lnTo>
                  <a:lnTo>
                    <a:pt x="2772831" y="1428017"/>
                  </a:lnTo>
                  <a:lnTo>
                    <a:pt x="2773387" y="1424205"/>
                  </a:lnTo>
                  <a:lnTo>
                    <a:pt x="2773943" y="1411144"/>
                  </a:lnTo>
                  <a:lnTo>
                    <a:pt x="2774500" y="1437266"/>
                  </a:lnTo>
                  <a:lnTo>
                    <a:pt x="2776725" y="1458782"/>
                  </a:lnTo>
                  <a:lnTo>
                    <a:pt x="2777282" y="1443607"/>
                  </a:lnTo>
                  <a:lnTo>
                    <a:pt x="2777838" y="1421977"/>
                  </a:lnTo>
                  <a:lnTo>
                    <a:pt x="2778394" y="1414164"/>
                  </a:lnTo>
                  <a:lnTo>
                    <a:pt x="2780063" y="1404085"/>
                  </a:lnTo>
                  <a:lnTo>
                    <a:pt x="2780620" y="1391477"/>
                  </a:lnTo>
                  <a:lnTo>
                    <a:pt x="2781176" y="1398347"/>
                  </a:lnTo>
                  <a:lnTo>
                    <a:pt x="2781732" y="1391062"/>
                  </a:lnTo>
                  <a:lnTo>
                    <a:pt x="2782289" y="1381021"/>
                  </a:lnTo>
                  <a:lnTo>
                    <a:pt x="2783958" y="1353313"/>
                  </a:lnTo>
                  <a:lnTo>
                    <a:pt x="2784514" y="1370149"/>
                  </a:lnTo>
                  <a:lnTo>
                    <a:pt x="2785070" y="1390382"/>
                  </a:lnTo>
                  <a:lnTo>
                    <a:pt x="2785627" y="1381323"/>
                  </a:lnTo>
                  <a:lnTo>
                    <a:pt x="2786183" y="1379511"/>
                  </a:lnTo>
                  <a:lnTo>
                    <a:pt x="2787852" y="1380266"/>
                  </a:lnTo>
                  <a:lnTo>
                    <a:pt x="2788408" y="1395780"/>
                  </a:lnTo>
                  <a:lnTo>
                    <a:pt x="2788965" y="1393780"/>
                  </a:lnTo>
                  <a:lnTo>
                    <a:pt x="2789521" y="1395818"/>
                  </a:lnTo>
                  <a:lnTo>
                    <a:pt x="2790077" y="1409822"/>
                  </a:lnTo>
                  <a:lnTo>
                    <a:pt x="2791747" y="1419033"/>
                  </a:lnTo>
                  <a:lnTo>
                    <a:pt x="2792303" y="1431868"/>
                  </a:lnTo>
                  <a:lnTo>
                    <a:pt x="2792859" y="1441946"/>
                  </a:lnTo>
                  <a:lnTo>
                    <a:pt x="2793416" y="1457272"/>
                  </a:lnTo>
                  <a:lnTo>
                    <a:pt x="2793972" y="1450251"/>
                  </a:lnTo>
                  <a:lnTo>
                    <a:pt x="2795641" y="1444324"/>
                  </a:lnTo>
                  <a:lnTo>
                    <a:pt x="2796197" y="1457159"/>
                  </a:lnTo>
                  <a:lnTo>
                    <a:pt x="2796754" y="1459273"/>
                  </a:lnTo>
                  <a:lnTo>
                    <a:pt x="2797310" y="1441531"/>
                  </a:lnTo>
                  <a:lnTo>
                    <a:pt x="2797866" y="1422770"/>
                  </a:lnTo>
                  <a:lnTo>
                    <a:pt x="2800092" y="1431830"/>
                  </a:lnTo>
                  <a:lnTo>
                    <a:pt x="2800648" y="1428055"/>
                  </a:lnTo>
                  <a:lnTo>
                    <a:pt x="2801204" y="1406614"/>
                  </a:lnTo>
                  <a:lnTo>
                    <a:pt x="2801761" y="1403745"/>
                  </a:lnTo>
                  <a:lnTo>
                    <a:pt x="2803430" y="1407293"/>
                  </a:lnTo>
                  <a:lnTo>
                    <a:pt x="2803986" y="1400385"/>
                  </a:lnTo>
                  <a:lnTo>
                    <a:pt x="2804543" y="1392987"/>
                  </a:lnTo>
                  <a:lnTo>
                    <a:pt x="2805099" y="1386192"/>
                  </a:lnTo>
                  <a:lnTo>
                    <a:pt x="2805655" y="1373018"/>
                  </a:lnTo>
                  <a:lnTo>
                    <a:pt x="2807324" y="1380756"/>
                  </a:lnTo>
                  <a:lnTo>
                    <a:pt x="2807881" y="1390193"/>
                  </a:lnTo>
                  <a:lnTo>
                    <a:pt x="2808437" y="1403934"/>
                  </a:lnTo>
                  <a:lnTo>
                    <a:pt x="2808993" y="1416995"/>
                  </a:lnTo>
                  <a:lnTo>
                    <a:pt x="2809550" y="1388797"/>
                  </a:lnTo>
                  <a:lnTo>
                    <a:pt x="2811219" y="1366827"/>
                  </a:lnTo>
                  <a:lnTo>
                    <a:pt x="2811775" y="1360033"/>
                  </a:lnTo>
                  <a:lnTo>
                    <a:pt x="2812331" y="1363694"/>
                  </a:lnTo>
                  <a:lnTo>
                    <a:pt x="2812888" y="1358221"/>
                  </a:lnTo>
                  <a:lnTo>
                    <a:pt x="2813444" y="1350935"/>
                  </a:lnTo>
                  <a:lnTo>
                    <a:pt x="2815669" y="1361165"/>
                  </a:lnTo>
                  <a:lnTo>
                    <a:pt x="2816226" y="1361052"/>
                  </a:lnTo>
                  <a:lnTo>
                    <a:pt x="2816782" y="1372829"/>
                  </a:lnTo>
                  <a:lnTo>
                    <a:pt x="2817338" y="1371055"/>
                  </a:lnTo>
                  <a:lnTo>
                    <a:pt x="2819008" y="1365280"/>
                  </a:lnTo>
                  <a:lnTo>
                    <a:pt x="2819564" y="1370111"/>
                  </a:lnTo>
                  <a:lnTo>
                    <a:pt x="2820120" y="1368790"/>
                  </a:lnTo>
                  <a:lnTo>
                    <a:pt x="2820677" y="1357277"/>
                  </a:lnTo>
                  <a:lnTo>
                    <a:pt x="2821233" y="1359391"/>
                  </a:lnTo>
                  <a:lnTo>
                    <a:pt x="2822902" y="1356824"/>
                  </a:lnTo>
                  <a:lnTo>
                    <a:pt x="2823458" y="1353766"/>
                  </a:lnTo>
                  <a:lnTo>
                    <a:pt x="2824015" y="1352596"/>
                  </a:lnTo>
                  <a:lnTo>
                    <a:pt x="2825127" y="1370980"/>
                  </a:lnTo>
                  <a:lnTo>
                    <a:pt x="2826796" y="1366827"/>
                  </a:lnTo>
                  <a:lnTo>
                    <a:pt x="2827353" y="1367809"/>
                  </a:lnTo>
                  <a:lnTo>
                    <a:pt x="2827909" y="1348746"/>
                  </a:lnTo>
                  <a:lnTo>
                    <a:pt x="2828465" y="1346896"/>
                  </a:lnTo>
                  <a:lnTo>
                    <a:pt x="2829022" y="1326323"/>
                  </a:lnTo>
                  <a:lnTo>
                    <a:pt x="2830691" y="1327871"/>
                  </a:lnTo>
                  <a:lnTo>
                    <a:pt x="2831247" y="1319982"/>
                  </a:lnTo>
                  <a:lnTo>
                    <a:pt x="2831803" y="1311752"/>
                  </a:lnTo>
                  <a:lnTo>
                    <a:pt x="2832360" y="1307864"/>
                  </a:lnTo>
                  <a:lnTo>
                    <a:pt x="2832916" y="1303448"/>
                  </a:lnTo>
                  <a:lnTo>
                    <a:pt x="2834585" y="1297597"/>
                  </a:lnTo>
                  <a:lnTo>
                    <a:pt x="2835142" y="1288500"/>
                  </a:lnTo>
                  <a:lnTo>
                    <a:pt x="2835698" y="1286499"/>
                  </a:lnTo>
                  <a:lnTo>
                    <a:pt x="2836254" y="1280233"/>
                  </a:lnTo>
                  <a:lnTo>
                    <a:pt x="2836811" y="1283630"/>
                  </a:lnTo>
                  <a:lnTo>
                    <a:pt x="2838480" y="1286801"/>
                  </a:lnTo>
                  <a:lnTo>
                    <a:pt x="2839036" y="1287329"/>
                  </a:lnTo>
                  <a:lnTo>
                    <a:pt x="2840149" y="1277288"/>
                  </a:lnTo>
                  <a:lnTo>
                    <a:pt x="2840705" y="1288235"/>
                  </a:lnTo>
                  <a:lnTo>
                    <a:pt x="2842374" y="1285555"/>
                  </a:lnTo>
                  <a:lnTo>
                    <a:pt x="2842930" y="1282233"/>
                  </a:lnTo>
                  <a:lnTo>
                    <a:pt x="2844043" y="1261962"/>
                  </a:lnTo>
                  <a:lnTo>
                    <a:pt x="2844599" y="1251619"/>
                  </a:lnTo>
                  <a:lnTo>
                    <a:pt x="2846268" y="1256036"/>
                  </a:lnTo>
                  <a:lnTo>
                    <a:pt x="2846825" y="1266870"/>
                  </a:lnTo>
                  <a:lnTo>
                    <a:pt x="2847381" y="1274382"/>
                  </a:lnTo>
                  <a:lnTo>
                    <a:pt x="2847938" y="1276835"/>
                  </a:lnTo>
                  <a:lnTo>
                    <a:pt x="2848494" y="1269663"/>
                  </a:lnTo>
                  <a:lnTo>
                    <a:pt x="2850163" y="1263737"/>
                  </a:lnTo>
                  <a:lnTo>
                    <a:pt x="2850719" y="1266379"/>
                  </a:lnTo>
                  <a:lnTo>
                    <a:pt x="2851276" y="1271475"/>
                  </a:lnTo>
                  <a:lnTo>
                    <a:pt x="2851832" y="1266870"/>
                  </a:lnTo>
                  <a:lnTo>
                    <a:pt x="2852388" y="1266606"/>
                  </a:lnTo>
                  <a:lnTo>
                    <a:pt x="2854614" y="1270267"/>
                  </a:lnTo>
                  <a:lnTo>
                    <a:pt x="2855170" y="1289028"/>
                  </a:lnTo>
                  <a:lnTo>
                    <a:pt x="2855726" y="1297031"/>
                  </a:lnTo>
                  <a:lnTo>
                    <a:pt x="2856283" y="1318283"/>
                  </a:lnTo>
                  <a:lnTo>
                    <a:pt x="2857952" y="1337044"/>
                  </a:lnTo>
                  <a:lnTo>
                    <a:pt x="2858508" y="1323115"/>
                  </a:lnTo>
                  <a:lnTo>
                    <a:pt x="2859064" y="1317075"/>
                  </a:lnTo>
                  <a:lnTo>
                    <a:pt x="2859621" y="1327154"/>
                  </a:lnTo>
                  <a:lnTo>
                    <a:pt x="2860177" y="1327305"/>
                  </a:lnTo>
                  <a:lnTo>
                    <a:pt x="2861846" y="1340894"/>
                  </a:lnTo>
                  <a:lnTo>
                    <a:pt x="2862403" y="1333911"/>
                  </a:lnTo>
                  <a:lnTo>
                    <a:pt x="2862959" y="1311752"/>
                  </a:lnTo>
                  <a:lnTo>
                    <a:pt x="2863515" y="1306694"/>
                  </a:lnTo>
                  <a:lnTo>
                    <a:pt x="2864072" y="1295747"/>
                  </a:lnTo>
                  <a:lnTo>
                    <a:pt x="2865741" y="1297333"/>
                  </a:lnTo>
                  <a:lnTo>
                    <a:pt x="2866297" y="1292765"/>
                  </a:lnTo>
                  <a:lnTo>
                    <a:pt x="2866853" y="1274872"/>
                  </a:lnTo>
                  <a:lnTo>
                    <a:pt x="2867410" y="1264643"/>
                  </a:lnTo>
                  <a:lnTo>
                    <a:pt x="2867966" y="1264341"/>
                  </a:lnTo>
                  <a:lnTo>
                    <a:pt x="2870191" y="1266115"/>
                  </a:lnTo>
                  <a:lnTo>
                    <a:pt x="2870748" y="1255961"/>
                  </a:lnTo>
                  <a:lnTo>
                    <a:pt x="2871304" y="1258225"/>
                  </a:lnTo>
                  <a:lnTo>
                    <a:pt x="2871860" y="1257546"/>
                  </a:lnTo>
                  <a:lnTo>
                    <a:pt x="2873529" y="1279478"/>
                  </a:lnTo>
                  <a:lnTo>
                    <a:pt x="2874086" y="1306015"/>
                  </a:lnTo>
                  <a:lnTo>
                    <a:pt x="2874642" y="1316169"/>
                  </a:lnTo>
                  <a:lnTo>
                    <a:pt x="2875199" y="1329947"/>
                  </a:lnTo>
                  <a:lnTo>
                    <a:pt x="2875755" y="1402650"/>
                  </a:lnTo>
                  <a:lnTo>
                    <a:pt x="2877424" y="1406387"/>
                  </a:lnTo>
                  <a:lnTo>
                    <a:pt x="2877980" y="1396158"/>
                  </a:lnTo>
                  <a:lnTo>
                    <a:pt x="2878537" y="1407595"/>
                  </a:lnTo>
                  <a:lnTo>
                    <a:pt x="2879093" y="1434661"/>
                  </a:lnTo>
                  <a:lnTo>
                    <a:pt x="2879649" y="1493359"/>
                  </a:lnTo>
                  <a:lnTo>
                    <a:pt x="2881318" y="1690670"/>
                  </a:lnTo>
                  <a:lnTo>
                    <a:pt x="2881875" y="1716490"/>
                  </a:lnTo>
                  <a:lnTo>
                    <a:pt x="2882431" y="1749029"/>
                  </a:lnTo>
                  <a:lnTo>
                    <a:pt x="2882987" y="1802291"/>
                  </a:lnTo>
                  <a:lnTo>
                    <a:pt x="2883544" y="1866690"/>
                  </a:lnTo>
                  <a:lnTo>
                    <a:pt x="2885213" y="1946301"/>
                  </a:lnTo>
                  <a:lnTo>
                    <a:pt x="2885769" y="2007000"/>
                  </a:lnTo>
                  <a:lnTo>
                    <a:pt x="2886325" y="2055960"/>
                  </a:lnTo>
                  <a:lnTo>
                    <a:pt x="2886882" y="2101220"/>
                  </a:lnTo>
                  <a:lnTo>
                    <a:pt x="2887438" y="2084196"/>
                  </a:lnTo>
                  <a:lnTo>
                    <a:pt x="2889107" y="2054223"/>
                  </a:lnTo>
                  <a:lnTo>
                    <a:pt x="2889664" y="2015909"/>
                  </a:lnTo>
                  <a:lnTo>
                    <a:pt x="2890220" y="1981294"/>
                  </a:lnTo>
                  <a:lnTo>
                    <a:pt x="2890776" y="1955965"/>
                  </a:lnTo>
                  <a:lnTo>
                    <a:pt x="2891333" y="2009530"/>
                  </a:lnTo>
                  <a:lnTo>
                    <a:pt x="2893002" y="2008473"/>
                  </a:lnTo>
                  <a:lnTo>
                    <a:pt x="2893558" y="2044673"/>
                  </a:lnTo>
                  <a:lnTo>
                    <a:pt x="2894114" y="2050562"/>
                  </a:lnTo>
                  <a:lnTo>
                    <a:pt x="2894671" y="1957361"/>
                  </a:lnTo>
                  <a:lnTo>
                    <a:pt x="2895227" y="1919764"/>
                  </a:lnTo>
                  <a:lnTo>
                    <a:pt x="2896896" y="1895454"/>
                  </a:lnTo>
                  <a:lnTo>
                    <a:pt x="2897452" y="1885036"/>
                  </a:lnTo>
                  <a:lnTo>
                    <a:pt x="2898009" y="1862047"/>
                  </a:lnTo>
                  <a:lnTo>
                    <a:pt x="2898565" y="1848835"/>
                  </a:lnTo>
                  <a:lnTo>
                    <a:pt x="2900790" y="1827734"/>
                  </a:lnTo>
                  <a:lnTo>
                    <a:pt x="2901347" y="1844003"/>
                  </a:lnTo>
                  <a:lnTo>
                    <a:pt x="2901903" y="1858159"/>
                  </a:lnTo>
                  <a:lnTo>
                    <a:pt x="2902459" y="1913460"/>
                  </a:lnTo>
                  <a:lnTo>
                    <a:pt x="2903016" y="1920708"/>
                  </a:lnTo>
                  <a:lnTo>
                    <a:pt x="2904685" y="1962835"/>
                  </a:lnTo>
                  <a:lnTo>
                    <a:pt x="2905241" y="1984125"/>
                  </a:lnTo>
                  <a:lnTo>
                    <a:pt x="2905798" y="1937581"/>
                  </a:lnTo>
                  <a:lnTo>
                    <a:pt x="2906354" y="1950604"/>
                  </a:lnTo>
                  <a:lnTo>
                    <a:pt x="2906910" y="1928861"/>
                  </a:lnTo>
                  <a:lnTo>
                    <a:pt x="2908579" y="1914895"/>
                  </a:lnTo>
                  <a:lnTo>
                    <a:pt x="2909136" y="1902362"/>
                  </a:lnTo>
                  <a:lnTo>
                    <a:pt x="2909692" y="1898172"/>
                  </a:lnTo>
                  <a:lnTo>
                    <a:pt x="2910248" y="1916631"/>
                  </a:lnTo>
                  <a:lnTo>
                    <a:pt x="2910805" y="1923577"/>
                  </a:lnTo>
                  <a:lnTo>
                    <a:pt x="2912474" y="1910025"/>
                  </a:lnTo>
                  <a:lnTo>
                    <a:pt x="2913030" y="1896398"/>
                  </a:lnTo>
                  <a:lnTo>
                    <a:pt x="2913586" y="1902475"/>
                  </a:lnTo>
                  <a:lnTo>
                    <a:pt x="2914143" y="1890320"/>
                  </a:lnTo>
                  <a:lnTo>
                    <a:pt x="2914699" y="1864954"/>
                  </a:lnTo>
                  <a:lnTo>
                    <a:pt x="2916368" y="1861254"/>
                  </a:lnTo>
                  <a:lnTo>
                    <a:pt x="2916925" y="1865595"/>
                  </a:lnTo>
                  <a:lnTo>
                    <a:pt x="2917481" y="1872277"/>
                  </a:lnTo>
                  <a:lnTo>
                    <a:pt x="2918037" y="1869559"/>
                  </a:lnTo>
                  <a:lnTo>
                    <a:pt x="2918594" y="1852534"/>
                  </a:lnTo>
                  <a:lnTo>
                    <a:pt x="2920263" y="1802027"/>
                  </a:lnTo>
                  <a:lnTo>
                    <a:pt x="2920819" y="1789684"/>
                  </a:lnTo>
                  <a:lnTo>
                    <a:pt x="2921375" y="1777944"/>
                  </a:lnTo>
                  <a:lnTo>
                    <a:pt x="2921932" y="1772244"/>
                  </a:lnTo>
                  <a:lnTo>
                    <a:pt x="2922488" y="1771791"/>
                  </a:lnTo>
                  <a:lnTo>
                    <a:pt x="2924713" y="1748425"/>
                  </a:lnTo>
                  <a:lnTo>
                    <a:pt x="2925270" y="1740875"/>
                  </a:lnTo>
                  <a:lnTo>
                    <a:pt x="2925826" y="1719811"/>
                  </a:lnTo>
                  <a:lnTo>
                    <a:pt x="2926382" y="1712262"/>
                  </a:lnTo>
                  <a:lnTo>
                    <a:pt x="2928051" y="1704863"/>
                  </a:lnTo>
                  <a:lnTo>
                    <a:pt x="2928608" y="1688405"/>
                  </a:lnTo>
                  <a:lnTo>
                    <a:pt x="2929164" y="1668889"/>
                  </a:lnTo>
                  <a:lnTo>
                    <a:pt x="2929720" y="1655790"/>
                  </a:lnTo>
                  <a:lnTo>
                    <a:pt x="2930277" y="1596601"/>
                  </a:lnTo>
                  <a:lnTo>
                    <a:pt x="2931946" y="1575273"/>
                  </a:lnTo>
                  <a:lnTo>
                    <a:pt x="2932502" y="1547302"/>
                  </a:lnTo>
                  <a:lnTo>
                    <a:pt x="2933059" y="1521067"/>
                  </a:lnTo>
                  <a:lnTo>
                    <a:pt x="2933615" y="1554587"/>
                  </a:lnTo>
                  <a:lnTo>
                    <a:pt x="2934171" y="1541224"/>
                  </a:lnTo>
                  <a:lnTo>
                    <a:pt x="2935840" y="1530542"/>
                  </a:lnTo>
                  <a:lnTo>
                    <a:pt x="2936397" y="1508195"/>
                  </a:lnTo>
                  <a:lnTo>
                    <a:pt x="2936953" y="1516801"/>
                  </a:lnTo>
                  <a:lnTo>
                    <a:pt x="2937509" y="1523785"/>
                  </a:lnTo>
                  <a:lnTo>
                    <a:pt x="2938066" y="1512007"/>
                  </a:lnTo>
                  <a:lnTo>
                    <a:pt x="2939735" y="1494341"/>
                  </a:lnTo>
                  <a:lnTo>
                    <a:pt x="2940291" y="1470258"/>
                  </a:lnTo>
                  <a:lnTo>
                    <a:pt x="2940847" y="1495889"/>
                  </a:lnTo>
                  <a:lnTo>
                    <a:pt x="2941404" y="1496266"/>
                  </a:lnTo>
                  <a:lnTo>
                    <a:pt x="2941960" y="1496266"/>
                  </a:lnTo>
                  <a:lnTo>
                    <a:pt x="2943629" y="1482714"/>
                  </a:lnTo>
                  <a:lnTo>
                    <a:pt x="2944185" y="1484300"/>
                  </a:lnTo>
                  <a:lnTo>
                    <a:pt x="2944742" y="1482488"/>
                  </a:lnTo>
                  <a:lnTo>
                    <a:pt x="2945298" y="1463803"/>
                  </a:lnTo>
                  <a:lnTo>
                    <a:pt x="2947524" y="1442211"/>
                  </a:lnTo>
                  <a:lnTo>
                    <a:pt x="2948080" y="1445721"/>
                  </a:lnTo>
                  <a:lnTo>
                    <a:pt x="2948636" y="1447609"/>
                  </a:lnTo>
                  <a:lnTo>
                    <a:pt x="2949193" y="1456668"/>
                  </a:lnTo>
                  <a:lnTo>
                    <a:pt x="2949749" y="1449534"/>
                  </a:lnTo>
                  <a:lnTo>
                    <a:pt x="2951418" y="1448062"/>
                  </a:lnTo>
                  <a:lnTo>
                    <a:pt x="2951974" y="1435680"/>
                  </a:lnTo>
                  <a:lnTo>
                    <a:pt x="2952531" y="1425526"/>
                  </a:lnTo>
                  <a:lnTo>
                    <a:pt x="2953087" y="1429112"/>
                  </a:lnTo>
                  <a:lnTo>
                    <a:pt x="2953643" y="1415296"/>
                  </a:lnTo>
                  <a:lnTo>
                    <a:pt x="2955312" y="1405595"/>
                  </a:lnTo>
                  <a:lnTo>
                    <a:pt x="2955869" y="1387400"/>
                  </a:lnTo>
                  <a:lnTo>
                    <a:pt x="2956425" y="1377057"/>
                  </a:lnTo>
                  <a:lnTo>
                    <a:pt x="2956981" y="1384116"/>
                  </a:lnTo>
                  <a:lnTo>
                    <a:pt x="2957538" y="1388532"/>
                  </a:lnTo>
                  <a:lnTo>
                    <a:pt x="2959207" y="1386872"/>
                  </a:lnTo>
                  <a:lnTo>
                    <a:pt x="2959763" y="1387778"/>
                  </a:lnTo>
                  <a:lnTo>
                    <a:pt x="2960320" y="1386796"/>
                  </a:lnTo>
                  <a:lnTo>
                    <a:pt x="2960876" y="1390684"/>
                  </a:lnTo>
                  <a:lnTo>
                    <a:pt x="2961432" y="1381436"/>
                  </a:lnTo>
                  <a:lnTo>
                    <a:pt x="2963101" y="1360146"/>
                  </a:lnTo>
                  <a:lnTo>
                    <a:pt x="2963658" y="1353578"/>
                  </a:lnTo>
                  <a:lnTo>
                    <a:pt x="2964214" y="1328739"/>
                  </a:lnTo>
                  <a:lnTo>
                    <a:pt x="2964770" y="1321982"/>
                  </a:lnTo>
                  <a:lnTo>
                    <a:pt x="2965327" y="1338252"/>
                  </a:lnTo>
                  <a:lnTo>
                    <a:pt x="2966996" y="1343612"/>
                  </a:lnTo>
                  <a:lnTo>
                    <a:pt x="2967552" y="1336666"/>
                  </a:lnTo>
                  <a:lnTo>
                    <a:pt x="2968108" y="1295030"/>
                  </a:lnTo>
                  <a:lnTo>
                    <a:pt x="2968665" y="1295219"/>
                  </a:lnTo>
                  <a:lnTo>
                    <a:pt x="2969221" y="1307185"/>
                  </a:lnTo>
                  <a:lnTo>
                    <a:pt x="2970890" y="1303259"/>
                  </a:lnTo>
                  <a:lnTo>
                    <a:pt x="2971446" y="1296691"/>
                  </a:lnTo>
                  <a:lnTo>
                    <a:pt x="2972003" y="1307109"/>
                  </a:lnTo>
                  <a:lnTo>
                    <a:pt x="2972559" y="1318623"/>
                  </a:lnTo>
                  <a:lnTo>
                    <a:pt x="2973116" y="1312960"/>
                  </a:lnTo>
                  <a:lnTo>
                    <a:pt x="2974785" y="1294313"/>
                  </a:lnTo>
                  <a:lnTo>
                    <a:pt x="2975341" y="1283479"/>
                  </a:lnTo>
                  <a:lnTo>
                    <a:pt x="2975897" y="1270871"/>
                  </a:lnTo>
                  <a:lnTo>
                    <a:pt x="2976454" y="1280006"/>
                  </a:lnTo>
                  <a:lnTo>
                    <a:pt x="2977010" y="1275023"/>
                  </a:lnTo>
                  <a:lnTo>
                    <a:pt x="2978679" y="1271437"/>
                  </a:lnTo>
                  <a:lnTo>
                    <a:pt x="2979235" y="1282535"/>
                  </a:lnTo>
                  <a:lnTo>
                    <a:pt x="2979792" y="1298465"/>
                  </a:lnTo>
                  <a:lnTo>
                    <a:pt x="2980348" y="1325682"/>
                  </a:lnTo>
                  <a:lnTo>
                    <a:pt x="2980904" y="1324172"/>
                  </a:lnTo>
                  <a:lnTo>
                    <a:pt x="2983130" y="1339988"/>
                  </a:lnTo>
                  <a:lnTo>
                    <a:pt x="2983686" y="1331231"/>
                  </a:lnTo>
                  <a:lnTo>
                    <a:pt x="2984242" y="1339950"/>
                  </a:lnTo>
                  <a:lnTo>
                    <a:pt x="2984799" y="1343989"/>
                  </a:lnTo>
                  <a:lnTo>
                    <a:pt x="2986468" y="1344707"/>
                  </a:lnTo>
                  <a:lnTo>
                    <a:pt x="2987024" y="1332703"/>
                  </a:lnTo>
                  <a:lnTo>
                    <a:pt x="2987581" y="1324700"/>
                  </a:lnTo>
                  <a:lnTo>
                    <a:pt x="2988137" y="1317377"/>
                  </a:lnTo>
                  <a:lnTo>
                    <a:pt x="2988693" y="1317150"/>
                  </a:lnTo>
                  <a:lnTo>
                    <a:pt x="2990362" y="1345915"/>
                  </a:lnTo>
                  <a:lnTo>
                    <a:pt x="2990919" y="1353389"/>
                  </a:lnTo>
                  <a:lnTo>
                    <a:pt x="2991475" y="1354521"/>
                  </a:lnTo>
                  <a:lnTo>
                    <a:pt x="2992031" y="1367809"/>
                  </a:lnTo>
                  <a:lnTo>
                    <a:pt x="2992588" y="1370527"/>
                  </a:lnTo>
                  <a:lnTo>
                    <a:pt x="2994257" y="1350482"/>
                  </a:lnTo>
                  <a:lnTo>
                    <a:pt x="2994813" y="1348482"/>
                  </a:lnTo>
                  <a:lnTo>
                    <a:pt x="2995369" y="1353615"/>
                  </a:lnTo>
                  <a:lnTo>
                    <a:pt x="2995926" y="1354672"/>
                  </a:lnTo>
                  <a:lnTo>
                    <a:pt x="2996482" y="1363392"/>
                  </a:lnTo>
                  <a:lnTo>
                    <a:pt x="2998151" y="1350709"/>
                  </a:lnTo>
                  <a:lnTo>
                    <a:pt x="2998707" y="1345462"/>
                  </a:lnTo>
                  <a:lnTo>
                    <a:pt x="2999264" y="1336251"/>
                  </a:lnTo>
                  <a:lnTo>
                    <a:pt x="2999820" y="1322586"/>
                  </a:lnTo>
                  <a:lnTo>
                    <a:pt x="3000376" y="1324587"/>
                  </a:lnTo>
                  <a:lnTo>
                    <a:pt x="3002602" y="1343121"/>
                  </a:lnTo>
                  <a:lnTo>
                    <a:pt x="3003158" y="1347236"/>
                  </a:lnTo>
                  <a:lnTo>
                    <a:pt x="3003715" y="1346481"/>
                  </a:lnTo>
                  <a:lnTo>
                    <a:pt x="3004271" y="1343763"/>
                  </a:lnTo>
                  <a:lnTo>
                    <a:pt x="3005940" y="1350558"/>
                  </a:lnTo>
                  <a:lnTo>
                    <a:pt x="3006496" y="1345613"/>
                  </a:lnTo>
                  <a:lnTo>
                    <a:pt x="3007053" y="1343235"/>
                  </a:lnTo>
                  <a:lnTo>
                    <a:pt x="3007609" y="1339346"/>
                  </a:lnTo>
                  <a:lnTo>
                    <a:pt x="3008165" y="1350822"/>
                  </a:lnTo>
                  <a:lnTo>
                    <a:pt x="3009834" y="1367356"/>
                  </a:lnTo>
                  <a:lnTo>
                    <a:pt x="3010391" y="1357843"/>
                  </a:lnTo>
                  <a:lnTo>
                    <a:pt x="3010947" y="1376340"/>
                  </a:lnTo>
                  <a:lnTo>
                    <a:pt x="3011503" y="1401744"/>
                  </a:lnTo>
                  <a:lnTo>
                    <a:pt x="3012060" y="1409068"/>
                  </a:lnTo>
                  <a:lnTo>
                    <a:pt x="3013729" y="1401442"/>
                  </a:lnTo>
                  <a:lnTo>
                    <a:pt x="3014285" y="1397819"/>
                  </a:lnTo>
                  <a:lnTo>
                    <a:pt x="3014841" y="1408539"/>
                  </a:lnTo>
                  <a:lnTo>
                    <a:pt x="3015398" y="1406501"/>
                  </a:lnTo>
                  <a:lnTo>
                    <a:pt x="3015954" y="1418731"/>
                  </a:lnTo>
                  <a:lnTo>
                    <a:pt x="3017623" y="1379360"/>
                  </a:lnTo>
                  <a:lnTo>
                    <a:pt x="3018180" y="1356522"/>
                  </a:lnTo>
                  <a:lnTo>
                    <a:pt x="3019292" y="1366978"/>
                  </a:lnTo>
                  <a:lnTo>
                    <a:pt x="3019849" y="1373244"/>
                  </a:lnTo>
                  <a:lnTo>
                    <a:pt x="3021518" y="1364600"/>
                  </a:lnTo>
                  <a:lnTo>
                    <a:pt x="3022074" y="1360976"/>
                  </a:lnTo>
                  <a:lnTo>
                    <a:pt x="3022630" y="1356295"/>
                  </a:lnTo>
                  <a:lnTo>
                    <a:pt x="3023187" y="1354295"/>
                  </a:lnTo>
                  <a:lnTo>
                    <a:pt x="3023743" y="1355087"/>
                  </a:lnTo>
                  <a:lnTo>
                    <a:pt x="3025412" y="1345990"/>
                  </a:lnTo>
                  <a:lnTo>
                    <a:pt x="3025968" y="1322435"/>
                  </a:lnTo>
                  <a:lnTo>
                    <a:pt x="3026525" y="1314395"/>
                  </a:lnTo>
                  <a:lnTo>
                    <a:pt x="3027637" y="1308129"/>
                  </a:lnTo>
                  <a:lnTo>
                    <a:pt x="3029307" y="1308317"/>
                  </a:lnTo>
                  <a:lnTo>
                    <a:pt x="3029863" y="1308997"/>
                  </a:lnTo>
                  <a:lnTo>
                    <a:pt x="3030419" y="1293558"/>
                  </a:lnTo>
                  <a:lnTo>
                    <a:pt x="3030976" y="1278383"/>
                  </a:lnTo>
                  <a:lnTo>
                    <a:pt x="3031532" y="1259245"/>
                  </a:lnTo>
                  <a:lnTo>
                    <a:pt x="3033201" y="1243617"/>
                  </a:lnTo>
                  <a:lnTo>
                    <a:pt x="3033757" y="1239653"/>
                  </a:lnTo>
                  <a:lnTo>
                    <a:pt x="3034314" y="1238030"/>
                  </a:lnTo>
                  <a:lnTo>
                    <a:pt x="3034870" y="1230443"/>
                  </a:lnTo>
                  <a:lnTo>
                    <a:pt x="3035426" y="1235123"/>
                  </a:lnTo>
                  <a:lnTo>
                    <a:pt x="3037095" y="1228329"/>
                  </a:lnTo>
                  <a:lnTo>
                    <a:pt x="3037652" y="1211870"/>
                  </a:lnTo>
                  <a:lnTo>
                    <a:pt x="3038208" y="1191335"/>
                  </a:lnTo>
                  <a:lnTo>
                    <a:pt x="3038764" y="1181596"/>
                  </a:lnTo>
                  <a:lnTo>
                    <a:pt x="3039321" y="1173820"/>
                  </a:lnTo>
                  <a:lnTo>
                    <a:pt x="3040990" y="1177293"/>
                  </a:lnTo>
                  <a:lnTo>
                    <a:pt x="3041546" y="1174273"/>
                  </a:lnTo>
                  <a:lnTo>
                    <a:pt x="3042102" y="1165893"/>
                  </a:lnTo>
                  <a:lnTo>
                    <a:pt x="3042659" y="1163515"/>
                  </a:lnTo>
                  <a:lnTo>
                    <a:pt x="3044884" y="1158532"/>
                  </a:lnTo>
                  <a:lnTo>
                    <a:pt x="3045441" y="1157664"/>
                  </a:lnTo>
                  <a:lnTo>
                    <a:pt x="3045997" y="1153398"/>
                  </a:lnTo>
                  <a:lnTo>
                    <a:pt x="3046553" y="1137959"/>
                  </a:lnTo>
                  <a:lnTo>
                    <a:pt x="3048779" y="1127088"/>
                  </a:lnTo>
                  <a:lnTo>
                    <a:pt x="3049335" y="1107270"/>
                  </a:lnTo>
                  <a:lnTo>
                    <a:pt x="3049891" y="1090019"/>
                  </a:lnTo>
                  <a:lnTo>
                    <a:pt x="3050448" y="1046910"/>
                  </a:lnTo>
                  <a:lnTo>
                    <a:pt x="3051004" y="1049364"/>
                  </a:lnTo>
                  <a:lnTo>
                    <a:pt x="3052673" y="1062010"/>
                  </a:lnTo>
                  <a:lnTo>
                    <a:pt x="3053229" y="1052195"/>
                  </a:lnTo>
                  <a:lnTo>
                    <a:pt x="3053786" y="1064124"/>
                  </a:lnTo>
                  <a:lnTo>
                    <a:pt x="3054342" y="1042720"/>
                  </a:lnTo>
                  <a:lnTo>
                    <a:pt x="3054898" y="1030226"/>
                  </a:lnTo>
                  <a:lnTo>
                    <a:pt x="3057124" y="1016334"/>
                  </a:lnTo>
                  <a:lnTo>
                    <a:pt x="3057680" y="1002670"/>
                  </a:lnTo>
                  <a:lnTo>
                    <a:pt x="3058237" y="988589"/>
                  </a:lnTo>
                  <a:lnTo>
                    <a:pt x="3058793" y="996177"/>
                  </a:lnTo>
                  <a:lnTo>
                    <a:pt x="3060462" y="995988"/>
                  </a:lnTo>
                  <a:lnTo>
                    <a:pt x="3061018" y="996366"/>
                  </a:lnTo>
                  <a:lnTo>
                    <a:pt x="3061575" y="1002556"/>
                  </a:lnTo>
                  <a:lnTo>
                    <a:pt x="3062131" y="1004066"/>
                  </a:lnTo>
                  <a:lnTo>
                    <a:pt x="3062687" y="1013503"/>
                  </a:lnTo>
                  <a:lnTo>
                    <a:pt x="3064356" y="1011276"/>
                  </a:lnTo>
                  <a:lnTo>
                    <a:pt x="3064913" y="1000103"/>
                  </a:lnTo>
                  <a:lnTo>
                    <a:pt x="3065469" y="988401"/>
                  </a:lnTo>
                  <a:lnTo>
                    <a:pt x="3066025" y="994365"/>
                  </a:lnTo>
                  <a:lnTo>
                    <a:pt x="3066582" y="987457"/>
                  </a:lnTo>
                  <a:lnTo>
                    <a:pt x="3068251" y="975340"/>
                  </a:lnTo>
                  <a:lnTo>
                    <a:pt x="3068807" y="973868"/>
                  </a:lnTo>
                  <a:lnTo>
                    <a:pt x="3069363" y="975566"/>
                  </a:lnTo>
                  <a:lnTo>
                    <a:pt x="3069920" y="968621"/>
                  </a:lnTo>
                  <a:lnTo>
                    <a:pt x="3070476" y="955371"/>
                  </a:lnTo>
                  <a:lnTo>
                    <a:pt x="3072702" y="952427"/>
                  </a:lnTo>
                  <a:lnTo>
                    <a:pt x="3073258" y="953634"/>
                  </a:lnTo>
                  <a:lnTo>
                    <a:pt x="3073814" y="968545"/>
                  </a:lnTo>
                  <a:lnTo>
                    <a:pt x="3074371" y="966242"/>
                  </a:lnTo>
                  <a:lnTo>
                    <a:pt x="3076040" y="933364"/>
                  </a:lnTo>
                  <a:lnTo>
                    <a:pt x="3076596" y="920831"/>
                  </a:lnTo>
                  <a:lnTo>
                    <a:pt x="3077152" y="897880"/>
                  </a:lnTo>
                  <a:lnTo>
                    <a:pt x="3077709" y="928985"/>
                  </a:lnTo>
                  <a:lnTo>
                    <a:pt x="3078265" y="895615"/>
                  </a:lnTo>
                  <a:lnTo>
                    <a:pt x="3079934" y="875156"/>
                  </a:lnTo>
                  <a:lnTo>
                    <a:pt x="3080490" y="855225"/>
                  </a:lnTo>
                  <a:lnTo>
                    <a:pt x="3081047" y="845523"/>
                  </a:lnTo>
                  <a:lnTo>
                    <a:pt x="3081603" y="850506"/>
                  </a:lnTo>
                  <a:lnTo>
                    <a:pt x="3082159" y="842051"/>
                  </a:lnTo>
                  <a:lnTo>
                    <a:pt x="3083828" y="868663"/>
                  </a:lnTo>
                  <a:lnTo>
                    <a:pt x="3084385" y="868399"/>
                  </a:lnTo>
                  <a:lnTo>
                    <a:pt x="3084941" y="846090"/>
                  </a:lnTo>
                  <a:lnTo>
                    <a:pt x="3085498" y="813098"/>
                  </a:lnTo>
                  <a:lnTo>
                    <a:pt x="3086054" y="822950"/>
                  </a:lnTo>
                  <a:lnTo>
                    <a:pt x="3087723" y="813098"/>
                  </a:lnTo>
                  <a:lnTo>
                    <a:pt x="3088279" y="794525"/>
                  </a:lnTo>
                  <a:lnTo>
                    <a:pt x="3088836" y="794601"/>
                  </a:lnTo>
                  <a:lnTo>
                    <a:pt x="3089392" y="847033"/>
                  </a:lnTo>
                  <a:lnTo>
                    <a:pt x="3089948" y="852582"/>
                  </a:lnTo>
                  <a:lnTo>
                    <a:pt x="3091617" y="845561"/>
                  </a:lnTo>
                  <a:lnTo>
                    <a:pt x="3092174" y="859037"/>
                  </a:lnTo>
                  <a:lnTo>
                    <a:pt x="3092730" y="830839"/>
                  </a:lnTo>
                  <a:lnTo>
                    <a:pt x="3093286" y="827027"/>
                  </a:lnTo>
                  <a:lnTo>
                    <a:pt x="3093843" y="816117"/>
                  </a:lnTo>
                  <a:lnTo>
                    <a:pt x="3095512" y="823931"/>
                  </a:lnTo>
                  <a:lnTo>
                    <a:pt x="3096068" y="841069"/>
                  </a:lnTo>
                  <a:lnTo>
                    <a:pt x="3096624" y="840352"/>
                  </a:lnTo>
                  <a:lnTo>
                    <a:pt x="3097181" y="828839"/>
                  </a:lnTo>
                  <a:lnTo>
                    <a:pt x="3097737" y="832312"/>
                  </a:lnTo>
                  <a:lnTo>
                    <a:pt x="3099406" y="847335"/>
                  </a:lnTo>
                  <a:lnTo>
                    <a:pt x="3099963" y="848166"/>
                  </a:lnTo>
                  <a:lnTo>
                    <a:pt x="3100519" y="841333"/>
                  </a:lnTo>
                  <a:lnTo>
                    <a:pt x="3101075" y="828235"/>
                  </a:lnTo>
                  <a:lnTo>
                    <a:pt x="3101632" y="832689"/>
                  </a:lnTo>
                  <a:lnTo>
                    <a:pt x="3103301" y="826649"/>
                  </a:lnTo>
                  <a:lnTo>
                    <a:pt x="3103857" y="812645"/>
                  </a:lnTo>
                  <a:lnTo>
                    <a:pt x="3104413" y="808832"/>
                  </a:lnTo>
                  <a:lnTo>
                    <a:pt x="3104970" y="790033"/>
                  </a:lnTo>
                  <a:lnTo>
                    <a:pt x="3105526" y="795054"/>
                  </a:lnTo>
                  <a:lnTo>
                    <a:pt x="3107195" y="800943"/>
                  </a:lnTo>
                  <a:lnTo>
                    <a:pt x="3107751" y="813626"/>
                  </a:lnTo>
                  <a:lnTo>
                    <a:pt x="3108308" y="819741"/>
                  </a:lnTo>
                  <a:lnTo>
                    <a:pt x="3108864" y="817212"/>
                  </a:lnTo>
                  <a:lnTo>
                    <a:pt x="3109420" y="815136"/>
                  </a:lnTo>
                  <a:lnTo>
                    <a:pt x="3111089" y="806945"/>
                  </a:lnTo>
                  <a:lnTo>
                    <a:pt x="3111646" y="793922"/>
                  </a:lnTo>
                  <a:lnTo>
                    <a:pt x="3112202" y="751190"/>
                  </a:lnTo>
                  <a:lnTo>
                    <a:pt x="3112758" y="741565"/>
                  </a:lnTo>
                  <a:lnTo>
                    <a:pt x="3113315" y="761458"/>
                  </a:lnTo>
                  <a:lnTo>
                    <a:pt x="3114984" y="739753"/>
                  </a:lnTo>
                  <a:lnTo>
                    <a:pt x="3115540" y="719671"/>
                  </a:lnTo>
                  <a:lnTo>
                    <a:pt x="3116097" y="698569"/>
                  </a:lnTo>
                  <a:lnTo>
                    <a:pt x="3116653" y="714235"/>
                  </a:lnTo>
                  <a:lnTo>
                    <a:pt x="3117209" y="721369"/>
                  </a:lnTo>
                  <a:lnTo>
                    <a:pt x="3118878" y="711857"/>
                  </a:lnTo>
                  <a:lnTo>
                    <a:pt x="3119435" y="726994"/>
                  </a:lnTo>
                  <a:lnTo>
                    <a:pt x="3119991" y="683659"/>
                  </a:lnTo>
                  <a:lnTo>
                    <a:pt x="3120547" y="706836"/>
                  </a:lnTo>
                  <a:lnTo>
                    <a:pt x="3121104" y="678940"/>
                  </a:lnTo>
                  <a:lnTo>
                    <a:pt x="3122773" y="659651"/>
                  </a:lnTo>
                  <a:lnTo>
                    <a:pt x="3123329" y="654819"/>
                  </a:lnTo>
                  <a:lnTo>
                    <a:pt x="3123885" y="693473"/>
                  </a:lnTo>
                  <a:lnTo>
                    <a:pt x="3124442" y="725408"/>
                  </a:lnTo>
                  <a:lnTo>
                    <a:pt x="3124998" y="712461"/>
                  </a:lnTo>
                  <a:lnTo>
                    <a:pt x="3126667" y="681545"/>
                  </a:lnTo>
                  <a:lnTo>
                    <a:pt x="3127224" y="684489"/>
                  </a:lnTo>
                  <a:lnTo>
                    <a:pt x="3127780" y="700985"/>
                  </a:lnTo>
                  <a:lnTo>
                    <a:pt x="3128336" y="702684"/>
                  </a:lnTo>
                  <a:lnTo>
                    <a:pt x="3128893" y="710573"/>
                  </a:lnTo>
                  <a:lnTo>
                    <a:pt x="3131118" y="699551"/>
                  </a:lnTo>
                  <a:lnTo>
                    <a:pt x="3131674" y="701061"/>
                  </a:lnTo>
                  <a:lnTo>
                    <a:pt x="3132231" y="707100"/>
                  </a:lnTo>
                  <a:lnTo>
                    <a:pt x="3132787" y="700495"/>
                  </a:lnTo>
                  <a:lnTo>
                    <a:pt x="3134456" y="716651"/>
                  </a:lnTo>
                  <a:lnTo>
                    <a:pt x="3135012" y="739790"/>
                  </a:lnTo>
                  <a:lnTo>
                    <a:pt x="3135569" y="773537"/>
                  </a:lnTo>
                  <a:lnTo>
                    <a:pt x="3136125" y="749492"/>
                  </a:lnTo>
                  <a:lnTo>
                    <a:pt x="3136681" y="774368"/>
                  </a:lnTo>
                  <a:lnTo>
                    <a:pt x="3138350" y="779690"/>
                  </a:lnTo>
                  <a:lnTo>
                    <a:pt x="3138907" y="761345"/>
                  </a:lnTo>
                  <a:lnTo>
                    <a:pt x="3139463" y="792110"/>
                  </a:lnTo>
                  <a:lnTo>
                    <a:pt x="3140019" y="781918"/>
                  </a:lnTo>
                  <a:lnTo>
                    <a:pt x="3140576" y="795884"/>
                  </a:lnTo>
                  <a:lnTo>
                    <a:pt x="3142245" y="784786"/>
                  </a:lnTo>
                  <a:lnTo>
                    <a:pt x="3142801" y="772782"/>
                  </a:lnTo>
                  <a:lnTo>
                    <a:pt x="3143358" y="784409"/>
                  </a:lnTo>
                  <a:lnTo>
                    <a:pt x="3143914" y="769838"/>
                  </a:lnTo>
                  <a:lnTo>
                    <a:pt x="3144470" y="774783"/>
                  </a:lnTo>
                  <a:lnTo>
                    <a:pt x="3146139" y="777086"/>
                  </a:lnTo>
                  <a:lnTo>
                    <a:pt x="3146696" y="773273"/>
                  </a:lnTo>
                  <a:lnTo>
                    <a:pt x="3147252" y="768290"/>
                  </a:lnTo>
                  <a:lnTo>
                    <a:pt x="3147808" y="763459"/>
                  </a:lnTo>
                  <a:lnTo>
                    <a:pt x="3148365" y="777463"/>
                  </a:lnTo>
                  <a:lnTo>
                    <a:pt x="3150590" y="787769"/>
                  </a:lnTo>
                  <a:lnTo>
                    <a:pt x="3151146" y="805133"/>
                  </a:lnTo>
                  <a:lnTo>
                    <a:pt x="3151703" y="816117"/>
                  </a:lnTo>
                  <a:lnTo>
                    <a:pt x="3152259" y="804982"/>
                  </a:lnTo>
                  <a:lnTo>
                    <a:pt x="3153928" y="788939"/>
                  </a:lnTo>
                  <a:lnTo>
                    <a:pt x="3154484" y="749492"/>
                  </a:lnTo>
                  <a:lnTo>
                    <a:pt x="3155041" y="764704"/>
                  </a:lnTo>
                  <a:lnTo>
                    <a:pt x="3155597" y="753946"/>
                  </a:lnTo>
                  <a:lnTo>
                    <a:pt x="3156154" y="763572"/>
                  </a:lnTo>
                  <a:lnTo>
                    <a:pt x="3157823" y="813853"/>
                  </a:lnTo>
                  <a:lnTo>
                    <a:pt x="3158379" y="824800"/>
                  </a:lnTo>
                  <a:lnTo>
                    <a:pt x="3158935" y="803774"/>
                  </a:lnTo>
                  <a:lnTo>
                    <a:pt x="3159492" y="791581"/>
                  </a:lnTo>
                  <a:lnTo>
                    <a:pt x="3160048" y="773273"/>
                  </a:lnTo>
                  <a:lnTo>
                    <a:pt x="3161717" y="742471"/>
                  </a:lnTo>
                  <a:lnTo>
                    <a:pt x="3162273" y="745679"/>
                  </a:lnTo>
                  <a:lnTo>
                    <a:pt x="3162830" y="735147"/>
                  </a:lnTo>
                  <a:lnTo>
                    <a:pt x="3163386" y="740319"/>
                  </a:lnTo>
                  <a:lnTo>
                    <a:pt x="3163942" y="755909"/>
                  </a:lnTo>
                  <a:lnTo>
                    <a:pt x="3165611" y="782031"/>
                  </a:lnTo>
                  <a:lnTo>
                    <a:pt x="3166168" y="788976"/>
                  </a:lnTo>
                  <a:lnTo>
                    <a:pt x="3166724" y="811097"/>
                  </a:lnTo>
                  <a:lnTo>
                    <a:pt x="3167280" y="825592"/>
                  </a:lnTo>
                  <a:lnTo>
                    <a:pt x="3167837" y="842353"/>
                  </a:lnTo>
                  <a:lnTo>
                    <a:pt x="3169506" y="850657"/>
                  </a:lnTo>
                  <a:lnTo>
                    <a:pt x="3170062" y="829178"/>
                  </a:lnTo>
                  <a:lnTo>
                    <a:pt x="3170619" y="822006"/>
                  </a:lnTo>
                  <a:lnTo>
                    <a:pt x="3171175" y="825819"/>
                  </a:lnTo>
                  <a:lnTo>
                    <a:pt x="3171731" y="842692"/>
                  </a:lnTo>
                  <a:lnTo>
                    <a:pt x="3173400" y="844127"/>
                  </a:lnTo>
                  <a:lnTo>
                    <a:pt x="3173957" y="854319"/>
                  </a:lnTo>
                  <a:lnTo>
                    <a:pt x="3174513" y="865304"/>
                  </a:lnTo>
                  <a:lnTo>
                    <a:pt x="3175069" y="885084"/>
                  </a:lnTo>
                  <a:lnTo>
                    <a:pt x="3175626" y="913433"/>
                  </a:lnTo>
                  <a:lnTo>
                    <a:pt x="3177295" y="883838"/>
                  </a:lnTo>
                  <a:lnTo>
                    <a:pt x="3177851" y="873193"/>
                  </a:lnTo>
                  <a:lnTo>
                    <a:pt x="3178407" y="856584"/>
                  </a:lnTo>
                  <a:lnTo>
                    <a:pt x="3178964" y="860811"/>
                  </a:lnTo>
                  <a:lnTo>
                    <a:pt x="3179520" y="832236"/>
                  </a:lnTo>
                  <a:lnTo>
                    <a:pt x="3181189" y="835294"/>
                  </a:lnTo>
                  <a:lnTo>
                    <a:pt x="3181745" y="852809"/>
                  </a:lnTo>
                  <a:lnTo>
                    <a:pt x="3182302" y="850166"/>
                  </a:lnTo>
                  <a:lnTo>
                    <a:pt x="3182858" y="835709"/>
                  </a:lnTo>
                  <a:lnTo>
                    <a:pt x="3183415" y="837068"/>
                  </a:lnTo>
                  <a:lnTo>
                    <a:pt x="3185640" y="837257"/>
                  </a:lnTo>
                  <a:lnTo>
                    <a:pt x="3186196" y="823139"/>
                  </a:lnTo>
                  <a:lnTo>
                    <a:pt x="3186753" y="812607"/>
                  </a:lnTo>
                  <a:lnTo>
                    <a:pt x="3187309" y="811248"/>
                  </a:lnTo>
                  <a:lnTo>
                    <a:pt x="3188978" y="822837"/>
                  </a:lnTo>
                  <a:lnTo>
                    <a:pt x="3189534" y="842579"/>
                  </a:lnTo>
                  <a:lnTo>
                    <a:pt x="3190091" y="830877"/>
                  </a:lnTo>
                  <a:lnTo>
                    <a:pt x="3190647" y="834161"/>
                  </a:lnTo>
                  <a:lnTo>
                    <a:pt x="3191203" y="848128"/>
                  </a:lnTo>
                  <a:lnTo>
                    <a:pt x="3192872" y="871494"/>
                  </a:lnTo>
                  <a:lnTo>
                    <a:pt x="3193429" y="874854"/>
                  </a:lnTo>
                  <a:lnTo>
                    <a:pt x="3193985" y="889274"/>
                  </a:lnTo>
                  <a:lnTo>
                    <a:pt x="3194541" y="876590"/>
                  </a:lnTo>
                  <a:lnTo>
                    <a:pt x="3195098" y="878591"/>
                  </a:lnTo>
                  <a:lnTo>
                    <a:pt x="3196767" y="862284"/>
                  </a:lnTo>
                  <a:lnTo>
                    <a:pt x="3197323" y="859490"/>
                  </a:lnTo>
                  <a:lnTo>
                    <a:pt x="3197880" y="861491"/>
                  </a:lnTo>
                  <a:lnTo>
                    <a:pt x="3198436" y="864549"/>
                  </a:lnTo>
                  <a:lnTo>
                    <a:pt x="3198992" y="853337"/>
                  </a:lnTo>
                  <a:lnTo>
                    <a:pt x="3200661" y="833029"/>
                  </a:lnTo>
                  <a:lnTo>
                    <a:pt x="3201218" y="802113"/>
                  </a:lnTo>
                  <a:lnTo>
                    <a:pt x="3201774" y="818005"/>
                  </a:lnTo>
                  <a:lnTo>
                    <a:pt x="3202330" y="799244"/>
                  </a:lnTo>
                  <a:lnTo>
                    <a:pt x="3202887" y="788939"/>
                  </a:lnTo>
                  <a:lnTo>
                    <a:pt x="3205112" y="788637"/>
                  </a:lnTo>
                  <a:lnTo>
                    <a:pt x="3205668" y="762779"/>
                  </a:lnTo>
                  <a:lnTo>
                    <a:pt x="3206225" y="745302"/>
                  </a:lnTo>
                  <a:lnTo>
                    <a:pt x="3206781" y="734355"/>
                  </a:lnTo>
                  <a:lnTo>
                    <a:pt x="3208450" y="744396"/>
                  </a:lnTo>
                  <a:lnTo>
                    <a:pt x="3209006" y="741149"/>
                  </a:lnTo>
                  <a:lnTo>
                    <a:pt x="3209563" y="712121"/>
                  </a:lnTo>
                  <a:lnTo>
                    <a:pt x="3210119" y="664181"/>
                  </a:lnTo>
                  <a:lnTo>
                    <a:pt x="3210675" y="658820"/>
                  </a:lnTo>
                  <a:lnTo>
                    <a:pt x="3212345" y="633831"/>
                  </a:lnTo>
                  <a:lnTo>
                    <a:pt x="3212901" y="620732"/>
                  </a:lnTo>
                  <a:lnTo>
                    <a:pt x="3213457" y="624092"/>
                  </a:lnTo>
                  <a:lnTo>
                    <a:pt x="3214014" y="661878"/>
                  </a:lnTo>
                  <a:lnTo>
                    <a:pt x="3214570" y="668748"/>
                  </a:lnTo>
                  <a:lnTo>
                    <a:pt x="3216239" y="669843"/>
                  </a:lnTo>
                  <a:lnTo>
                    <a:pt x="3216795" y="680073"/>
                  </a:lnTo>
                  <a:lnTo>
                    <a:pt x="3217352" y="679204"/>
                  </a:lnTo>
                  <a:lnTo>
                    <a:pt x="3217908" y="659613"/>
                  </a:lnTo>
                  <a:lnTo>
                    <a:pt x="3218464" y="657839"/>
                  </a:lnTo>
                  <a:lnTo>
                    <a:pt x="3220133" y="639305"/>
                  </a:lnTo>
                  <a:lnTo>
                    <a:pt x="3220690" y="629339"/>
                  </a:lnTo>
                  <a:lnTo>
                    <a:pt x="3221246" y="568074"/>
                  </a:lnTo>
                  <a:lnTo>
                    <a:pt x="3222359" y="524172"/>
                  </a:lnTo>
                  <a:lnTo>
                    <a:pt x="3224028" y="479025"/>
                  </a:lnTo>
                  <a:lnTo>
                    <a:pt x="3224584" y="470419"/>
                  </a:lnTo>
                  <a:lnTo>
                    <a:pt x="3225140" y="448751"/>
                  </a:lnTo>
                  <a:lnTo>
                    <a:pt x="3225697" y="450072"/>
                  </a:lnTo>
                  <a:lnTo>
                    <a:pt x="3226253" y="509677"/>
                  </a:lnTo>
                  <a:lnTo>
                    <a:pt x="3227922" y="539913"/>
                  </a:lnTo>
                  <a:lnTo>
                    <a:pt x="3228479" y="521492"/>
                  </a:lnTo>
                  <a:lnTo>
                    <a:pt x="3229035" y="477742"/>
                  </a:lnTo>
                  <a:lnTo>
                    <a:pt x="3230148" y="553578"/>
                  </a:lnTo>
                  <a:lnTo>
                    <a:pt x="3231817" y="549652"/>
                  </a:lnTo>
                  <a:lnTo>
                    <a:pt x="3232373" y="583701"/>
                  </a:lnTo>
                  <a:lnTo>
                    <a:pt x="3232929" y="609559"/>
                  </a:lnTo>
                  <a:lnTo>
                    <a:pt x="3233486" y="600160"/>
                  </a:lnTo>
                  <a:lnTo>
                    <a:pt x="3234042" y="591251"/>
                  </a:lnTo>
                  <a:lnTo>
                    <a:pt x="3235711" y="556598"/>
                  </a:lnTo>
                  <a:lnTo>
                    <a:pt x="3236267" y="529306"/>
                  </a:lnTo>
                  <a:lnTo>
                    <a:pt x="3236824" y="519152"/>
                  </a:lnTo>
                  <a:lnTo>
                    <a:pt x="3237380" y="551804"/>
                  </a:lnTo>
                  <a:lnTo>
                    <a:pt x="3237936" y="582720"/>
                  </a:lnTo>
                  <a:lnTo>
                    <a:pt x="3239606" y="598272"/>
                  </a:lnTo>
                  <a:lnTo>
                    <a:pt x="3240162" y="640097"/>
                  </a:lnTo>
                  <a:lnTo>
                    <a:pt x="3240718" y="637228"/>
                  </a:lnTo>
                  <a:lnTo>
                    <a:pt x="3241275" y="622129"/>
                  </a:lnTo>
                  <a:lnTo>
                    <a:pt x="3241831" y="648138"/>
                  </a:lnTo>
                  <a:lnTo>
                    <a:pt x="3243500" y="661538"/>
                  </a:lnTo>
                  <a:lnTo>
                    <a:pt x="3244056" y="654291"/>
                  </a:lnTo>
                  <a:lnTo>
                    <a:pt x="3244613" y="642287"/>
                  </a:lnTo>
                  <a:lnTo>
                    <a:pt x="3245169" y="651950"/>
                  </a:lnTo>
                  <a:lnTo>
                    <a:pt x="3247394" y="634095"/>
                  </a:lnTo>
                  <a:lnTo>
                    <a:pt x="3247951" y="630320"/>
                  </a:lnTo>
                  <a:lnTo>
                    <a:pt x="3248507" y="616958"/>
                  </a:lnTo>
                  <a:lnTo>
                    <a:pt x="3249063" y="608540"/>
                  </a:lnTo>
                  <a:lnTo>
                    <a:pt x="3249620" y="618241"/>
                  </a:lnTo>
                  <a:lnTo>
                    <a:pt x="3251289" y="594195"/>
                  </a:lnTo>
                  <a:lnTo>
                    <a:pt x="3251845" y="598272"/>
                  </a:lnTo>
                  <a:lnTo>
                    <a:pt x="3252401" y="605180"/>
                  </a:lnTo>
                  <a:lnTo>
                    <a:pt x="3252958" y="628471"/>
                  </a:lnTo>
                  <a:lnTo>
                    <a:pt x="3253514" y="625715"/>
                  </a:lnTo>
                  <a:lnTo>
                    <a:pt x="3255183" y="620317"/>
                  </a:lnTo>
                  <a:lnTo>
                    <a:pt x="3255740" y="567545"/>
                  </a:lnTo>
                  <a:lnTo>
                    <a:pt x="3256296" y="583739"/>
                  </a:lnTo>
                  <a:lnTo>
                    <a:pt x="3256852" y="603934"/>
                  </a:lnTo>
                  <a:lnTo>
                    <a:pt x="3257409" y="604501"/>
                  </a:lnTo>
                  <a:lnTo>
                    <a:pt x="3259634" y="601141"/>
                  </a:lnTo>
                  <a:lnTo>
                    <a:pt x="3260190" y="615221"/>
                  </a:lnTo>
                  <a:lnTo>
                    <a:pt x="3260747" y="602009"/>
                  </a:lnTo>
                  <a:lnTo>
                    <a:pt x="3261303" y="620355"/>
                  </a:lnTo>
                  <a:lnTo>
                    <a:pt x="3262972" y="618996"/>
                  </a:lnTo>
                  <a:lnTo>
                    <a:pt x="3263528" y="597744"/>
                  </a:lnTo>
                  <a:lnTo>
                    <a:pt x="3264085" y="604425"/>
                  </a:lnTo>
                  <a:lnTo>
                    <a:pt x="3264641" y="615636"/>
                  </a:lnTo>
                  <a:lnTo>
                    <a:pt x="3265197" y="600990"/>
                  </a:lnTo>
                  <a:lnTo>
                    <a:pt x="3266866" y="612428"/>
                  </a:lnTo>
                  <a:lnTo>
                    <a:pt x="3267423" y="622771"/>
                  </a:lnTo>
                  <a:lnTo>
                    <a:pt x="3267979" y="621714"/>
                  </a:lnTo>
                  <a:lnTo>
                    <a:pt x="3268536" y="632095"/>
                  </a:lnTo>
                  <a:lnTo>
                    <a:pt x="3269092" y="610654"/>
                  </a:lnTo>
                  <a:lnTo>
                    <a:pt x="3270761" y="619902"/>
                  </a:lnTo>
                  <a:lnTo>
                    <a:pt x="3271317" y="620091"/>
                  </a:lnTo>
                  <a:lnTo>
                    <a:pt x="3271874" y="609974"/>
                  </a:lnTo>
                  <a:lnTo>
                    <a:pt x="3272430" y="518397"/>
                  </a:lnTo>
                  <a:lnTo>
                    <a:pt x="3272986" y="499825"/>
                  </a:lnTo>
                  <a:lnTo>
                    <a:pt x="3274655" y="429953"/>
                  </a:lnTo>
                  <a:lnTo>
                    <a:pt x="3275212" y="454980"/>
                  </a:lnTo>
                  <a:lnTo>
                    <a:pt x="3275768" y="447505"/>
                  </a:lnTo>
                  <a:lnTo>
                    <a:pt x="3276324" y="444523"/>
                  </a:lnTo>
                  <a:lnTo>
                    <a:pt x="3276881" y="442409"/>
                  </a:lnTo>
                  <a:lnTo>
                    <a:pt x="3279106" y="410588"/>
                  </a:lnTo>
                  <a:lnTo>
                    <a:pt x="3279662" y="349360"/>
                  </a:lnTo>
                  <a:lnTo>
                    <a:pt x="3280219" y="307874"/>
                  </a:lnTo>
                  <a:lnTo>
                    <a:pt x="3280775" y="343245"/>
                  </a:lnTo>
                  <a:lnTo>
                    <a:pt x="3282444" y="282847"/>
                  </a:lnTo>
                  <a:lnTo>
                    <a:pt x="3283001" y="237323"/>
                  </a:lnTo>
                  <a:lnTo>
                    <a:pt x="3283557" y="201726"/>
                  </a:lnTo>
                  <a:lnTo>
                    <a:pt x="3284113" y="272542"/>
                  </a:lnTo>
                  <a:lnTo>
                    <a:pt x="3284670" y="244080"/>
                  </a:lnTo>
                  <a:lnTo>
                    <a:pt x="3286339" y="220978"/>
                  </a:lnTo>
                  <a:lnTo>
                    <a:pt x="3286895" y="128306"/>
                  </a:lnTo>
                  <a:lnTo>
                    <a:pt x="3287451" y="198065"/>
                  </a:lnTo>
                  <a:lnTo>
                    <a:pt x="3288008" y="142046"/>
                  </a:lnTo>
                  <a:lnTo>
                    <a:pt x="3288564" y="71117"/>
                  </a:lnTo>
                  <a:lnTo>
                    <a:pt x="3290233" y="74515"/>
                  </a:lnTo>
                  <a:lnTo>
                    <a:pt x="3290789" y="118567"/>
                  </a:lnTo>
                  <a:lnTo>
                    <a:pt x="3291346" y="169678"/>
                  </a:lnTo>
                  <a:lnTo>
                    <a:pt x="3291902" y="72439"/>
                  </a:lnTo>
                  <a:lnTo>
                    <a:pt x="3292458" y="65983"/>
                  </a:lnTo>
                  <a:lnTo>
                    <a:pt x="3294127" y="33671"/>
                  </a:lnTo>
                  <a:lnTo>
                    <a:pt x="3294684" y="45524"/>
                  </a:lnTo>
                  <a:lnTo>
                    <a:pt x="3295240" y="5284"/>
                  </a:lnTo>
                  <a:lnTo>
                    <a:pt x="3295797" y="5586"/>
                  </a:lnTo>
                  <a:lnTo>
                    <a:pt x="3296353" y="0"/>
                  </a:lnTo>
                  <a:lnTo>
                    <a:pt x="3298022" y="30009"/>
                  </a:lnTo>
                  <a:lnTo>
                    <a:pt x="3298578" y="109507"/>
                  </a:lnTo>
                  <a:lnTo>
                    <a:pt x="3299135" y="119284"/>
                  </a:lnTo>
                  <a:lnTo>
                    <a:pt x="3299691" y="185608"/>
                  </a:lnTo>
                  <a:lnTo>
                    <a:pt x="3300247" y="201198"/>
                  </a:lnTo>
                  <a:lnTo>
                    <a:pt x="3301916" y="215882"/>
                  </a:lnTo>
                  <a:lnTo>
                    <a:pt x="3302473" y="223583"/>
                  </a:lnTo>
                  <a:lnTo>
                    <a:pt x="3303029" y="246722"/>
                  </a:lnTo>
                  <a:lnTo>
                    <a:pt x="3303585" y="253781"/>
                  </a:lnTo>
                  <a:lnTo>
                    <a:pt x="3304142" y="212409"/>
                  </a:lnTo>
                  <a:lnTo>
                    <a:pt x="3305811" y="208823"/>
                  </a:lnTo>
                  <a:lnTo>
                    <a:pt x="3306367" y="233963"/>
                  </a:lnTo>
                  <a:lnTo>
                    <a:pt x="3306923" y="240607"/>
                  </a:lnTo>
                  <a:lnTo>
                    <a:pt x="3307480" y="216637"/>
                  </a:lnTo>
                  <a:lnTo>
                    <a:pt x="3309705" y="199914"/>
                  </a:lnTo>
                  <a:lnTo>
                    <a:pt x="3310262" y="179908"/>
                  </a:lnTo>
                  <a:lnTo>
                    <a:pt x="3310818" y="181116"/>
                  </a:lnTo>
                  <a:lnTo>
                    <a:pt x="3311374" y="122304"/>
                  </a:lnTo>
                  <a:lnTo>
                    <a:pt x="3311931" y="146501"/>
                  </a:lnTo>
                  <a:lnTo>
                    <a:pt x="3313600" y="177643"/>
                  </a:lnTo>
                  <a:lnTo>
                    <a:pt x="3314156" y="204520"/>
                  </a:lnTo>
                  <a:lnTo>
                    <a:pt x="3314712" y="176095"/>
                  </a:lnTo>
                  <a:lnTo>
                    <a:pt x="3315269" y="155371"/>
                  </a:lnTo>
                  <a:lnTo>
                    <a:pt x="3315825" y="175076"/>
                  </a:lnTo>
                  <a:lnTo>
                    <a:pt x="3317494" y="235171"/>
                  </a:lnTo>
                  <a:lnTo>
                    <a:pt x="3318050" y="259066"/>
                  </a:lnTo>
                  <a:lnTo>
                    <a:pt x="3318607" y="268352"/>
                  </a:lnTo>
                  <a:lnTo>
                    <a:pt x="3319163" y="301759"/>
                  </a:lnTo>
                  <a:lnTo>
                    <a:pt x="3319719" y="270806"/>
                  </a:lnTo>
                  <a:lnTo>
                    <a:pt x="3321388" y="359627"/>
                  </a:lnTo>
                  <a:lnTo>
                    <a:pt x="3321945" y="423649"/>
                  </a:lnTo>
                  <a:lnTo>
                    <a:pt x="3322501" y="361100"/>
                  </a:lnTo>
                  <a:lnTo>
                    <a:pt x="3323057" y="422705"/>
                  </a:lnTo>
                  <a:lnTo>
                    <a:pt x="3323614" y="350643"/>
                  </a:lnTo>
                  <a:lnTo>
                    <a:pt x="3325283" y="337620"/>
                  </a:lnTo>
                  <a:lnTo>
                    <a:pt x="3325839" y="337318"/>
                  </a:lnTo>
                  <a:lnTo>
                    <a:pt x="3326396" y="345057"/>
                  </a:lnTo>
                  <a:lnTo>
                    <a:pt x="3326952" y="349247"/>
                  </a:lnTo>
                  <a:lnTo>
                    <a:pt x="3327508" y="380955"/>
                  </a:lnTo>
                  <a:lnTo>
                    <a:pt x="3329177" y="373330"/>
                  </a:lnTo>
                  <a:lnTo>
                    <a:pt x="3329734" y="410248"/>
                  </a:lnTo>
                  <a:lnTo>
                    <a:pt x="3330290" y="402396"/>
                  </a:lnTo>
                  <a:lnTo>
                    <a:pt x="3330846" y="362534"/>
                  </a:lnTo>
                  <a:lnTo>
                    <a:pt x="3331403" y="379408"/>
                  </a:lnTo>
                  <a:lnTo>
                    <a:pt x="3333628" y="381786"/>
                  </a:lnTo>
                  <a:lnTo>
                    <a:pt x="3334184" y="369669"/>
                  </a:lnTo>
                  <a:lnTo>
                    <a:pt x="3334741" y="349020"/>
                  </a:lnTo>
                  <a:lnTo>
                    <a:pt x="3335297" y="338941"/>
                  </a:lnTo>
                  <a:lnTo>
                    <a:pt x="3336966" y="340376"/>
                  </a:lnTo>
                  <a:lnTo>
                    <a:pt x="3337523" y="325352"/>
                  </a:lnTo>
                  <a:lnTo>
                    <a:pt x="3338079" y="314405"/>
                  </a:lnTo>
                  <a:lnTo>
                    <a:pt x="3338635" y="289529"/>
                  </a:lnTo>
                  <a:lnTo>
                    <a:pt x="3339192" y="207993"/>
                  </a:lnTo>
                  <a:lnTo>
                    <a:pt x="3340861" y="174623"/>
                  </a:lnTo>
                  <a:lnTo>
                    <a:pt x="3341417" y="330825"/>
                  </a:lnTo>
                  <a:lnTo>
                    <a:pt x="3341973" y="300061"/>
                  </a:lnTo>
                  <a:lnTo>
                    <a:pt x="3342530" y="353059"/>
                  </a:lnTo>
                  <a:lnTo>
                    <a:pt x="3343086" y="402661"/>
                  </a:lnTo>
                  <a:lnTo>
                    <a:pt x="3345311" y="389826"/>
                  </a:lnTo>
                  <a:lnTo>
                    <a:pt x="3345868" y="449997"/>
                  </a:lnTo>
                  <a:lnTo>
                    <a:pt x="3346424" y="467663"/>
                  </a:lnTo>
                  <a:lnTo>
                    <a:pt x="3346980" y="451545"/>
                  </a:lnTo>
                  <a:lnTo>
                    <a:pt x="3348649" y="442636"/>
                  </a:lnTo>
                  <a:lnTo>
                    <a:pt x="3349206" y="472684"/>
                  </a:lnTo>
                  <a:lnTo>
                    <a:pt x="3349762" y="578001"/>
                  </a:lnTo>
                  <a:lnTo>
                    <a:pt x="3350318" y="594384"/>
                  </a:lnTo>
                  <a:lnTo>
                    <a:pt x="3350875" y="582682"/>
                  </a:lnTo>
                  <a:lnTo>
                    <a:pt x="3353100" y="639456"/>
                  </a:lnTo>
                  <a:lnTo>
                    <a:pt x="3353657" y="675430"/>
                  </a:lnTo>
                  <a:lnTo>
                    <a:pt x="3354213" y="657084"/>
                  </a:lnTo>
                  <a:lnTo>
                    <a:pt x="3354769" y="633114"/>
                  </a:lnTo>
                  <a:lnTo>
                    <a:pt x="3356438" y="661652"/>
                  </a:lnTo>
                  <a:lnTo>
                    <a:pt x="3356995" y="738696"/>
                  </a:lnTo>
                  <a:lnTo>
                    <a:pt x="3357551" y="731901"/>
                  </a:lnTo>
                  <a:lnTo>
                    <a:pt x="3358107" y="733826"/>
                  </a:lnTo>
                  <a:lnTo>
                    <a:pt x="3358664" y="713631"/>
                  </a:lnTo>
                  <a:lnTo>
                    <a:pt x="3360333" y="664558"/>
                  </a:lnTo>
                  <a:lnTo>
                    <a:pt x="3360889" y="644174"/>
                  </a:lnTo>
                  <a:lnTo>
                    <a:pt x="3361445" y="652705"/>
                  </a:lnTo>
                  <a:lnTo>
                    <a:pt x="3362002" y="698720"/>
                  </a:lnTo>
                  <a:lnTo>
                    <a:pt x="3362558" y="714688"/>
                  </a:lnTo>
                  <a:lnTo>
                    <a:pt x="3364227" y="699136"/>
                  </a:lnTo>
                  <a:lnTo>
                    <a:pt x="3364783" y="717594"/>
                  </a:lnTo>
                  <a:lnTo>
                    <a:pt x="3365340" y="703477"/>
                  </a:lnTo>
                  <a:lnTo>
                    <a:pt x="3365896" y="679997"/>
                  </a:lnTo>
                  <a:lnTo>
                    <a:pt x="3366453" y="674788"/>
                  </a:lnTo>
                  <a:lnTo>
                    <a:pt x="3368122" y="686792"/>
                  </a:lnTo>
                  <a:lnTo>
                    <a:pt x="3368678" y="711366"/>
                  </a:lnTo>
                  <a:lnTo>
                    <a:pt x="3369234" y="713216"/>
                  </a:lnTo>
                  <a:lnTo>
                    <a:pt x="3369791" y="745226"/>
                  </a:lnTo>
                  <a:lnTo>
                    <a:pt x="3370347" y="764818"/>
                  </a:lnTo>
                  <a:lnTo>
                    <a:pt x="3372016" y="759231"/>
                  </a:lnTo>
                  <a:lnTo>
                    <a:pt x="3372572" y="755116"/>
                  </a:lnTo>
                  <a:lnTo>
                    <a:pt x="3373129" y="779086"/>
                  </a:lnTo>
                  <a:lnTo>
                    <a:pt x="3373685" y="771423"/>
                  </a:lnTo>
                  <a:lnTo>
                    <a:pt x="3374241" y="767007"/>
                  </a:lnTo>
                  <a:lnTo>
                    <a:pt x="3375910" y="792223"/>
                  </a:lnTo>
                  <a:lnTo>
                    <a:pt x="3376467" y="811474"/>
                  </a:lnTo>
                  <a:lnTo>
                    <a:pt x="3377023" y="793657"/>
                  </a:lnTo>
                  <a:lnTo>
                    <a:pt x="3377579" y="788523"/>
                  </a:lnTo>
                  <a:lnTo>
                    <a:pt x="3378136" y="802490"/>
                  </a:lnTo>
                  <a:lnTo>
                    <a:pt x="3379805" y="786410"/>
                  </a:lnTo>
                  <a:lnTo>
                    <a:pt x="3380361" y="747302"/>
                  </a:lnTo>
                  <a:lnTo>
                    <a:pt x="3380918" y="703061"/>
                  </a:lnTo>
                  <a:lnTo>
                    <a:pt x="3381474" y="725220"/>
                  </a:lnTo>
                  <a:lnTo>
                    <a:pt x="3382030" y="771537"/>
                  </a:lnTo>
                  <a:lnTo>
                    <a:pt x="3383699" y="796111"/>
                  </a:lnTo>
                  <a:lnTo>
                    <a:pt x="3384256" y="834048"/>
                  </a:lnTo>
                  <a:lnTo>
                    <a:pt x="3384812" y="902901"/>
                  </a:lnTo>
                  <a:lnTo>
                    <a:pt x="3385368" y="932420"/>
                  </a:lnTo>
                  <a:lnTo>
                    <a:pt x="3385925" y="915999"/>
                  </a:lnTo>
                  <a:lnTo>
                    <a:pt x="3388150" y="916528"/>
                  </a:lnTo>
                  <a:lnTo>
                    <a:pt x="3388706" y="935629"/>
                  </a:lnTo>
                  <a:lnTo>
                    <a:pt x="3389263" y="947180"/>
                  </a:lnTo>
                  <a:lnTo>
                    <a:pt x="3389819" y="916452"/>
                  </a:lnTo>
                  <a:lnTo>
                    <a:pt x="3391488" y="916377"/>
                  </a:lnTo>
                  <a:lnTo>
                    <a:pt x="3392044" y="866134"/>
                  </a:lnTo>
                  <a:lnTo>
                    <a:pt x="3392601" y="835898"/>
                  </a:lnTo>
                  <a:lnTo>
                    <a:pt x="3393157" y="860472"/>
                  </a:lnTo>
                  <a:lnTo>
                    <a:pt x="3393714" y="885008"/>
                  </a:lnTo>
                  <a:lnTo>
                    <a:pt x="3395383" y="905090"/>
                  </a:lnTo>
                  <a:lnTo>
                    <a:pt x="3395939" y="905430"/>
                  </a:lnTo>
                  <a:lnTo>
                    <a:pt x="3396495" y="888934"/>
                  </a:lnTo>
                  <a:lnTo>
                    <a:pt x="3397052" y="912942"/>
                  </a:lnTo>
                  <a:lnTo>
                    <a:pt x="3397608" y="967639"/>
                  </a:lnTo>
                  <a:lnTo>
                    <a:pt x="3399277" y="1009955"/>
                  </a:lnTo>
                  <a:lnTo>
                    <a:pt x="3399833" y="1018713"/>
                  </a:lnTo>
                  <a:lnTo>
                    <a:pt x="3400390" y="978624"/>
                  </a:lnTo>
                  <a:lnTo>
                    <a:pt x="3400946" y="1056234"/>
                  </a:lnTo>
                  <a:lnTo>
                    <a:pt x="3401502" y="1075184"/>
                  </a:lnTo>
                  <a:lnTo>
                    <a:pt x="3403171" y="991005"/>
                  </a:lnTo>
                  <a:lnTo>
                    <a:pt x="3403728" y="959938"/>
                  </a:lnTo>
                  <a:lnTo>
                    <a:pt x="3404284" y="974849"/>
                  </a:lnTo>
                  <a:lnTo>
                    <a:pt x="3404840" y="936535"/>
                  </a:lnTo>
                  <a:lnTo>
                    <a:pt x="3405397" y="902976"/>
                  </a:lnTo>
                  <a:lnTo>
                    <a:pt x="3407622" y="909997"/>
                  </a:lnTo>
                  <a:lnTo>
                    <a:pt x="3408179" y="926040"/>
                  </a:lnTo>
                  <a:lnTo>
                    <a:pt x="3408735" y="877270"/>
                  </a:lnTo>
                  <a:lnTo>
                    <a:pt x="3409291" y="878062"/>
                  </a:lnTo>
                  <a:lnTo>
                    <a:pt x="3410960" y="865153"/>
                  </a:lnTo>
                  <a:lnTo>
                    <a:pt x="3411517" y="892973"/>
                  </a:lnTo>
                  <a:lnTo>
                    <a:pt x="3412073" y="875684"/>
                  </a:lnTo>
                  <a:lnTo>
                    <a:pt x="3412629" y="855187"/>
                  </a:lnTo>
                  <a:lnTo>
                    <a:pt x="3413186" y="818722"/>
                  </a:lnTo>
                  <a:lnTo>
                    <a:pt x="3414855" y="810418"/>
                  </a:lnTo>
                  <a:lnTo>
                    <a:pt x="3415411" y="840314"/>
                  </a:lnTo>
                  <a:lnTo>
                    <a:pt x="3415967" y="846278"/>
                  </a:lnTo>
                  <a:lnTo>
                    <a:pt x="3416524" y="858320"/>
                  </a:lnTo>
                  <a:lnTo>
                    <a:pt x="3417080" y="834274"/>
                  </a:lnTo>
                  <a:lnTo>
                    <a:pt x="3418749" y="825102"/>
                  </a:lnTo>
                  <a:lnTo>
                    <a:pt x="3419305" y="831519"/>
                  </a:lnTo>
                  <a:lnTo>
                    <a:pt x="3419862" y="799206"/>
                  </a:lnTo>
                  <a:lnTo>
                    <a:pt x="3420418" y="845863"/>
                  </a:lnTo>
                  <a:lnTo>
                    <a:pt x="3420974" y="816231"/>
                  </a:lnTo>
                  <a:lnTo>
                    <a:pt x="3422644" y="798036"/>
                  </a:lnTo>
                  <a:lnTo>
                    <a:pt x="3423200" y="818609"/>
                  </a:lnTo>
                  <a:lnTo>
                    <a:pt x="3423756" y="855036"/>
                  </a:lnTo>
                  <a:lnTo>
                    <a:pt x="3424313" y="932571"/>
                  </a:lnTo>
                  <a:lnTo>
                    <a:pt x="3426538" y="946651"/>
                  </a:lnTo>
                  <a:lnTo>
                    <a:pt x="3427094" y="961109"/>
                  </a:lnTo>
                  <a:lnTo>
                    <a:pt x="3427651" y="980700"/>
                  </a:lnTo>
                  <a:lnTo>
                    <a:pt x="3428207" y="1015466"/>
                  </a:lnTo>
                  <a:lnTo>
                    <a:pt x="3428763" y="1036794"/>
                  </a:lnTo>
                  <a:lnTo>
                    <a:pt x="3430432" y="981795"/>
                  </a:lnTo>
                  <a:lnTo>
                    <a:pt x="3430989" y="989609"/>
                  </a:lnTo>
                  <a:lnTo>
                    <a:pt x="3431545" y="988325"/>
                  </a:lnTo>
                  <a:lnTo>
                    <a:pt x="3432658" y="984286"/>
                  </a:lnTo>
                  <a:lnTo>
                    <a:pt x="3434327" y="1009577"/>
                  </a:lnTo>
                  <a:lnTo>
                    <a:pt x="3434883" y="1006935"/>
                  </a:lnTo>
                  <a:lnTo>
                    <a:pt x="3435439" y="958240"/>
                  </a:lnTo>
                  <a:lnTo>
                    <a:pt x="3435996" y="946236"/>
                  </a:lnTo>
                  <a:lnTo>
                    <a:pt x="3436552" y="919812"/>
                  </a:lnTo>
                  <a:lnTo>
                    <a:pt x="3438221" y="950954"/>
                  </a:lnTo>
                  <a:lnTo>
                    <a:pt x="3438778" y="987683"/>
                  </a:lnTo>
                  <a:lnTo>
                    <a:pt x="3439334" y="998177"/>
                  </a:lnTo>
                  <a:lnTo>
                    <a:pt x="3439890" y="994327"/>
                  </a:lnTo>
                  <a:lnTo>
                    <a:pt x="3440447" y="1017656"/>
                  </a:lnTo>
                  <a:lnTo>
                    <a:pt x="3442116" y="994252"/>
                  </a:lnTo>
                  <a:lnTo>
                    <a:pt x="3442672" y="1017391"/>
                  </a:lnTo>
                  <a:lnTo>
                    <a:pt x="3443228" y="1025960"/>
                  </a:lnTo>
                  <a:lnTo>
                    <a:pt x="3443785" y="1048496"/>
                  </a:lnTo>
                  <a:lnTo>
                    <a:pt x="3444341" y="1076014"/>
                  </a:lnTo>
                  <a:lnTo>
                    <a:pt x="3446010" y="1066200"/>
                  </a:lnTo>
                  <a:lnTo>
                    <a:pt x="3446566" y="1057556"/>
                  </a:lnTo>
                  <a:lnTo>
                    <a:pt x="3447123" y="1032906"/>
                  </a:lnTo>
                  <a:lnTo>
                    <a:pt x="3447679" y="1051214"/>
                  </a:lnTo>
                  <a:lnTo>
                    <a:pt x="3448235" y="1040909"/>
                  </a:lnTo>
                  <a:lnTo>
                    <a:pt x="3450461" y="1023544"/>
                  </a:lnTo>
                  <a:lnTo>
                    <a:pt x="3451017" y="1033359"/>
                  </a:lnTo>
                  <a:lnTo>
                    <a:pt x="3451574" y="1033548"/>
                  </a:lnTo>
                  <a:lnTo>
                    <a:pt x="3452130" y="1027168"/>
                  </a:lnTo>
                  <a:lnTo>
                    <a:pt x="3454355" y="1058839"/>
                  </a:lnTo>
                  <a:lnTo>
                    <a:pt x="3454912" y="1089377"/>
                  </a:lnTo>
                  <a:lnTo>
                    <a:pt x="3455468" y="1083715"/>
                  </a:lnTo>
                  <a:lnTo>
                    <a:pt x="3456024" y="1082016"/>
                  </a:lnTo>
                  <a:lnTo>
                    <a:pt x="3457693" y="1104439"/>
                  </a:lnTo>
                  <a:lnTo>
                    <a:pt x="3458250" y="1106968"/>
                  </a:lnTo>
                  <a:lnTo>
                    <a:pt x="3458806" y="1108100"/>
                  </a:lnTo>
                  <a:lnTo>
                    <a:pt x="3459362" y="1088547"/>
                  </a:lnTo>
                  <a:lnTo>
                    <a:pt x="3459919" y="1087112"/>
                  </a:lnTo>
                  <a:lnTo>
                    <a:pt x="3462144" y="1102891"/>
                  </a:lnTo>
                  <a:lnTo>
                    <a:pt x="3462700" y="1119047"/>
                  </a:lnTo>
                  <a:lnTo>
                    <a:pt x="3463257" y="1082469"/>
                  </a:lnTo>
                  <a:lnTo>
                    <a:pt x="3463813" y="1066842"/>
                  </a:lnTo>
                  <a:lnTo>
                    <a:pt x="3465482" y="1041890"/>
                  </a:lnTo>
                  <a:lnTo>
                    <a:pt x="3466039" y="1035209"/>
                  </a:lnTo>
                  <a:lnTo>
                    <a:pt x="3466595" y="1029584"/>
                  </a:lnTo>
                  <a:lnTo>
                    <a:pt x="3467151" y="1006784"/>
                  </a:lnTo>
                  <a:lnTo>
                    <a:pt x="3467708" y="1004595"/>
                  </a:lnTo>
                  <a:lnTo>
                    <a:pt x="3469377" y="1023356"/>
                  </a:lnTo>
                  <a:lnTo>
                    <a:pt x="3469933" y="1038228"/>
                  </a:lnTo>
                  <a:lnTo>
                    <a:pt x="3470489" y="1029358"/>
                  </a:lnTo>
                  <a:lnTo>
                    <a:pt x="3471046" y="1038983"/>
                  </a:lnTo>
                  <a:lnTo>
                    <a:pt x="3471602" y="1024299"/>
                  </a:lnTo>
                  <a:lnTo>
                    <a:pt x="3473271" y="992175"/>
                  </a:lnTo>
                  <a:lnTo>
                    <a:pt x="3473827" y="951974"/>
                  </a:lnTo>
                  <a:lnTo>
                    <a:pt x="3474384" y="924833"/>
                  </a:lnTo>
                  <a:lnTo>
                    <a:pt x="3474940" y="923209"/>
                  </a:lnTo>
                  <a:lnTo>
                    <a:pt x="3475496" y="898144"/>
                  </a:lnTo>
                  <a:lnTo>
                    <a:pt x="3477165" y="897465"/>
                  </a:lnTo>
                  <a:lnTo>
                    <a:pt x="3477722" y="869229"/>
                  </a:lnTo>
                  <a:lnTo>
                    <a:pt x="3478278" y="844278"/>
                  </a:lnTo>
                  <a:lnTo>
                    <a:pt x="3478835" y="843447"/>
                  </a:lnTo>
                  <a:lnTo>
                    <a:pt x="3479391" y="846958"/>
                  </a:lnTo>
                  <a:lnTo>
                    <a:pt x="3481616" y="817627"/>
                  </a:lnTo>
                  <a:lnTo>
                    <a:pt x="3482173" y="821440"/>
                  </a:lnTo>
                  <a:lnTo>
                    <a:pt x="3482729" y="815136"/>
                  </a:lnTo>
                  <a:lnTo>
                    <a:pt x="3483285" y="807360"/>
                  </a:lnTo>
                  <a:lnTo>
                    <a:pt x="3484954" y="798263"/>
                  </a:lnTo>
                  <a:lnTo>
                    <a:pt x="3485511" y="749152"/>
                  </a:lnTo>
                  <a:lnTo>
                    <a:pt x="3486067" y="741602"/>
                  </a:lnTo>
                  <a:lnTo>
                    <a:pt x="3486623" y="720652"/>
                  </a:lnTo>
                  <a:lnTo>
                    <a:pt x="3487180" y="687773"/>
                  </a:lnTo>
                  <a:lnTo>
                    <a:pt x="3488849" y="706572"/>
                  </a:lnTo>
                  <a:lnTo>
                    <a:pt x="3489405" y="739941"/>
                  </a:lnTo>
                  <a:lnTo>
                    <a:pt x="3489961" y="761345"/>
                  </a:lnTo>
                  <a:lnTo>
                    <a:pt x="3490518" y="810984"/>
                  </a:lnTo>
                  <a:lnTo>
                    <a:pt x="3491074" y="874288"/>
                  </a:lnTo>
                  <a:lnTo>
                    <a:pt x="3492743" y="951294"/>
                  </a:lnTo>
                  <a:lnTo>
                    <a:pt x="3493300" y="886027"/>
                  </a:lnTo>
                  <a:lnTo>
                    <a:pt x="3493856" y="915207"/>
                  </a:lnTo>
                  <a:lnTo>
                    <a:pt x="3494412" y="918680"/>
                  </a:lnTo>
                  <a:lnTo>
                    <a:pt x="3494969" y="1001764"/>
                  </a:lnTo>
                  <a:lnTo>
                    <a:pt x="3496638" y="979379"/>
                  </a:lnTo>
                  <a:lnTo>
                    <a:pt x="3497194" y="917094"/>
                  </a:lnTo>
                  <a:lnTo>
                    <a:pt x="3497750" y="898522"/>
                  </a:lnTo>
                  <a:lnTo>
                    <a:pt x="3498307" y="950162"/>
                  </a:lnTo>
                  <a:lnTo>
                    <a:pt x="3498863" y="975868"/>
                  </a:lnTo>
                  <a:lnTo>
                    <a:pt x="3500532" y="942008"/>
                  </a:lnTo>
                  <a:lnTo>
                    <a:pt x="3501088" y="913886"/>
                  </a:lnTo>
                  <a:lnTo>
                    <a:pt x="3501645" y="903693"/>
                  </a:lnTo>
                  <a:lnTo>
                    <a:pt x="3502201" y="903354"/>
                  </a:lnTo>
                  <a:lnTo>
                    <a:pt x="3502757" y="910601"/>
                  </a:lnTo>
                  <a:lnTo>
                    <a:pt x="3504426" y="907506"/>
                  </a:lnTo>
                  <a:lnTo>
                    <a:pt x="3504983" y="947029"/>
                  </a:lnTo>
                  <a:lnTo>
                    <a:pt x="3505539" y="952729"/>
                  </a:lnTo>
                  <a:lnTo>
                    <a:pt x="3506096" y="941291"/>
                  </a:lnTo>
                  <a:lnTo>
                    <a:pt x="3506652" y="926569"/>
                  </a:lnTo>
                  <a:lnTo>
                    <a:pt x="3508321" y="932609"/>
                  </a:lnTo>
                  <a:lnTo>
                    <a:pt x="3508877" y="924002"/>
                  </a:lnTo>
                  <a:lnTo>
                    <a:pt x="3509434" y="970432"/>
                  </a:lnTo>
                  <a:lnTo>
                    <a:pt x="3509990" y="990968"/>
                  </a:lnTo>
                  <a:lnTo>
                    <a:pt x="3510546" y="975075"/>
                  </a:lnTo>
                  <a:lnTo>
                    <a:pt x="3512215" y="954805"/>
                  </a:lnTo>
                  <a:lnTo>
                    <a:pt x="3512772" y="957258"/>
                  </a:lnTo>
                  <a:lnTo>
                    <a:pt x="3513328" y="949784"/>
                  </a:lnTo>
                  <a:lnTo>
                    <a:pt x="3513884" y="974962"/>
                  </a:lnTo>
                  <a:lnTo>
                    <a:pt x="3514441" y="973603"/>
                  </a:lnTo>
                  <a:lnTo>
                    <a:pt x="3516110" y="962505"/>
                  </a:lnTo>
                  <a:lnTo>
                    <a:pt x="3516666" y="1006482"/>
                  </a:lnTo>
                  <a:lnTo>
                    <a:pt x="3517222" y="1012144"/>
                  </a:lnTo>
                  <a:lnTo>
                    <a:pt x="3517779" y="997045"/>
                  </a:lnTo>
                  <a:lnTo>
                    <a:pt x="3518335" y="1013994"/>
                  </a:lnTo>
                  <a:lnTo>
                    <a:pt x="3520004" y="1013390"/>
                  </a:lnTo>
                  <a:lnTo>
                    <a:pt x="3520561" y="1039474"/>
                  </a:lnTo>
                  <a:lnTo>
                    <a:pt x="3521117" y="1044193"/>
                  </a:lnTo>
                  <a:lnTo>
                    <a:pt x="3521673" y="1080053"/>
                  </a:lnTo>
                  <a:lnTo>
                    <a:pt x="3522230" y="1043891"/>
                  </a:lnTo>
                  <a:lnTo>
                    <a:pt x="3523899" y="1019883"/>
                  </a:lnTo>
                  <a:lnTo>
                    <a:pt x="3524455" y="1019769"/>
                  </a:lnTo>
                  <a:lnTo>
                    <a:pt x="3525011" y="1075939"/>
                  </a:lnTo>
                  <a:lnTo>
                    <a:pt x="3525568" y="1091529"/>
                  </a:lnTo>
                  <a:lnTo>
                    <a:pt x="3526124" y="1099532"/>
                  </a:lnTo>
                  <a:lnTo>
                    <a:pt x="3527793" y="1093152"/>
                  </a:lnTo>
                  <a:lnTo>
                    <a:pt x="3528349" y="1080469"/>
                  </a:lnTo>
                  <a:lnTo>
                    <a:pt x="3528906" y="1045061"/>
                  </a:lnTo>
                  <a:lnTo>
                    <a:pt x="3529462" y="1038266"/>
                  </a:lnTo>
                  <a:lnTo>
                    <a:pt x="3530018" y="1041361"/>
                  </a:lnTo>
                  <a:lnTo>
                    <a:pt x="3531687" y="1038644"/>
                  </a:lnTo>
                  <a:lnTo>
                    <a:pt x="3532244" y="1019279"/>
                  </a:lnTo>
                  <a:lnTo>
                    <a:pt x="3532800" y="1024941"/>
                  </a:lnTo>
                  <a:lnTo>
                    <a:pt x="3533356" y="1028565"/>
                  </a:lnTo>
                  <a:lnTo>
                    <a:pt x="3533913" y="1010106"/>
                  </a:lnTo>
                  <a:lnTo>
                    <a:pt x="3536138" y="1036681"/>
                  </a:lnTo>
                  <a:lnTo>
                    <a:pt x="3536695" y="1061406"/>
                  </a:lnTo>
                  <a:lnTo>
                    <a:pt x="3537251" y="1065030"/>
                  </a:lnTo>
                  <a:lnTo>
                    <a:pt x="3537807" y="1041852"/>
                  </a:lnTo>
                  <a:lnTo>
                    <a:pt x="3539476" y="1032604"/>
                  </a:lnTo>
                  <a:lnTo>
                    <a:pt x="3540033" y="1031811"/>
                  </a:lnTo>
                  <a:lnTo>
                    <a:pt x="3540589" y="1031547"/>
                  </a:lnTo>
                  <a:lnTo>
                    <a:pt x="3541145" y="1032226"/>
                  </a:lnTo>
                  <a:lnTo>
                    <a:pt x="3541702" y="1034303"/>
                  </a:lnTo>
                  <a:lnTo>
                    <a:pt x="3543371" y="1046646"/>
                  </a:lnTo>
                  <a:lnTo>
                    <a:pt x="3543927" y="1039965"/>
                  </a:lnTo>
                  <a:lnTo>
                    <a:pt x="3544483" y="1027923"/>
                  </a:lnTo>
                  <a:lnTo>
                    <a:pt x="3545040" y="1021808"/>
                  </a:lnTo>
                  <a:lnTo>
                    <a:pt x="3545596" y="1023997"/>
                  </a:lnTo>
                  <a:lnTo>
                    <a:pt x="3547822" y="1042343"/>
                  </a:lnTo>
                  <a:lnTo>
                    <a:pt x="3548378" y="1034680"/>
                  </a:lnTo>
                  <a:lnTo>
                    <a:pt x="3548934" y="1025696"/>
                  </a:lnTo>
                  <a:lnTo>
                    <a:pt x="3549491" y="1045476"/>
                  </a:lnTo>
                  <a:lnTo>
                    <a:pt x="3551160" y="1057556"/>
                  </a:lnTo>
                  <a:lnTo>
                    <a:pt x="3551716" y="1054875"/>
                  </a:lnTo>
                  <a:lnTo>
                    <a:pt x="3552272" y="1048496"/>
                  </a:lnTo>
                  <a:lnTo>
                    <a:pt x="3552829" y="1037058"/>
                  </a:lnTo>
                  <a:lnTo>
                    <a:pt x="3553385" y="1033925"/>
                  </a:lnTo>
                  <a:lnTo>
                    <a:pt x="3555054" y="1025658"/>
                  </a:lnTo>
                  <a:lnTo>
                    <a:pt x="3556167" y="1034001"/>
                  </a:lnTo>
                  <a:lnTo>
                    <a:pt x="3556723" y="1047477"/>
                  </a:lnTo>
                  <a:lnTo>
                    <a:pt x="3557279" y="1059669"/>
                  </a:lnTo>
                  <a:lnTo>
                    <a:pt x="3558948" y="1075788"/>
                  </a:lnTo>
                  <a:lnTo>
                    <a:pt x="3559505" y="1088962"/>
                  </a:lnTo>
                  <a:lnTo>
                    <a:pt x="3560061" y="1086169"/>
                  </a:lnTo>
                  <a:lnTo>
                    <a:pt x="3560617" y="1098135"/>
                  </a:lnTo>
                  <a:lnTo>
                    <a:pt x="3561174" y="1103533"/>
                  </a:lnTo>
                  <a:lnTo>
                    <a:pt x="3562843" y="1106440"/>
                  </a:lnTo>
                  <a:lnTo>
                    <a:pt x="3563399" y="1114593"/>
                  </a:lnTo>
                  <a:lnTo>
                    <a:pt x="3563956" y="1109875"/>
                  </a:lnTo>
                  <a:lnTo>
                    <a:pt x="3564512" y="1088585"/>
                  </a:lnTo>
                  <a:lnTo>
                    <a:pt x="3565068" y="1084885"/>
                  </a:lnTo>
                  <a:lnTo>
                    <a:pt x="3566737" y="1066955"/>
                  </a:lnTo>
                  <a:lnTo>
                    <a:pt x="3567294" y="1069371"/>
                  </a:lnTo>
                  <a:lnTo>
                    <a:pt x="3567850" y="1057971"/>
                  </a:lnTo>
                  <a:lnTo>
                    <a:pt x="3568406" y="1069748"/>
                  </a:lnTo>
                  <a:lnTo>
                    <a:pt x="3568963" y="1058839"/>
                  </a:lnTo>
                  <a:lnTo>
                    <a:pt x="3570632" y="1045854"/>
                  </a:lnTo>
                  <a:lnTo>
                    <a:pt x="3571188" y="1047552"/>
                  </a:lnTo>
                  <a:lnTo>
                    <a:pt x="3571744" y="1064010"/>
                  </a:lnTo>
                  <a:lnTo>
                    <a:pt x="3572301" y="1073334"/>
                  </a:lnTo>
                  <a:lnTo>
                    <a:pt x="3572857" y="1062350"/>
                  </a:lnTo>
                  <a:lnTo>
                    <a:pt x="3574526" y="1055630"/>
                  </a:lnTo>
                  <a:lnTo>
                    <a:pt x="3575082" y="1068842"/>
                  </a:lnTo>
                  <a:lnTo>
                    <a:pt x="3575639" y="1065181"/>
                  </a:lnTo>
                  <a:lnTo>
                    <a:pt x="3576195" y="1073448"/>
                  </a:lnTo>
                  <a:lnTo>
                    <a:pt x="3576752" y="1051214"/>
                  </a:lnTo>
                  <a:lnTo>
                    <a:pt x="3578421" y="1051327"/>
                  </a:lnTo>
                  <a:lnTo>
                    <a:pt x="3578977" y="1069522"/>
                  </a:lnTo>
                  <a:lnTo>
                    <a:pt x="3579533" y="1079110"/>
                  </a:lnTo>
                  <a:lnTo>
                    <a:pt x="3580090" y="1070956"/>
                  </a:lnTo>
                  <a:lnTo>
                    <a:pt x="3580646" y="1075561"/>
                  </a:lnTo>
                  <a:lnTo>
                    <a:pt x="3582315" y="1067106"/>
                  </a:lnTo>
                  <a:lnTo>
                    <a:pt x="3582871" y="1051365"/>
                  </a:lnTo>
                  <a:lnTo>
                    <a:pt x="3583428" y="1045514"/>
                  </a:lnTo>
                  <a:lnTo>
                    <a:pt x="3583984" y="1049666"/>
                  </a:lnTo>
                  <a:lnTo>
                    <a:pt x="3584540" y="1048496"/>
                  </a:lnTo>
                  <a:lnTo>
                    <a:pt x="3586209" y="1056008"/>
                  </a:lnTo>
                  <a:lnTo>
                    <a:pt x="3586766" y="1062576"/>
                  </a:lnTo>
                  <a:lnTo>
                    <a:pt x="3587322" y="1067068"/>
                  </a:lnTo>
                  <a:lnTo>
                    <a:pt x="3587878" y="1066842"/>
                  </a:lnTo>
                  <a:lnTo>
                    <a:pt x="3588435" y="1058990"/>
                  </a:lnTo>
                  <a:lnTo>
                    <a:pt x="3590660" y="1036417"/>
                  </a:lnTo>
                  <a:lnTo>
                    <a:pt x="3591217" y="1028414"/>
                  </a:lnTo>
                  <a:lnTo>
                    <a:pt x="3591773" y="1025281"/>
                  </a:lnTo>
                  <a:lnTo>
                    <a:pt x="3592329" y="1012748"/>
                  </a:lnTo>
                  <a:lnTo>
                    <a:pt x="3593998" y="1001952"/>
                  </a:lnTo>
                  <a:lnTo>
                    <a:pt x="3594555" y="989873"/>
                  </a:lnTo>
                  <a:lnTo>
                    <a:pt x="3595111" y="979983"/>
                  </a:lnTo>
                  <a:lnTo>
                    <a:pt x="3595667" y="980511"/>
                  </a:lnTo>
                  <a:lnTo>
                    <a:pt x="3596224" y="985683"/>
                  </a:lnTo>
                  <a:lnTo>
                    <a:pt x="3597893" y="973754"/>
                  </a:lnTo>
                  <a:lnTo>
                    <a:pt x="3598449" y="974170"/>
                  </a:lnTo>
                  <a:lnTo>
                    <a:pt x="3599005" y="985909"/>
                  </a:lnTo>
                  <a:lnTo>
                    <a:pt x="3599562" y="994176"/>
                  </a:lnTo>
                  <a:lnTo>
                    <a:pt x="3600118" y="1000782"/>
                  </a:lnTo>
                  <a:lnTo>
                    <a:pt x="3601787" y="1022978"/>
                  </a:lnTo>
                  <a:lnTo>
                    <a:pt x="3602343" y="1041210"/>
                  </a:lnTo>
                  <a:lnTo>
                    <a:pt x="3602900" y="1022563"/>
                  </a:lnTo>
                  <a:lnTo>
                    <a:pt x="3603456" y="1021997"/>
                  </a:lnTo>
                  <a:lnTo>
                    <a:pt x="3604013" y="1042116"/>
                  </a:lnTo>
                  <a:lnTo>
                    <a:pt x="3605682" y="1053139"/>
                  </a:lnTo>
                  <a:lnTo>
                    <a:pt x="3606238" y="1073070"/>
                  </a:lnTo>
                  <a:lnTo>
                    <a:pt x="3606794" y="1106326"/>
                  </a:lnTo>
                  <a:lnTo>
                    <a:pt x="3607351" y="1111309"/>
                  </a:lnTo>
                  <a:lnTo>
                    <a:pt x="3607907" y="1108818"/>
                  </a:lnTo>
                  <a:lnTo>
                    <a:pt x="3610132" y="1088509"/>
                  </a:lnTo>
                  <a:lnTo>
                    <a:pt x="3610689" y="1082318"/>
                  </a:lnTo>
                  <a:lnTo>
                    <a:pt x="3611245" y="1053856"/>
                  </a:lnTo>
                  <a:lnTo>
                    <a:pt x="3611801" y="1017920"/>
                  </a:lnTo>
                  <a:lnTo>
                    <a:pt x="3613470" y="1009842"/>
                  </a:lnTo>
                  <a:lnTo>
                    <a:pt x="3614027" y="1005614"/>
                  </a:lnTo>
                  <a:lnTo>
                    <a:pt x="3614583" y="1013654"/>
                  </a:lnTo>
                  <a:lnTo>
                    <a:pt x="3615139" y="999914"/>
                  </a:lnTo>
                  <a:lnTo>
                    <a:pt x="3615696" y="1015089"/>
                  </a:lnTo>
                  <a:lnTo>
                    <a:pt x="3617365" y="1040984"/>
                  </a:lnTo>
                  <a:lnTo>
                    <a:pt x="3617921" y="1044042"/>
                  </a:lnTo>
                  <a:lnTo>
                    <a:pt x="3618478" y="1031358"/>
                  </a:lnTo>
                  <a:lnTo>
                    <a:pt x="3619034" y="1039814"/>
                  </a:lnTo>
                  <a:lnTo>
                    <a:pt x="3619590" y="1034491"/>
                  </a:lnTo>
                  <a:lnTo>
                    <a:pt x="3621259" y="1037511"/>
                  </a:lnTo>
                  <a:lnTo>
                    <a:pt x="3621816" y="1047477"/>
                  </a:lnTo>
                  <a:lnTo>
                    <a:pt x="3622372" y="1055630"/>
                  </a:lnTo>
                  <a:lnTo>
                    <a:pt x="3622928" y="1057857"/>
                  </a:lnTo>
                  <a:lnTo>
                    <a:pt x="3623485" y="1073485"/>
                  </a:lnTo>
                  <a:lnTo>
                    <a:pt x="3625154" y="1056914"/>
                  </a:lnTo>
                  <a:lnTo>
                    <a:pt x="3625710" y="1074089"/>
                  </a:lnTo>
                  <a:lnTo>
                    <a:pt x="3626266" y="1088660"/>
                  </a:lnTo>
                  <a:lnTo>
                    <a:pt x="3626823" y="1087716"/>
                  </a:lnTo>
                  <a:lnTo>
                    <a:pt x="3627379" y="1081903"/>
                  </a:lnTo>
                  <a:lnTo>
                    <a:pt x="3629048" y="1078959"/>
                  </a:lnTo>
                  <a:lnTo>
                    <a:pt x="3629604" y="1100211"/>
                  </a:lnTo>
                  <a:lnTo>
                    <a:pt x="3630161" y="1102476"/>
                  </a:lnTo>
                  <a:lnTo>
                    <a:pt x="3630717" y="1118632"/>
                  </a:lnTo>
                  <a:lnTo>
                    <a:pt x="3631273" y="1097002"/>
                  </a:lnTo>
                  <a:lnTo>
                    <a:pt x="3632943" y="1080620"/>
                  </a:lnTo>
                  <a:lnTo>
                    <a:pt x="3633499" y="1089226"/>
                  </a:lnTo>
                  <a:lnTo>
                    <a:pt x="3634055" y="1091076"/>
                  </a:lnTo>
                  <a:lnTo>
                    <a:pt x="3635168" y="1090246"/>
                  </a:lnTo>
                  <a:lnTo>
                    <a:pt x="3636837" y="1104250"/>
                  </a:lnTo>
                  <a:lnTo>
                    <a:pt x="3637393" y="1099683"/>
                  </a:lnTo>
                  <a:lnTo>
                    <a:pt x="3637950" y="1098814"/>
                  </a:lnTo>
                  <a:lnTo>
                    <a:pt x="3638506" y="1104439"/>
                  </a:lnTo>
                  <a:lnTo>
                    <a:pt x="3639062" y="1116141"/>
                  </a:lnTo>
                  <a:lnTo>
                    <a:pt x="3640731" y="1112442"/>
                  </a:lnTo>
                  <a:lnTo>
                    <a:pt x="3641288" y="1128636"/>
                  </a:lnTo>
                  <a:lnTo>
                    <a:pt x="3641844" y="1149095"/>
                  </a:lnTo>
                  <a:lnTo>
                    <a:pt x="3642400" y="1146000"/>
                  </a:lnTo>
                  <a:lnTo>
                    <a:pt x="3642957" y="1125502"/>
                  </a:lnTo>
                  <a:lnTo>
                    <a:pt x="3644626" y="1126824"/>
                  </a:lnTo>
                  <a:lnTo>
                    <a:pt x="3645182" y="1132750"/>
                  </a:lnTo>
                  <a:lnTo>
                    <a:pt x="3645738" y="1124219"/>
                  </a:lnTo>
                  <a:lnTo>
                    <a:pt x="3646295" y="1089642"/>
                  </a:lnTo>
                  <a:lnTo>
                    <a:pt x="3646851" y="1081639"/>
                  </a:lnTo>
                  <a:lnTo>
                    <a:pt x="3648520" y="1084772"/>
                  </a:lnTo>
                  <a:lnTo>
                    <a:pt x="3649633" y="1103571"/>
                  </a:lnTo>
                  <a:lnTo>
                    <a:pt x="3650189" y="1110403"/>
                  </a:lnTo>
                  <a:lnTo>
                    <a:pt x="3650746" y="1117009"/>
                  </a:lnTo>
                  <a:lnTo>
                    <a:pt x="3652971" y="1111422"/>
                  </a:lnTo>
                  <a:lnTo>
                    <a:pt x="3653527" y="1120859"/>
                  </a:lnTo>
                  <a:lnTo>
                    <a:pt x="3654084" y="1136147"/>
                  </a:lnTo>
                  <a:lnTo>
                    <a:pt x="3654640" y="1139016"/>
                  </a:lnTo>
                  <a:lnTo>
                    <a:pt x="3656865" y="1120557"/>
                  </a:lnTo>
                  <a:lnTo>
                    <a:pt x="3657422" y="1112442"/>
                  </a:lnTo>
                  <a:lnTo>
                    <a:pt x="3657978" y="1108704"/>
                  </a:lnTo>
                  <a:lnTo>
                    <a:pt x="3658534" y="1105949"/>
                  </a:lnTo>
                  <a:lnTo>
                    <a:pt x="3660204" y="1109648"/>
                  </a:lnTo>
                  <a:lnTo>
                    <a:pt x="3660760" y="1108516"/>
                  </a:lnTo>
                  <a:lnTo>
                    <a:pt x="3661316" y="1107383"/>
                  </a:lnTo>
                  <a:lnTo>
                    <a:pt x="3661873" y="1102098"/>
                  </a:lnTo>
                  <a:lnTo>
                    <a:pt x="3662429" y="1088585"/>
                  </a:lnTo>
                  <a:lnTo>
                    <a:pt x="3664654" y="1092095"/>
                  </a:lnTo>
                  <a:lnTo>
                    <a:pt x="3665211" y="1076279"/>
                  </a:lnTo>
                  <a:lnTo>
                    <a:pt x="3665767" y="1064577"/>
                  </a:lnTo>
                  <a:lnTo>
                    <a:pt x="3666323" y="1051591"/>
                  </a:lnTo>
                  <a:lnTo>
                    <a:pt x="3667992" y="1047439"/>
                  </a:lnTo>
                  <a:lnTo>
                    <a:pt x="3668549" y="1057857"/>
                  </a:lnTo>
                  <a:lnTo>
                    <a:pt x="3669105" y="1051629"/>
                  </a:lnTo>
                  <a:lnTo>
                    <a:pt x="3669661" y="1049704"/>
                  </a:lnTo>
                  <a:lnTo>
                    <a:pt x="3670218" y="1036832"/>
                  </a:lnTo>
                  <a:lnTo>
                    <a:pt x="3671887" y="1037813"/>
                  </a:lnTo>
                  <a:lnTo>
                    <a:pt x="3672443" y="1034152"/>
                  </a:lnTo>
                  <a:lnTo>
                    <a:pt x="3672999" y="1050308"/>
                  </a:lnTo>
                  <a:lnTo>
                    <a:pt x="3673556" y="1069522"/>
                  </a:lnTo>
                  <a:lnTo>
                    <a:pt x="3674112" y="1069975"/>
                  </a:lnTo>
                  <a:lnTo>
                    <a:pt x="3675781" y="1045778"/>
                  </a:lnTo>
                  <a:lnTo>
                    <a:pt x="3676338" y="1038908"/>
                  </a:lnTo>
                  <a:lnTo>
                    <a:pt x="3676894" y="1033510"/>
                  </a:lnTo>
                  <a:lnTo>
                    <a:pt x="3677450" y="1023242"/>
                  </a:lnTo>
                  <a:lnTo>
                    <a:pt x="3678007" y="1014409"/>
                  </a:lnTo>
                  <a:lnTo>
                    <a:pt x="3679676" y="1010861"/>
                  </a:lnTo>
                  <a:lnTo>
                    <a:pt x="3680232" y="966960"/>
                  </a:lnTo>
                  <a:lnTo>
                    <a:pt x="3680788" y="961939"/>
                  </a:lnTo>
                  <a:lnTo>
                    <a:pt x="3681345" y="954993"/>
                  </a:lnTo>
                  <a:lnTo>
                    <a:pt x="3681901" y="938611"/>
                  </a:lnTo>
                  <a:lnTo>
                    <a:pt x="3684126" y="941140"/>
                  </a:lnTo>
                  <a:lnTo>
                    <a:pt x="3684683" y="928456"/>
                  </a:lnTo>
                  <a:lnTo>
                    <a:pt x="3685239" y="927928"/>
                  </a:lnTo>
                  <a:lnTo>
                    <a:pt x="3685795" y="932684"/>
                  </a:lnTo>
                  <a:lnTo>
                    <a:pt x="3687464" y="916943"/>
                  </a:lnTo>
                  <a:lnTo>
                    <a:pt x="3688021" y="905241"/>
                  </a:lnTo>
                  <a:lnTo>
                    <a:pt x="3688577" y="896748"/>
                  </a:lnTo>
                  <a:lnTo>
                    <a:pt x="3689134" y="888707"/>
                  </a:lnTo>
                  <a:lnTo>
                    <a:pt x="3689690" y="893351"/>
                  </a:lnTo>
                  <a:lnTo>
                    <a:pt x="3691359" y="886292"/>
                  </a:lnTo>
                  <a:lnTo>
                    <a:pt x="3691915" y="896786"/>
                  </a:lnTo>
                  <a:lnTo>
                    <a:pt x="3692472" y="894294"/>
                  </a:lnTo>
                  <a:lnTo>
                    <a:pt x="3693028" y="907053"/>
                  </a:lnTo>
                  <a:lnTo>
                    <a:pt x="3693584" y="914603"/>
                  </a:lnTo>
                  <a:lnTo>
                    <a:pt x="3695253" y="916490"/>
                  </a:lnTo>
                  <a:lnTo>
                    <a:pt x="3695810" y="908223"/>
                  </a:lnTo>
                  <a:lnTo>
                    <a:pt x="3696366" y="898748"/>
                  </a:lnTo>
                  <a:lnTo>
                    <a:pt x="3696922" y="901844"/>
                  </a:lnTo>
                  <a:lnTo>
                    <a:pt x="3697479" y="897088"/>
                  </a:lnTo>
                  <a:lnTo>
                    <a:pt x="3699148" y="895842"/>
                  </a:lnTo>
                  <a:lnTo>
                    <a:pt x="3699704" y="898899"/>
                  </a:lnTo>
                  <a:lnTo>
                    <a:pt x="3700260" y="903844"/>
                  </a:lnTo>
                  <a:lnTo>
                    <a:pt x="3700817" y="895125"/>
                  </a:lnTo>
                  <a:lnTo>
                    <a:pt x="3701373" y="905279"/>
                  </a:lnTo>
                  <a:lnTo>
                    <a:pt x="3703042" y="913735"/>
                  </a:lnTo>
                  <a:lnTo>
                    <a:pt x="3703599" y="916566"/>
                  </a:lnTo>
                  <a:lnTo>
                    <a:pt x="3704155" y="916452"/>
                  </a:lnTo>
                  <a:lnTo>
                    <a:pt x="3704711" y="922228"/>
                  </a:lnTo>
                  <a:lnTo>
                    <a:pt x="3706937" y="918000"/>
                  </a:lnTo>
                  <a:lnTo>
                    <a:pt x="3707493" y="912942"/>
                  </a:lnTo>
                  <a:lnTo>
                    <a:pt x="3708049" y="915131"/>
                  </a:lnTo>
                  <a:lnTo>
                    <a:pt x="3708606" y="913546"/>
                  </a:lnTo>
                  <a:lnTo>
                    <a:pt x="3709162" y="891048"/>
                  </a:lnTo>
                  <a:lnTo>
                    <a:pt x="3710831" y="884631"/>
                  </a:lnTo>
                  <a:lnTo>
                    <a:pt x="3711387" y="894181"/>
                  </a:lnTo>
                  <a:lnTo>
                    <a:pt x="3711944" y="863001"/>
                  </a:lnTo>
                  <a:lnTo>
                    <a:pt x="3712500" y="872589"/>
                  </a:lnTo>
                  <a:lnTo>
                    <a:pt x="3713056" y="865643"/>
                  </a:lnTo>
                  <a:lnTo>
                    <a:pt x="3714725" y="846392"/>
                  </a:lnTo>
                  <a:lnTo>
                    <a:pt x="3715282" y="844013"/>
                  </a:lnTo>
                  <a:lnTo>
                    <a:pt x="3715838" y="858056"/>
                  </a:lnTo>
                  <a:lnTo>
                    <a:pt x="3716395" y="856206"/>
                  </a:lnTo>
                  <a:lnTo>
                    <a:pt x="3716951" y="861340"/>
                  </a:lnTo>
                  <a:lnTo>
                    <a:pt x="3718620" y="865454"/>
                  </a:lnTo>
                  <a:lnTo>
                    <a:pt x="3719176" y="871985"/>
                  </a:lnTo>
                  <a:lnTo>
                    <a:pt x="3719733" y="879157"/>
                  </a:lnTo>
                  <a:lnTo>
                    <a:pt x="3720289" y="877836"/>
                  </a:lnTo>
                  <a:lnTo>
                    <a:pt x="3720845" y="880176"/>
                  </a:lnTo>
                  <a:lnTo>
                    <a:pt x="3722514" y="887197"/>
                  </a:lnTo>
                  <a:lnTo>
                    <a:pt x="3723071" y="885650"/>
                  </a:lnTo>
                  <a:lnTo>
                    <a:pt x="3723627" y="910111"/>
                  </a:lnTo>
                  <a:lnTo>
                    <a:pt x="3724183" y="911130"/>
                  </a:lnTo>
                  <a:lnTo>
                    <a:pt x="3724740" y="936082"/>
                  </a:lnTo>
                  <a:lnTo>
                    <a:pt x="3726409" y="936648"/>
                  </a:lnTo>
                  <a:lnTo>
                    <a:pt x="3726965" y="953899"/>
                  </a:lnTo>
                  <a:lnTo>
                    <a:pt x="3727521" y="951898"/>
                  </a:lnTo>
                  <a:lnTo>
                    <a:pt x="3728078" y="941668"/>
                  </a:lnTo>
                  <a:lnTo>
                    <a:pt x="3728634" y="946689"/>
                  </a:lnTo>
                  <a:lnTo>
                    <a:pt x="3730303" y="951860"/>
                  </a:lnTo>
                  <a:lnTo>
                    <a:pt x="3730860" y="965638"/>
                  </a:lnTo>
                  <a:lnTo>
                    <a:pt x="3731416" y="986626"/>
                  </a:lnTo>
                  <a:lnTo>
                    <a:pt x="3731972" y="979379"/>
                  </a:lnTo>
                  <a:lnTo>
                    <a:pt x="3732529" y="967715"/>
                  </a:lnTo>
                  <a:lnTo>
                    <a:pt x="3734198" y="965261"/>
                  </a:lnTo>
                  <a:lnTo>
                    <a:pt x="3734754" y="960882"/>
                  </a:lnTo>
                  <a:lnTo>
                    <a:pt x="3735310" y="960014"/>
                  </a:lnTo>
                  <a:lnTo>
                    <a:pt x="3735867" y="961260"/>
                  </a:lnTo>
                  <a:lnTo>
                    <a:pt x="3736423" y="960089"/>
                  </a:lnTo>
                  <a:lnTo>
                    <a:pt x="3738648" y="954654"/>
                  </a:lnTo>
                  <a:lnTo>
                    <a:pt x="3739205" y="952125"/>
                  </a:lnTo>
                  <a:lnTo>
                    <a:pt x="3739761" y="956503"/>
                  </a:lnTo>
                  <a:lnTo>
                    <a:pt x="3740317" y="968507"/>
                  </a:lnTo>
                  <a:lnTo>
                    <a:pt x="3741986" y="985909"/>
                  </a:lnTo>
                  <a:lnTo>
                    <a:pt x="3742543" y="1005274"/>
                  </a:lnTo>
                  <a:lnTo>
                    <a:pt x="3743099" y="1007501"/>
                  </a:lnTo>
                  <a:lnTo>
                    <a:pt x="3743655" y="1010257"/>
                  </a:lnTo>
                  <a:lnTo>
                    <a:pt x="3744212" y="1010521"/>
                  </a:lnTo>
                  <a:lnTo>
                    <a:pt x="3745881" y="1010446"/>
                  </a:lnTo>
                  <a:lnTo>
                    <a:pt x="3746437" y="1017731"/>
                  </a:lnTo>
                  <a:lnTo>
                    <a:pt x="3746994" y="1060538"/>
                  </a:lnTo>
                  <a:lnTo>
                    <a:pt x="3747550" y="1066275"/>
                  </a:lnTo>
                  <a:lnTo>
                    <a:pt x="3748106" y="1075939"/>
                  </a:lnTo>
                  <a:lnTo>
                    <a:pt x="3749775" y="1060689"/>
                  </a:lnTo>
                  <a:lnTo>
                    <a:pt x="3750332" y="1049062"/>
                  </a:lnTo>
                  <a:lnTo>
                    <a:pt x="3751444" y="1037473"/>
                  </a:lnTo>
                  <a:lnTo>
                    <a:pt x="3752001" y="1045363"/>
                  </a:lnTo>
                  <a:lnTo>
                    <a:pt x="3753670" y="1046005"/>
                  </a:lnTo>
                  <a:lnTo>
                    <a:pt x="3754226" y="1050157"/>
                  </a:lnTo>
                  <a:lnTo>
                    <a:pt x="3754782" y="1036454"/>
                  </a:lnTo>
                  <a:lnTo>
                    <a:pt x="3755339" y="1030301"/>
                  </a:lnTo>
                  <a:lnTo>
                    <a:pt x="3755895" y="1021619"/>
                  </a:lnTo>
                  <a:lnTo>
                    <a:pt x="3757564" y="1005954"/>
                  </a:lnTo>
                  <a:lnTo>
                    <a:pt x="3758121" y="1012597"/>
                  </a:lnTo>
                  <a:lnTo>
                    <a:pt x="3758677" y="1023129"/>
                  </a:lnTo>
                  <a:lnTo>
                    <a:pt x="3759790" y="1028338"/>
                  </a:lnTo>
                  <a:lnTo>
                    <a:pt x="3761459" y="1031660"/>
                  </a:lnTo>
                  <a:lnTo>
                    <a:pt x="3762015" y="1036643"/>
                  </a:lnTo>
                  <a:lnTo>
                    <a:pt x="3762571" y="1038304"/>
                  </a:lnTo>
                  <a:lnTo>
                    <a:pt x="3763128" y="1079223"/>
                  </a:lnTo>
                  <a:lnTo>
                    <a:pt x="3763684" y="1095795"/>
                  </a:lnTo>
                  <a:lnTo>
                    <a:pt x="3765353" y="1083602"/>
                  </a:lnTo>
                  <a:lnTo>
                    <a:pt x="3765909" y="1089377"/>
                  </a:lnTo>
                  <a:lnTo>
                    <a:pt x="3766466" y="1088660"/>
                  </a:lnTo>
                  <a:lnTo>
                    <a:pt x="3767022" y="1086810"/>
                  </a:lnTo>
                  <a:lnTo>
                    <a:pt x="3767578" y="1097304"/>
                  </a:lnTo>
                  <a:lnTo>
                    <a:pt x="3769247" y="1106138"/>
                  </a:lnTo>
                  <a:lnTo>
                    <a:pt x="3769804" y="1112366"/>
                  </a:lnTo>
                  <a:lnTo>
                    <a:pt x="3770360" y="1115235"/>
                  </a:lnTo>
                  <a:lnTo>
                    <a:pt x="3770916" y="1112593"/>
                  </a:lnTo>
                  <a:lnTo>
                    <a:pt x="3771473" y="1115914"/>
                  </a:lnTo>
                  <a:lnTo>
                    <a:pt x="3773142" y="1122407"/>
                  </a:lnTo>
                  <a:lnTo>
                    <a:pt x="3773698" y="1130447"/>
                  </a:lnTo>
                  <a:lnTo>
                    <a:pt x="3774255" y="1122558"/>
                  </a:lnTo>
                  <a:lnTo>
                    <a:pt x="3774811" y="1156003"/>
                  </a:lnTo>
                  <a:lnTo>
                    <a:pt x="3775367" y="1237426"/>
                  </a:lnTo>
                  <a:lnTo>
                    <a:pt x="3777036" y="1223648"/>
                  </a:lnTo>
                  <a:lnTo>
                    <a:pt x="3777593" y="1205680"/>
                  </a:lnTo>
                  <a:lnTo>
                    <a:pt x="3778149" y="1203755"/>
                  </a:lnTo>
                  <a:lnTo>
                    <a:pt x="3778705" y="1195752"/>
                  </a:lnTo>
                  <a:lnTo>
                    <a:pt x="3779262" y="1185333"/>
                  </a:lnTo>
                  <a:lnTo>
                    <a:pt x="3780931" y="1176236"/>
                  </a:lnTo>
                  <a:lnTo>
                    <a:pt x="3781487" y="1185069"/>
                  </a:lnTo>
                  <a:lnTo>
                    <a:pt x="3782043" y="1193789"/>
                  </a:lnTo>
                  <a:lnTo>
                    <a:pt x="3782600" y="1163741"/>
                  </a:lnTo>
                  <a:lnTo>
                    <a:pt x="3783156" y="1177859"/>
                  </a:lnTo>
                  <a:lnTo>
                    <a:pt x="3784825" y="1185673"/>
                  </a:lnTo>
                  <a:lnTo>
                    <a:pt x="3785381" y="1194318"/>
                  </a:lnTo>
                  <a:lnTo>
                    <a:pt x="3785938" y="1198243"/>
                  </a:lnTo>
                  <a:lnTo>
                    <a:pt x="3786494" y="1187787"/>
                  </a:lnTo>
                  <a:lnTo>
                    <a:pt x="3787051" y="1171140"/>
                  </a:lnTo>
                  <a:lnTo>
                    <a:pt x="3788720" y="1154946"/>
                  </a:lnTo>
                  <a:lnTo>
                    <a:pt x="3789276" y="1160873"/>
                  </a:lnTo>
                  <a:lnTo>
                    <a:pt x="3789832" y="1163213"/>
                  </a:lnTo>
                  <a:lnTo>
                    <a:pt x="3790389" y="1154984"/>
                  </a:lnTo>
                  <a:lnTo>
                    <a:pt x="3790945" y="1155135"/>
                  </a:lnTo>
                  <a:lnTo>
                    <a:pt x="3793170" y="1177671"/>
                  </a:lnTo>
                  <a:lnTo>
                    <a:pt x="3793727" y="1206133"/>
                  </a:lnTo>
                  <a:lnTo>
                    <a:pt x="3794283" y="1214966"/>
                  </a:lnTo>
                  <a:lnTo>
                    <a:pt x="3794839" y="1222402"/>
                  </a:lnTo>
                  <a:lnTo>
                    <a:pt x="3796508" y="1210096"/>
                  </a:lnTo>
                  <a:lnTo>
                    <a:pt x="3797065" y="1224365"/>
                  </a:lnTo>
                  <a:lnTo>
                    <a:pt x="3797621" y="1199074"/>
                  </a:lnTo>
                  <a:lnTo>
                    <a:pt x="3798177" y="1181974"/>
                  </a:lnTo>
                  <a:lnTo>
                    <a:pt x="3798734" y="1173707"/>
                  </a:lnTo>
                  <a:lnTo>
                    <a:pt x="3800403" y="1161930"/>
                  </a:lnTo>
                  <a:lnTo>
                    <a:pt x="3800959" y="1152153"/>
                  </a:lnTo>
                  <a:lnTo>
                    <a:pt x="3801516" y="1152492"/>
                  </a:lnTo>
                  <a:lnTo>
                    <a:pt x="3802072" y="1128636"/>
                  </a:lnTo>
                  <a:lnTo>
                    <a:pt x="3802628" y="1130674"/>
                  </a:lnTo>
                  <a:lnTo>
                    <a:pt x="3804297" y="1129013"/>
                  </a:lnTo>
                  <a:lnTo>
                    <a:pt x="3804854" y="1115122"/>
                  </a:lnTo>
                  <a:lnTo>
                    <a:pt x="3805410" y="1115461"/>
                  </a:lnTo>
                  <a:lnTo>
                    <a:pt x="3805966" y="1118632"/>
                  </a:lnTo>
                  <a:lnTo>
                    <a:pt x="3806523" y="1121539"/>
                  </a:lnTo>
                  <a:lnTo>
                    <a:pt x="3808192" y="1114140"/>
                  </a:lnTo>
                  <a:lnTo>
                    <a:pt x="3808748" y="1102816"/>
                  </a:lnTo>
                  <a:lnTo>
                    <a:pt x="3809304" y="1090698"/>
                  </a:lnTo>
                  <a:lnTo>
                    <a:pt x="3809861" y="1075259"/>
                  </a:lnTo>
                  <a:lnTo>
                    <a:pt x="3810417" y="1059065"/>
                  </a:lnTo>
                  <a:lnTo>
                    <a:pt x="3812086" y="1039436"/>
                  </a:lnTo>
                  <a:lnTo>
                    <a:pt x="3812642" y="1048836"/>
                  </a:lnTo>
                  <a:lnTo>
                    <a:pt x="3813199" y="1041475"/>
                  </a:lnTo>
                  <a:lnTo>
                    <a:pt x="3813755" y="1012484"/>
                  </a:lnTo>
                  <a:lnTo>
                    <a:pt x="3814312" y="1006709"/>
                  </a:lnTo>
                  <a:lnTo>
                    <a:pt x="3816537" y="1008181"/>
                  </a:lnTo>
                  <a:lnTo>
                    <a:pt x="3817093" y="1019279"/>
                  </a:lnTo>
                  <a:lnTo>
                    <a:pt x="3817650" y="1014485"/>
                  </a:lnTo>
                  <a:lnTo>
                    <a:pt x="3818206" y="1012597"/>
                  </a:lnTo>
                  <a:lnTo>
                    <a:pt x="3819875" y="1015164"/>
                  </a:lnTo>
                  <a:lnTo>
                    <a:pt x="3820431" y="1001160"/>
                  </a:lnTo>
                  <a:lnTo>
                    <a:pt x="3820988" y="997460"/>
                  </a:lnTo>
                  <a:lnTo>
                    <a:pt x="3821544" y="997385"/>
                  </a:lnTo>
                  <a:lnTo>
                    <a:pt x="3822100" y="994063"/>
                  </a:lnTo>
                  <a:lnTo>
                    <a:pt x="3823769" y="1005501"/>
                  </a:lnTo>
                  <a:lnTo>
                    <a:pt x="3824326" y="998442"/>
                  </a:lnTo>
                  <a:lnTo>
                    <a:pt x="3824882" y="983946"/>
                  </a:lnTo>
                  <a:lnTo>
                    <a:pt x="3825438" y="975566"/>
                  </a:lnTo>
                  <a:lnTo>
                    <a:pt x="3825995" y="979077"/>
                  </a:lnTo>
                  <a:lnTo>
                    <a:pt x="3827664" y="997687"/>
                  </a:lnTo>
                  <a:lnTo>
                    <a:pt x="3828220" y="993874"/>
                  </a:lnTo>
                  <a:lnTo>
                    <a:pt x="3828777" y="916754"/>
                  </a:lnTo>
                  <a:lnTo>
                    <a:pt x="3829333" y="926758"/>
                  </a:lnTo>
                  <a:lnTo>
                    <a:pt x="3829889" y="912678"/>
                  </a:lnTo>
                  <a:lnTo>
                    <a:pt x="3832115" y="920869"/>
                  </a:lnTo>
                  <a:lnTo>
                    <a:pt x="3832671" y="931363"/>
                  </a:lnTo>
                  <a:lnTo>
                    <a:pt x="3833227" y="919623"/>
                  </a:lnTo>
                  <a:lnTo>
                    <a:pt x="3833784" y="930193"/>
                  </a:lnTo>
                  <a:lnTo>
                    <a:pt x="3835453" y="919397"/>
                  </a:lnTo>
                  <a:lnTo>
                    <a:pt x="3836009" y="913206"/>
                  </a:lnTo>
                  <a:lnTo>
                    <a:pt x="3836565" y="900372"/>
                  </a:lnTo>
                  <a:lnTo>
                    <a:pt x="3837122" y="898258"/>
                  </a:lnTo>
                  <a:lnTo>
                    <a:pt x="3837678" y="894332"/>
                  </a:lnTo>
                  <a:lnTo>
                    <a:pt x="3839347" y="923172"/>
                  </a:lnTo>
                  <a:lnTo>
                    <a:pt x="3839903" y="925210"/>
                  </a:lnTo>
                  <a:lnTo>
                    <a:pt x="3840460" y="932231"/>
                  </a:lnTo>
                  <a:lnTo>
                    <a:pt x="3841572" y="944575"/>
                  </a:lnTo>
                  <a:lnTo>
                    <a:pt x="3843242" y="945405"/>
                  </a:lnTo>
                  <a:lnTo>
                    <a:pt x="3843798" y="934232"/>
                  </a:lnTo>
                  <a:lnTo>
                    <a:pt x="3844354" y="936421"/>
                  </a:lnTo>
                  <a:lnTo>
                    <a:pt x="3844911" y="937440"/>
                  </a:lnTo>
                  <a:lnTo>
                    <a:pt x="3845467" y="950426"/>
                  </a:lnTo>
                  <a:lnTo>
                    <a:pt x="3847136" y="947859"/>
                  </a:lnTo>
                  <a:lnTo>
                    <a:pt x="3847692" y="946425"/>
                  </a:lnTo>
                  <a:lnTo>
                    <a:pt x="3848249" y="933062"/>
                  </a:lnTo>
                  <a:lnTo>
                    <a:pt x="3848805" y="924078"/>
                  </a:lnTo>
                  <a:lnTo>
                    <a:pt x="3849361" y="927588"/>
                  </a:lnTo>
                  <a:lnTo>
                    <a:pt x="3851030" y="935629"/>
                  </a:lnTo>
                  <a:lnTo>
                    <a:pt x="3851587" y="947368"/>
                  </a:lnTo>
                  <a:lnTo>
                    <a:pt x="3852143" y="956768"/>
                  </a:lnTo>
                  <a:lnTo>
                    <a:pt x="3852699" y="968432"/>
                  </a:lnTo>
                  <a:lnTo>
                    <a:pt x="3853256" y="958353"/>
                  </a:lnTo>
                  <a:lnTo>
                    <a:pt x="3854925" y="952578"/>
                  </a:lnTo>
                  <a:lnTo>
                    <a:pt x="3855481" y="943744"/>
                  </a:lnTo>
                  <a:lnTo>
                    <a:pt x="3856594" y="947217"/>
                  </a:lnTo>
                  <a:lnTo>
                    <a:pt x="3857150" y="953144"/>
                  </a:lnTo>
                  <a:lnTo>
                    <a:pt x="3858819" y="960316"/>
                  </a:lnTo>
                  <a:lnTo>
                    <a:pt x="3859376" y="948954"/>
                  </a:lnTo>
                  <a:lnTo>
                    <a:pt x="3860488" y="939290"/>
                  </a:lnTo>
                  <a:lnTo>
                    <a:pt x="3861045" y="936044"/>
                  </a:lnTo>
                  <a:lnTo>
                    <a:pt x="3862714" y="937252"/>
                  </a:lnTo>
                  <a:lnTo>
                    <a:pt x="3863270" y="922643"/>
                  </a:lnTo>
                  <a:lnTo>
                    <a:pt x="3863826" y="908978"/>
                  </a:lnTo>
                  <a:lnTo>
                    <a:pt x="3864383" y="907884"/>
                  </a:lnTo>
                  <a:lnTo>
                    <a:pt x="3864939" y="901693"/>
                  </a:lnTo>
                  <a:lnTo>
                    <a:pt x="3866608" y="879270"/>
                  </a:lnTo>
                  <a:lnTo>
                    <a:pt x="3867164" y="866474"/>
                  </a:lnTo>
                  <a:lnTo>
                    <a:pt x="3867721" y="850393"/>
                  </a:lnTo>
                  <a:lnTo>
                    <a:pt x="3868277" y="845297"/>
                  </a:lnTo>
                  <a:lnTo>
                    <a:pt x="3868833" y="841598"/>
                  </a:lnTo>
                  <a:lnTo>
                    <a:pt x="3871059" y="862661"/>
                  </a:lnTo>
                  <a:lnTo>
                    <a:pt x="3871615" y="860623"/>
                  </a:lnTo>
                  <a:lnTo>
                    <a:pt x="3872172" y="850619"/>
                  </a:lnTo>
                  <a:lnTo>
                    <a:pt x="3872728" y="848770"/>
                  </a:lnTo>
                  <a:lnTo>
                    <a:pt x="3874397" y="864813"/>
                  </a:lnTo>
                  <a:lnTo>
                    <a:pt x="3874953" y="851827"/>
                  </a:lnTo>
                  <a:lnTo>
                    <a:pt x="3875510" y="849751"/>
                  </a:lnTo>
                  <a:lnTo>
                    <a:pt x="3876066" y="856584"/>
                  </a:lnTo>
                  <a:lnTo>
                    <a:pt x="3876622" y="836464"/>
                  </a:lnTo>
                  <a:lnTo>
                    <a:pt x="3878291" y="789656"/>
                  </a:lnTo>
                  <a:lnTo>
                    <a:pt x="3878848" y="803396"/>
                  </a:lnTo>
                  <a:lnTo>
                    <a:pt x="3879404" y="809059"/>
                  </a:lnTo>
                  <a:lnTo>
                    <a:pt x="3879960" y="808643"/>
                  </a:lnTo>
                  <a:lnTo>
                    <a:pt x="3880517" y="791543"/>
                  </a:lnTo>
                  <a:lnTo>
                    <a:pt x="3882186" y="781616"/>
                  </a:lnTo>
                  <a:lnTo>
                    <a:pt x="3882742" y="769800"/>
                  </a:lnTo>
                  <a:lnTo>
                    <a:pt x="3883298" y="756324"/>
                  </a:lnTo>
                  <a:lnTo>
                    <a:pt x="3883855" y="758023"/>
                  </a:lnTo>
                  <a:lnTo>
                    <a:pt x="3884411" y="761609"/>
                  </a:lnTo>
                  <a:lnTo>
                    <a:pt x="3886637" y="753418"/>
                  </a:lnTo>
                  <a:lnTo>
                    <a:pt x="3887193" y="744962"/>
                  </a:lnTo>
                  <a:lnTo>
                    <a:pt x="3887749" y="738356"/>
                  </a:lnTo>
                  <a:lnTo>
                    <a:pt x="3888306" y="762855"/>
                  </a:lnTo>
                  <a:lnTo>
                    <a:pt x="3889975" y="766818"/>
                  </a:lnTo>
                  <a:lnTo>
                    <a:pt x="3890531" y="771801"/>
                  </a:lnTo>
                  <a:lnTo>
                    <a:pt x="3891087" y="778973"/>
                  </a:lnTo>
                  <a:lnTo>
                    <a:pt x="3891644" y="759910"/>
                  </a:lnTo>
                  <a:lnTo>
                    <a:pt x="3892200" y="760137"/>
                  </a:lnTo>
                  <a:lnTo>
                    <a:pt x="3893869" y="759344"/>
                  </a:lnTo>
                  <a:lnTo>
                    <a:pt x="3894425" y="752776"/>
                  </a:lnTo>
                  <a:lnTo>
                    <a:pt x="3894982" y="774481"/>
                  </a:lnTo>
                  <a:lnTo>
                    <a:pt x="3895538" y="785315"/>
                  </a:lnTo>
                  <a:lnTo>
                    <a:pt x="3896094" y="790977"/>
                  </a:lnTo>
                  <a:lnTo>
                    <a:pt x="3897763" y="794261"/>
                  </a:lnTo>
                  <a:lnTo>
                    <a:pt x="3898320" y="785088"/>
                  </a:lnTo>
                  <a:lnTo>
                    <a:pt x="3898876" y="772745"/>
                  </a:lnTo>
                  <a:lnTo>
                    <a:pt x="3899433" y="787580"/>
                  </a:lnTo>
                  <a:lnTo>
                    <a:pt x="3899989" y="793959"/>
                  </a:lnTo>
                  <a:lnTo>
                    <a:pt x="3901658" y="793469"/>
                  </a:lnTo>
                  <a:lnTo>
                    <a:pt x="3902214" y="798791"/>
                  </a:lnTo>
                  <a:lnTo>
                    <a:pt x="3902771" y="794601"/>
                  </a:lnTo>
                  <a:lnTo>
                    <a:pt x="3903327" y="792223"/>
                  </a:lnTo>
                  <a:lnTo>
                    <a:pt x="3903883" y="795582"/>
                  </a:lnTo>
                  <a:lnTo>
                    <a:pt x="3905552" y="781200"/>
                  </a:lnTo>
                  <a:lnTo>
                    <a:pt x="3906109" y="778784"/>
                  </a:lnTo>
                  <a:lnTo>
                    <a:pt x="3906665" y="769574"/>
                  </a:lnTo>
                  <a:lnTo>
                    <a:pt x="3907221" y="747076"/>
                  </a:lnTo>
                  <a:lnTo>
                    <a:pt x="3907778" y="749152"/>
                  </a:lnTo>
                  <a:lnTo>
                    <a:pt x="3909447" y="729636"/>
                  </a:lnTo>
                  <a:lnTo>
                    <a:pt x="3910003" y="750435"/>
                  </a:lnTo>
                  <a:lnTo>
                    <a:pt x="3910559" y="753871"/>
                  </a:lnTo>
                  <a:lnTo>
                    <a:pt x="3911116" y="724767"/>
                  </a:lnTo>
                  <a:lnTo>
                    <a:pt x="3911672" y="783654"/>
                  </a:lnTo>
                  <a:lnTo>
                    <a:pt x="3913341" y="783843"/>
                  </a:lnTo>
                  <a:lnTo>
                    <a:pt x="3913898" y="758212"/>
                  </a:lnTo>
                  <a:lnTo>
                    <a:pt x="3914454" y="740432"/>
                  </a:lnTo>
                  <a:lnTo>
                    <a:pt x="3915010" y="801358"/>
                  </a:lnTo>
                  <a:lnTo>
                    <a:pt x="3917236" y="797017"/>
                  </a:lnTo>
                  <a:lnTo>
                    <a:pt x="3917792" y="817514"/>
                  </a:lnTo>
                  <a:lnTo>
                    <a:pt x="3918348" y="825366"/>
                  </a:lnTo>
                  <a:lnTo>
                    <a:pt x="3918905" y="796073"/>
                  </a:lnTo>
                  <a:lnTo>
                    <a:pt x="3921130" y="810229"/>
                  </a:lnTo>
                  <a:lnTo>
                    <a:pt x="3921686" y="779841"/>
                  </a:lnTo>
                  <a:lnTo>
                    <a:pt x="3922243" y="770253"/>
                  </a:lnTo>
                  <a:lnTo>
                    <a:pt x="3922799" y="770518"/>
                  </a:lnTo>
                  <a:lnTo>
                    <a:pt x="3923355" y="761986"/>
                  </a:lnTo>
                  <a:lnTo>
                    <a:pt x="3925024" y="777765"/>
                  </a:lnTo>
                  <a:lnTo>
                    <a:pt x="3925581" y="780181"/>
                  </a:lnTo>
                  <a:lnTo>
                    <a:pt x="3926137" y="794035"/>
                  </a:lnTo>
                  <a:lnTo>
                    <a:pt x="3926694" y="784145"/>
                  </a:lnTo>
                  <a:lnTo>
                    <a:pt x="3927250" y="809096"/>
                  </a:lnTo>
                  <a:lnTo>
                    <a:pt x="3928919" y="817929"/>
                  </a:lnTo>
                  <a:lnTo>
                    <a:pt x="3929475" y="806831"/>
                  </a:lnTo>
                  <a:lnTo>
                    <a:pt x="3930032" y="809700"/>
                  </a:lnTo>
                  <a:lnTo>
                    <a:pt x="3930588" y="786145"/>
                  </a:lnTo>
                  <a:lnTo>
                    <a:pt x="3931144" y="787014"/>
                  </a:lnTo>
                  <a:lnTo>
                    <a:pt x="3933926" y="823705"/>
                  </a:lnTo>
                  <a:lnTo>
                    <a:pt x="3934482" y="834652"/>
                  </a:lnTo>
                  <a:lnTo>
                    <a:pt x="3935039" y="824196"/>
                  </a:lnTo>
                  <a:lnTo>
                    <a:pt x="3936708" y="821817"/>
                  </a:lnTo>
                  <a:lnTo>
                    <a:pt x="3937264" y="813173"/>
                  </a:lnTo>
                  <a:lnTo>
                    <a:pt x="3937820" y="810682"/>
                  </a:lnTo>
                  <a:lnTo>
                    <a:pt x="3938377" y="813777"/>
                  </a:lnTo>
                  <a:lnTo>
                    <a:pt x="3938933" y="812607"/>
                  </a:lnTo>
                  <a:lnTo>
                    <a:pt x="3941159" y="823554"/>
                  </a:lnTo>
                  <a:lnTo>
                    <a:pt x="3941715" y="825819"/>
                  </a:lnTo>
                  <a:lnTo>
                    <a:pt x="3942271" y="824158"/>
                  </a:lnTo>
                  <a:lnTo>
                    <a:pt x="3942828" y="817288"/>
                  </a:lnTo>
                  <a:lnTo>
                    <a:pt x="3944497" y="817590"/>
                  </a:lnTo>
                  <a:lnTo>
                    <a:pt x="3945053" y="849864"/>
                  </a:lnTo>
                  <a:lnTo>
                    <a:pt x="3945609" y="847298"/>
                  </a:lnTo>
                  <a:lnTo>
                    <a:pt x="3946166" y="870626"/>
                  </a:lnTo>
                  <a:lnTo>
                    <a:pt x="3946722" y="866700"/>
                  </a:lnTo>
                  <a:lnTo>
                    <a:pt x="3948391" y="870588"/>
                  </a:lnTo>
                  <a:lnTo>
                    <a:pt x="3948947" y="880629"/>
                  </a:lnTo>
                  <a:lnTo>
                    <a:pt x="3949504" y="884178"/>
                  </a:lnTo>
                  <a:lnTo>
                    <a:pt x="3950060" y="895389"/>
                  </a:lnTo>
                  <a:lnTo>
                    <a:pt x="3950616" y="873457"/>
                  </a:lnTo>
                  <a:lnTo>
                    <a:pt x="3952285" y="874967"/>
                  </a:lnTo>
                  <a:lnTo>
                    <a:pt x="3952842" y="859415"/>
                  </a:lnTo>
                  <a:lnTo>
                    <a:pt x="3953398" y="856772"/>
                  </a:lnTo>
                  <a:lnTo>
                    <a:pt x="3954511" y="847902"/>
                  </a:lnTo>
                  <a:lnTo>
                    <a:pt x="3956180" y="865568"/>
                  </a:lnTo>
                  <a:lnTo>
                    <a:pt x="3956736" y="893086"/>
                  </a:lnTo>
                  <a:lnTo>
                    <a:pt x="3957293" y="889840"/>
                  </a:lnTo>
                  <a:lnTo>
                    <a:pt x="3957849" y="890897"/>
                  </a:lnTo>
                  <a:lnTo>
                    <a:pt x="3958405" y="886292"/>
                  </a:lnTo>
                  <a:lnTo>
                    <a:pt x="3960074" y="887009"/>
                  </a:lnTo>
                  <a:lnTo>
                    <a:pt x="3960631" y="879497"/>
                  </a:lnTo>
                  <a:lnTo>
                    <a:pt x="3961187" y="870852"/>
                  </a:lnTo>
                  <a:lnTo>
                    <a:pt x="3961743" y="856395"/>
                  </a:lnTo>
                  <a:lnTo>
                    <a:pt x="3963969" y="838200"/>
                  </a:lnTo>
                  <a:lnTo>
                    <a:pt x="3964525" y="831330"/>
                  </a:lnTo>
                  <a:lnTo>
                    <a:pt x="3965081" y="838615"/>
                  </a:lnTo>
                  <a:lnTo>
                    <a:pt x="3965638" y="836653"/>
                  </a:lnTo>
                  <a:lnTo>
                    <a:pt x="3966194" y="818760"/>
                  </a:lnTo>
                  <a:lnTo>
                    <a:pt x="3967863" y="807209"/>
                  </a:lnTo>
                  <a:lnTo>
                    <a:pt x="3968420" y="807435"/>
                  </a:lnTo>
                  <a:lnTo>
                    <a:pt x="3968976" y="800829"/>
                  </a:lnTo>
                  <a:lnTo>
                    <a:pt x="3969532" y="784711"/>
                  </a:lnTo>
                  <a:lnTo>
                    <a:pt x="3970089" y="795507"/>
                  </a:lnTo>
                  <a:lnTo>
                    <a:pt x="3971758" y="792412"/>
                  </a:lnTo>
                  <a:lnTo>
                    <a:pt x="3972314" y="797621"/>
                  </a:lnTo>
                  <a:lnTo>
                    <a:pt x="3972870" y="816948"/>
                  </a:lnTo>
                  <a:lnTo>
                    <a:pt x="3973427" y="811323"/>
                  </a:lnTo>
                  <a:lnTo>
                    <a:pt x="3973983" y="820647"/>
                  </a:lnTo>
                  <a:lnTo>
                    <a:pt x="3975652" y="819553"/>
                  </a:lnTo>
                  <a:lnTo>
                    <a:pt x="3976208" y="810342"/>
                  </a:lnTo>
                  <a:lnTo>
                    <a:pt x="3976765" y="805888"/>
                  </a:lnTo>
                  <a:lnTo>
                    <a:pt x="3977321" y="829594"/>
                  </a:lnTo>
                  <a:lnTo>
                    <a:pt x="3977877" y="867682"/>
                  </a:lnTo>
                  <a:lnTo>
                    <a:pt x="3979546" y="853111"/>
                  </a:lnTo>
                  <a:lnTo>
                    <a:pt x="3980103" y="851978"/>
                  </a:lnTo>
                  <a:lnTo>
                    <a:pt x="3980659" y="855112"/>
                  </a:lnTo>
                  <a:lnTo>
                    <a:pt x="3981215" y="844617"/>
                  </a:lnTo>
                  <a:lnTo>
                    <a:pt x="3981772" y="833897"/>
                  </a:lnTo>
                  <a:lnTo>
                    <a:pt x="3983441" y="830235"/>
                  </a:lnTo>
                  <a:lnTo>
                    <a:pt x="3984554" y="845825"/>
                  </a:lnTo>
                  <a:lnTo>
                    <a:pt x="3985110" y="833406"/>
                  </a:lnTo>
                  <a:lnTo>
                    <a:pt x="3985666" y="840654"/>
                  </a:lnTo>
                  <a:lnTo>
                    <a:pt x="3987335" y="840956"/>
                  </a:lnTo>
                  <a:lnTo>
                    <a:pt x="3987892" y="844504"/>
                  </a:lnTo>
                  <a:lnTo>
                    <a:pt x="3988448" y="838955"/>
                  </a:lnTo>
                  <a:lnTo>
                    <a:pt x="3989004" y="823818"/>
                  </a:lnTo>
                  <a:lnTo>
                    <a:pt x="3989561" y="811323"/>
                  </a:lnTo>
                  <a:lnTo>
                    <a:pt x="3991230" y="805246"/>
                  </a:lnTo>
                  <a:lnTo>
                    <a:pt x="3991786" y="802868"/>
                  </a:lnTo>
                  <a:lnTo>
                    <a:pt x="3992342" y="782182"/>
                  </a:lnTo>
                  <a:lnTo>
                    <a:pt x="3992899" y="788523"/>
                  </a:lnTo>
                  <a:lnTo>
                    <a:pt x="3993455" y="794639"/>
                  </a:lnTo>
                  <a:lnTo>
                    <a:pt x="3995680" y="796224"/>
                  </a:lnTo>
                  <a:lnTo>
                    <a:pt x="3996237" y="809398"/>
                  </a:lnTo>
                  <a:lnTo>
                    <a:pt x="3996793" y="825894"/>
                  </a:lnTo>
                  <a:lnTo>
                    <a:pt x="3997350" y="837483"/>
                  </a:lnTo>
                  <a:lnTo>
                    <a:pt x="3999019" y="834425"/>
                  </a:lnTo>
                  <a:lnTo>
                    <a:pt x="3999575" y="824498"/>
                  </a:lnTo>
                  <a:lnTo>
                    <a:pt x="4000131" y="831783"/>
                  </a:lnTo>
                  <a:lnTo>
                    <a:pt x="4000688" y="839974"/>
                  </a:lnTo>
                  <a:lnTo>
                    <a:pt x="4001244" y="830537"/>
                  </a:lnTo>
                  <a:lnTo>
                    <a:pt x="4002913" y="840276"/>
                  </a:lnTo>
                  <a:lnTo>
                    <a:pt x="4003469" y="835482"/>
                  </a:lnTo>
                  <a:lnTo>
                    <a:pt x="4004026" y="828046"/>
                  </a:lnTo>
                  <a:lnTo>
                    <a:pt x="4004582" y="826762"/>
                  </a:lnTo>
                  <a:lnTo>
                    <a:pt x="4005138" y="833821"/>
                  </a:lnTo>
                  <a:lnTo>
                    <a:pt x="4006807" y="836728"/>
                  </a:lnTo>
                  <a:lnTo>
                    <a:pt x="4007364" y="837483"/>
                  </a:lnTo>
                  <a:lnTo>
                    <a:pt x="4007920" y="829443"/>
                  </a:lnTo>
                  <a:lnTo>
                    <a:pt x="4008476" y="830386"/>
                  </a:lnTo>
                  <a:lnTo>
                    <a:pt x="4009033" y="829518"/>
                  </a:lnTo>
                  <a:lnTo>
                    <a:pt x="4010702" y="838313"/>
                  </a:lnTo>
                  <a:lnTo>
                    <a:pt x="4011258" y="844353"/>
                  </a:lnTo>
                </a:path>
              </a:pathLst>
            </a:custGeom>
            <a:ln w="21681" cap="flat">
              <a:solidFill>
                <a:srgbClr val="374C9B">
                  <a:alpha val="100000"/>
                </a:srgbClr>
              </a:solidFill>
              <a:prstDash val="solid"/>
              <a:round/>
            </a:ln>
          </p:spPr>
          <p:txBody>
            <a:bodyPr/>
            <a:lstStyle/>
            <a:p>
              <a:endParaRPr/>
            </a:p>
          </p:txBody>
        </p:sp>
        <p:sp>
          <p:nvSpPr>
            <p:cNvPr id="44" name="tx15"/>
            <p:cNvSpPr/>
            <p:nvPr/>
          </p:nvSpPr>
          <p:spPr>
            <a:xfrm>
              <a:off x="10783077" y="2832674"/>
              <a:ext cx="762744" cy="11288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09/30/2025</a:t>
              </a:r>
            </a:p>
          </p:txBody>
        </p:sp>
        <p:sp>
          <p:nvSpPr>
            <p:cNvPr id="45" name="tx16"/>
            <p:cNvSpPr/>
            <p:nvPr/>
          </p:nvSpPr>
          <p:spPr>
            <a:xfrm>
              <a:off x="6165589" y="5469863"/>
              <a:ext cx="26260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a:t>
              </a:r>
            </a:p>
          </p:txBody>
        </p:sp>
        <p:sp>
          <p:nvSpPr>
            <p:cNvPr id="46" name="tx17"/>
            <p:cNvSpPr/>
            <p:nvPr/>
          </p:nvSpPr>
          <p:spPr>
            <a:xfrm>
              <a:off x="6165589" y="4526156"/>
              <a:ext cx="26260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-2.5</a:t>
              </a:r>
            </a:p>
          </p:txBody>
        </p:sp>
        <p:sp>
          <p:nvSpPr>
            <p:cNvPr id="47" name="tx18"/>
            <p:cNvSpPr/>
            <p:nvPr/>
          </p:nvSpPr>
          <p:spPr>
            <a:xfrm>
              <a:off x="6216339" y="3582448"/>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0.0</a:t>
              </a:r>
            </a:p>
          </p:txBody>
        </p:sp>
        <p:sp>
          <p:nvSpPr>
            <p:cNvPr id="48" name="tx19"/>
            <p:cNvSpPr/>
            <p:nvPr/>
          </p:nvSpPr>
          <p:spPr>
            <a:xfrm>
              <a:off x="6216339" y="2638741"/>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2.5</a:t>
              </a:r>
            </a:p>
          </p:txBody>
        </p:sp>
        <p:sp>
          <p:nvSpPr>
            <p:cNvPr id="49" name="tx20"/>
            <p:cNvSpPr/>
            <p:nvPr/>
          </p:nvSpPr>
          <p:spPr>
            <a:xfrm>
              <a:off x="6216339" y="1695034"/>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a:t>
              </a:r>
            </a:p>
          </p:txBody>
        </p:sp>
        <p:sp>
          <p:nvSpPr>
            <p:cNvPr id="50" name="pl21"/>
            <p:cNvSpPr/>
            <p:nvPr/>
          </p:nvSpPr>
          <p:spPr>
            <a:xfrm>
              <a:off x="6490826" y="5526715"/>
              <a:ext cx="4412384" cy="0"/>
            </a:xfrm>
            <a:custGeom>
              <a:avLst/>
              <a:gdLst/>
              <a:ahLst/>
              <a:cxnLst/>
              <a:rect l="0" t="0" r="0" b="0"/>
              <a:pathLst>
                <a:path w="4412384">
                  <a:moveTo>
                    <a:pt x="0" y="0"/>
                  </a:moveTo>
                  <a:lnTo>
                    <a:pt x="4412384" y="0"/>
                  </a:lnTo>
                </a:path>
              </a:pathLst>
            </a:custGeom>
            <a:ln w="13550" cap="flat">
              <a:solidFill>
                <a:srgbClr val="000000">
                  <a:alpha val="100000"/>
                </a:srgbClr>
              </a:solidFill>
              <a:prstDash val="solid"/>
              <a:round/>
            </a:ln>
          </p:spPr>
          <p:txBody>
            <a:bodyPr/>
            <a:lstStyle/>
            <a:p>
              <a:endParaRPr/>
            </a:p>
          </p:txBody>
        </p:sp>
        <p:sp>
          <p:nvSpPr>
            <p:cNvPr id="51" name="pl22"/>
            <p:cNvSpPr/>
            <p:nvPr/>
          </p:nvSpPr>
          <p:spPr>
            <a:xfrm>
              <a:off x="6690276"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2" name="pl23"/>
            <p:cNvSpPr/>
            <p:nvPr/>
          </p:nvSpPr>
          <p:spPr>
            <a:xfrm>
              <a:off x="7909231"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3" name="pl24"/>
            <p:cNvSpPr/>
            <p:nvPr/>
          </p:nvSpPr>
          <p:spPr>
            <a:xfrm>
              <a:off x="9128743"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4" name="pl25"/>
            <p:cNvSpPr/>
            <p:nvPr/>
          </p:nvSpPr>
          <p:spPr>
            <a:xfrm>
              <a:off x="10347698"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5" name="tx26"/>
            <p:cNvSpPr/>
            <p:nvPr/>
          </p:nvSpPr>
          <p:spPr>
            <a:xfrm>
              <a:off x="6520761"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2006</a:t>
              </a:r>
            </a:p>
          </p:txBody>
        </p:sp>
        <p:sp>
          <p:nvSpPr>
            <p:cNvPr id="56" name="tx27"/>
            <p:cNvSpPr/>
            <p:nvPr/>
          </p:nvSpPr>
          <p:spPr>
            <a:xfrm>
              <a:off x="7739716"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2012</a:t>
              </a:r>
            </a:p>
          </p:txBody>
        </p:sp>
        <p:sp>
          <p:nvSpPr>
            <p:cNvPr id="57" name="tx28"/>
            <p:cNvSpPr/>
            <p:nvPr/>
          </p:nvSpPr>
          <p:spPr>
            <a:xfrm>
              <a:off x="8959228" y="562163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58" name="tx29"/>
            <p:cNvSpPr/>
            <p:nvPr/>
          </p:nvSpPr>
          <p:spPr>
            <a:xfrm>
              <a:off x="10178183"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59" name="tx30"/>
            <p:cNvSpPr/>
            <p:nvPr/>
          </p:nvSpPr>
          <p:spPr>
            <a:xfrm>
              <a:off x="6165589" y="1410300"/>
              <a:ext cx="55951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a:t>
              </a:r>
            </a:p>
          </p:txBody>
        </p:sp>
        <p:sp>
          <p:nvSpPr>
            <p:cNvPr id="60" name="tx31"/>
            <p:cNvSpPr/>
            <p:nvPr/>
          </p:nvSpPr>
          <p:spPr>
            <a:xfrm>
              <a:off x="6165589" y="1172684"/>
              <a:ext cx="2561332" cy="176268"/>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TIPS inflation compensation</a:t>
              </a:r>
            </a:p>
          </p:txBody>
        </p:sp>
        <p:sp>
          <p:nvSpPr>
            <p:cNvPr id="61" name="tx32"/>
            <p:cNvSpPr/>
            <p:nvPr/>
          </p:nvSpPr>
          <p:spPr>
            <a:xfrm>
              <a:off x="6165589" y="5921115"/>
              <a:ext cx="3410098"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Board of Governors of the Federal Reserve System</a:t>
              </a:r>
            </a:p>
          </p:txBody>
        </p:sp>
      </p:grpSp>
      <p:sp>
        <p:nvSpPr>
          <p:cNvPr id="62" name="TextBox 61">
            <a:extLst>
              <a:ext uri="{FF2B5EF4-FFF2-40B4-BE49-F238E27FC236}">
                <a16:creationId xmlns:a16="http://schemas.microsoft.com/office/drawing/2014/main" id="{256DE215-F748-EFA0-56E9-9ABE6E6868D0}"/>
              </a:ext>
            </a:extLst>
          </p:cNvPr>
          <p:cNvSpPr txBox="1"/>
          <p:nvPr/>
        </p:nvSpPr>
        <p:spPr>
          <a:xfrm>
            <a:off x="8025266" y="2211357"/>
            <a:ext cx="1641268" cy="276999"/>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5-10 years ahead</a:t>
            </a:r>
          </a:p>
        </p:txBody>
      </p:sp>
      <p:sp>
        <p:nvSpPr>
          <p:cNvPr id="63" name="TextBox 62">
            <a:extLst>
              <a:ext uri="{FF2B5EF4-FFF2-40B4-BE49-F238E27FC236}">
                <a16:creationId xmlns:a16="http://schemas.microsoft.com/office/drawing/2014/main" id="{3316355A-7AAE-192C-A932-CB3E7AC60CBD}"/>
              </a:ext>
            </a:extLst>
          </p:cNvPr>
          <p:cNvSpPr txBox="1"/>
          <p:nvPr/>
        </p:nvSpPr>
        <p:spPr>
          <a:xfrm>
            <a:off x="3545791" y="2821705"/>
            <a:ext cx="1143513"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1 year ahead</a:t>
            </a:r>
          </a:p>
        </p:txBody>
      </p:sp>
      <p:sp>
        <p:nvSpPr>
          <p:cNvPr id="64" name="TextBox 63">
            <a:extLst>
              <a:ext uri="{FF2B5EF4-FFF2-40B4-BE49-F238E27FC236}">
                <a16:creationId xmlns:a16="http://schemas.microsoft.com/office/drawing/2014/main" id="{FD882AD8-6403-485D-C232-493F11A2CB73}"/>
              </a:ext>
            </a:extLst>
          </p:cNvPr>
          <p:cNvSpPr txBox="1"/>
          <p:nvPr/>
        </p:nvSpPr>
        <p:spPr>
          <a:xfrm>
            <a:off x="7088497" y="3779147"/>
            <a:ext cx="1797971"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2 years ahead</a:t>
            </a:r>
          </a:p>
        </p:txBody>
      </p:sp>
      <p:sp>
        <p:nvSpPr>
          <p:cNvPr id="65" name="TextBox 64">
            <a:extLst>
              <a:ext uri="{FF2B5EF4-FFF2-40B4-BE49-F238E27FC236}">
                <a16:creationId xmlns:a16="http://schemas.microsoft.com/office/drawing/2014/main" id="{8FDC00DE-736C-DEFC-A904-4A9240ADD842}"/>
              </a:ext>
            </a:extLst>
          </p:cNvPr>
          <p:cNvSpPr txBox="1"/>
          <p:nvPr/>
        </p:nvSpPr>
        <p:spPr>
          <a:xfrm>
            <a:off x="3548899" y="5044200"/>
            <a:ext cx="1545625" cy="276999"/>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5-10 years ahead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7213" y="496093"/>
            <a:ext cx="10814304" cy="512064"/>
          </a:xfrm>
        </p:spPr>
        <p:txBody>
          <a:bodyPr/>
          <a:lstStyle/>
          <a:p>
            <a:r>
              <a:t>Financial market developments</a:t>
            </a:r>
          </a:p>
        </p:txBody>
      </p:sp>
      <p:grpSp>
        <p:nvGrpSpPr>
          <p:cNvPr id="3" name="Chart Placeholder 11"/>
          <p:cNvGrpSpPr/>
          <p:nvPr/>
        </p:nvGrpSpPr>
        <p:grpSpPr>
          <a:xfrm>
            <a:off x="1219200" y="1143000"/>
            <a:ext cx="4876800" cy="2651759"/>
            <a:chOff x="1219200" y="1143000"/>
            <a:chExt cx="4876800" cy="2651759"/>
          </a:xfrm>
        </p:grpSpPr>
        <p:sp>
          <p:nvSpPr>
            <p:cNvPr id="4" name="rc3"/>
            <p:cNvSpPr/>
            <p:nvPr/>
          </p:nvSpPr>
          <p:spPr>
            <a:xfrm>
              <a:off x="1219200" y="1143000"/>
              <a:ext cx="4876800" cy="2651759"/>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143000"/>
              <a:ext cx="4876800" cy="2651759"/>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36176" y="3149275"/>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36176" y="2732144"/>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36176" y="2315013"/>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36176" y="1897882"/>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10" name="rc9"/>
            <p:cNvSpPr/>
            <p:nvPr/>
          </p:nvSpPr>
          <p:spPr>
            <a:xfrm>
              <a:off x="2305075" y="1751886"/>
              <a:ext cx="101421" cy="1397388"/>
            </a:xfrm>
            <a:prstGeom prst="rect">
              <a:avLst/>
            </a:prstGeom>
            <a:solidFill>
              <a:srgbClr val="A9A9A9">
                <a:alpha val="50196"/>
              </a:srgbClr>
            </a:solidFill>
          </p:spPr>
          <p:txBody>
            <a:bodyPr/>
            <a:lstStyle/>
            <a:p>
              <a:endParaRPr/>
            </a:p>
          </p:txBody>
        </p:sp>
        <p:sp>
          <p:nvSpPr>
            <p:cNvPr id="11" name="pl10"/>
            <p:cNvSpPr/>
            <p:nvPr/>
          </p:nvSpPr>
          <p:spPr>
            <a:xfrm>
              <a:off x="1600113" y="1760438"/>
              <a:ext cx="2909631" cy="960443"/>
            </a:xfrm>
            <a:custGeom>
              <a:avLst/>
              <a:gdLst/>
              <a:ahLst/>
              <a:cxnLst/>
              <a:rect l="0" t="0" r="0" b="0"/>
              <a:pathLst>
                <a:path w="2909631" h="960443">
                  <a:moveTo>
                    <a:pt x="0" y="414419"/>
                  </a:moveTo>
                  <a:lnTo>
                    <a:pt x="1662" y="430479"/>
                  </a:lnTo>
                  <a:lnTo>
                    <a:pt x="3325" y="412333"/>
                  </a:lnTo>
                  <a:lnTo>
                    <a:pt x="8313" y="411499"/>
                  </a:lnTo>
                  <a:lnTo>
                    <a:pt x="9975" y="408162"/>
                  </a:lnTo>
                  <a:lnTo>
                    <a:pt x="11638" y="414002"/>
                  </a:lnTo>
                  <a:lnTo>
                    <a:pt x="13301" y="414210"/>
                  </a:lnTo>
                  <a:lnTo>
                    <a:pt x="14963" y="421510"/>
                  </a:lnTo>
                  <a:lnTo>
                    <a:pt x="19951" y="420676"/>
                  </a:lnTo>
                  <a:lnTo>
                    <a:pt x="21614" y="421927"/>
                  </a:lnTo>
                  <a:lnTo>
                    <a:pt x="23277" y="422762"/>
                  </a:lnTo>
                  <a:lnTo>
                    <a:pt x="24939" y="423179"/>
                  </a:lnTo>
                  <a:lnTo>
                    <a:pt x="26602" y="422970"/>
                  </a:lnTo>
                  <a:lnTo>
                    <a:pt x="31590" y="423179"/>
                  </a:lnTo>
                  <a:lnTo>
                    <a:pt x="33252" y="434650"/>
                  </a:lnTo>
                  <a:lnTo>
                    <a:pt x="34915" y="434858"/>
                  </a:lnTo>
                  <a:lnTo>
                    <a:pt x="36578" y="444870"/>
                  </a:lnTo>
                  <a:lnTo>
                    <a:pt x="38240" y="441950"/>
                  </a:lnTo>
                  <a:lnTo>
                    <a:pt x="43228" y="444870"/>
                  </a:lnTo>
                  <a:lnTo>
                    <a:pt x="44891" y="451335"/>
                  </a:lnTo>
                  <a:lnTo>
                    <a:pt x="46554" y="456966"/>
                  </a:lnTo>
                  <a:lnTo>
                    <a:pt x="48216" y="470523"/>
                  </a:lnTo>
                  <a:lnTo>
                    <a:pt x="49879" y="466352"/>
                  </a:lnTo>
                  <a:lnTo>
                    <a:pt x="54867" y="464683"/>
                  </a:lnTo>
                  <a:lnTo>
                    <a:pt x="56529" y="473235"/>
                  </a:lnTo>
                  <a:lnTo>
                    <a:pt x="58192" y="474694"/>
                  </a:lnTo>
                  <a:lnTo>
                    <a:pt x="59855" y="479491"/>
                  </a:lnTo>
                  <a:lnTo>
                    <a:pt x="61517" y="481786"/>
                  </a:lnTo>
                  <a:lnTo>
                    <a:pt x="66505" y="477197"/>
                  </a:lnTo>
                  <a:lnTo>
                    <a:pt x="68168" y="474903"/>
                  </a:lnTo>
                  <a:lnTo>
                    <a:pt x="69831" y="471983"/>
                  </a:lnTo>
                  <a:lnTo>
                    <a:pt x="71493" y="480117"/>
                  </a:lnTo>
                  <a:lnTo>
                    <a:pt x="73156" y="479909"/>
                  </a:lnTo>
                  <a:lnTo>
                    <a:pt x="78144" y="479909"/>
                  </a:lnTo>
                  <a:lnTo>
                    <a:pt x="79807" y="484288"/>
                  </a:lnTo>
                  <a:lnTo>
                    <a:pt x="81469" y="483037"/>
                  </a:lnTo>
                  <a:lnTo>
                    <a:pt x="83132" y="476572"/>
                  </a:lnTo>
                  <a:lnTo>
                    <a:pt x="84794" y="484080"/>
                  </a:lnTo>
                  <a:lnTo>
                    <a:pt x="89782" y="484080"/>
                  </a:lnTo>
                  <a:lnTo>
                    <a:pt x="91445" y="490545"/>
                  </a:lnTo>
                  <a:lnTo>
                    <a:pt x="93108" y="483454"/>
                  </a:lnTo>
                  <a:lnTo>
                    <a:pt x="94770" y="477823"/>
                  </a:lnTo>
                  <a:lnTo>
                    <a:pt x="96433" y="473235"/>
                  </a:lnTo>
                  <a:lnTo>
                    <a:pt x="101421" y="479909"/>
                  </a:lnTo>
                  <a:lnTo>
                    <a:pt x="103084" y="480117"/>
                  </a:lnTo>
                  <a:lnTo>
                    <a:pt x="104746" y="484706"/>
                  </a:lnTo>
                  <a:lnTo>
                    <a:pt x="106409" y="493465"/>
                  </a:lnTo>
                  <a:lnTo>
                    <a:pt x="108072" y="493465"/>
                  </a:lnTo>
                  <a:lnTo>
                    <a:pt x="113059" y="492423"/>
                  </a:lnTo>
                  <a:lnTo>
                    <a:pt x="114722" y="501391"/>
                  </a:lnTo>
                  <a:lnTo>
                    <a:pt x="116385" y="501182"/>
                  </a:lnTo>
                  <a:lnTo>
                    <a:pt x="118047" y="500765"/>
                  </a:lnTo>
                  <a:lnTo>
                    <a:pt x="119710" y="507856"/>
                  </a:lnTo>
                  <a:lnTo>
                    <a:pt x="124698" y="508899"/>
                  </a:lnTo>
                  <a:lnTo>
                    <a:pt x="126361" y="508274"/>
                  </a:lnTo>
                  <a:lnTo>
                    <a:pt x="128023" y="520370"/>
                  </a:lnTo>
                  <a:lnTo>
                    <a:pt x="129686" y="523082"/>
                  </a:lnTo>
                  <a:lnTo>
                    <a:pt x="131349" y="539350"/>
                  </a:lnTo>
                  <a:lnTo>
                    <a:pt x="136337" y="547901"/>
                  </a:lnTo>
                  <a:lnTo>
                    <a:pt x="137999" y="550195"/>
                  </a:lnTo>
                  <a:lnTo>
                    <a:pt x="139662" y="557286"/>
                  </a:lnTo>
                  <a:lnTo>
                    <a:pt x="141324" y="553949"/>
                  </a:lnTo>
                  <a:lnTo>
                    <a:pt x="142987" y="550612"/>
                  </a:lnTo>
                  <a:lnTo>
                    <a:pt x="147975" y="533093"/>
                  </a:lnTo>
                  <a:lnTo>
                    <a:pt x="149638" y="536847"/>
                  </a:lnTo>
                  <a:lnTo>
                    <a:pt x="151300" y="533093"/>
                  </a:lnTo>
                  <a:lnTo>
                    <a:pt x="152963" y="534970"/>
                  </a:lnTo>
                  <a:lnTo>
                    <a:pt x="154626" y="538307"/>
                  </a:lnTo>
                  <a:lnTo>
                    <a:pt x="159614" y="537264"/>
                  </a:lnTo>
                  <a:lnTo>
                    <a:pt x="161276" y="542687"/>
                  </a:lnTo>
                  <a:lnTo>
                    <a:pt x="162939" y="548527"/>
                  </a:lnTo>
                  <a:lnTo>
                    <a:pt x="164601" y="546441"/>
                  </a:lnTo>
                  <a:lnTo>
                    <a:pt x="166264" y="542478"/>
                  </a:lnTo>
                  <a:lnTo>
                    <a:pt x="171252" y="546024"/>
                  </a:lnTo>
                  <a:lnTo>
                    <a:pt x="172915" y="541018"/>
                  </a:lnTo>
                  <a:lnTo>
                    <a:pt x="174577" y="542478"/>
                  </a:lnTo>
                  <a:lnTo>
                    <a:pt x="176240" y="547484"/>
                  </a:lnTo>
                  <a:lnTo>
                    <a:pt x="182891" y="542061"/>
                  </a:lnTo>
                  <a:lnTo>
                    <a:pt x="184553" y="547067"/>
                  </a:lnTo>
                  <a:lnTo>
                    <a:pt x="186216" y="556035"/>
                  </a:lnTo>
                  <a:lnTo>
                    <a:pt x="187879" y="553741"/>
                  </a:lnTo>
                  <a:lnTo>
                    <a:pt x="189541" y="561249"/>
                  </a:lnTo>
                  <a:lnTo>
                    <a:pt x="194529" y="557704"/>
                  </a:lnTo>
                  <a:lnTo>
                    <a:pt x="196192" y="559372"/>
                  </a:lnTo>
                  <a:lnTo>
                    <a:pt x="197854" y="558121"/>
                  </a:lnTo>
                  <a:lnTo>
                    <a:pt x="199517" y="547484"/>
                  </a:lnTo>
                  <a:lnTo>
                    <a:pt x="201180" y="551447"/>
                  </a:lnTo>
                  <a:lnTo>
                    <a:pt x="206168" y="555618"/>
                  </a:lnTo>
                  <a:lnTo>
                    <a:pt x="207830" y="562501"/>
                  </a:lnTo>
                  <a:lnTo>
                    <a:pt x="209493" y="556035"/>
                  </a:lnTo>
                  <a:lnTo>
                    <a:pt x="211156" y="556869"/>
                  </a:lnTo>
                  <a:lnTo>
                    <a:pt x="212818" y="556452"/>
                  </a:lnTo>
                  <a:lnTo>
                    <a:pt x="217806" y="562501"/>
                  </a:lnTo>
                  <a:lnTo>
                    <a:pt x="219469" y="561041"/>
                  </a:lnTo>
                  <a:lnTo>
                    <a:pt x="221131" y="567923"/>
                  </a:lnTo>
                  <a:lnTo>
                    <a:pt x="222794" y="563960"/>
                  </a:lnTo>
                  <a:lnTo>
                    <a:pt x="224457" y="565212"/>
                  </a:lnTo>
                  <a:lnTo>
                    <a:pt x="229445" y="560623"/>
                  </a:lnTo>
                  <a:lnTo>
                    <a:pt x="231107" y="557078"/>
                  </a:lnTo>
                  <a:lnTo>
                    <a:pt x="232770" y="560832"/>
                  </a:lnTo>
                  <a:lnTo>
                    <a:pt x="234433" y="572929"/>
                  </a:lnTo>
                  <a:lnTo>
                    <a:pt x="236095" y="566463"/>
                  </a:lnTo>
                  <a:lnTo>
                    <a:pt x="241083" y="566672"/>
                  </a:lnTo>
                  <a:lnTo>
                    <a:pt x="242746" y="574597"/>
                  </a:lnTo>
                  <a:lnTo>
                    <a:pt x="244409" y="575223"/>
                  </a:lnTo>
                  <a:lnTo>
                    <a:pt x="246071" y="578143"/>
                  </a:lnTo>
                  <a:lnTo>
                    <a:pt x="247734" y="585860"/>
                  </a:lnTo>
                  <a:lnTo>
                    <a:pt x="252722" y="597122"/>
                  </a:lnTo>
                  <a:lnTo>
                    <a:pt x="254384" y="591491"/>
                  </a:lnTo>
                  <a:lnTo>
                    <a:pt x="256047" y="594828"/>
                  </a:lnTo>
                  <a:lnTo>
                    <a:pt x="257710" y="592743"/>
                  </a:lnTo>
                  <a:lnTo>
                    <a:pt x="259372" y="600459"/>
                  </a:lnTo>
                  <a:lnTo>
                    <a:pt x="264360" y="595245"/>
                  </a:lnTo>
                  <a:lnTo>
                    <a:pt x="266023" y="596914"/>
                  </a:lnTo>
                  <a:lnTo>
                    <a:pt x="267686" y="599625"/>
                  </a:lnTo>
                  <a:lnTo>
                    <a:pt x="269348" y="607134"/>
                  </a:lnTo>
                  <a:lnTo>
                    <a:pt x="271011" y="606508"/>
                  </a:lnTo>
                  <a:lnTo>
                    <a:pt x="275999" y="607342"/>
                  </a:lnTo>
                  <a:lnTo>
                    <a:pt x="277661" y="614850"/>
                  </a:lnTo>
                  <a:lnTo>
                    <a:pt x="279324" y="625487"/>
                  </a:lnTo>
                  <a:lnTo>
                    <a:pt x="280987" y="636333"/>
                  </a:lnTo>
                  <a:lnTo>
                    <a:pt x="282649" y="629867"/>
                  </a:lnTo>
                  <a:lnTo>
                    <a:pt x="287637" y="642798"/>
                  </a:lnTo>
                  <a:lnTo>
                    <a:pt x="289300" y="644884"/>
                  </a:lnTo>
                  <a:lnTo>
                    <a:pt x="290963" y="635707"/>
                  </a:lnTo>
                  <a:lnTo>
                    <a:pt x="292625" y="645092"/>
                  </a:lnTo>
                  <a:lnTo>
                    <a:pt x="294288" y="649264"/>
                  </a:lnTo>
                  <a:lnTo>
                    <a:pt x="299276" y="643424"/>
                  </a:lnTo>
                  <a:lnTo>
                    <a:pt x="300938" y="653435"/>
                  </a:lnTo>
                  <a:lnTo>
                    <a:pt x="302601" y="657398"/>
                  </a:lnTo>
                  <a:lnTo>
                    <a:pt x="304264" y="657606"/>
                  </a:lnTo>
                  <a:lnTo>
                    <a:pt x="305926" y="640921"/>
                  </a:lnTo>
                  <a:lnTo>
                    <a:pt x="310914" y="642173"/>
                  </a:lnTo>
                  <a:lnTo>
                    <a:pt x="312577" y="636750"/>
                  </a:lnTo>
                  <a:lnTo>
                    <a:pt x="314240" y="639670"/>
                  </a:lnTo>
                  <a:lnTo>
                    <a:pt x="315902" y="632370"/>
                  </a:lnTo>
                  <a:lnTo>
                    <a:pt x="317565" y="635498"/>
                  </a:lnTo>
                  <a:lnTo>
                    <a:pt x="322553" y="639670"/>
                  </a:lnTo>
                  <a:lnTo>
                    <a:pt x="324216" y="634873"/>
                  </a:lnTo>
                  <a:lnTo>
                    <a:pt x="325878" y="643632"/>
                  </a:lnTo>
                  <a:lnTo>
                    <a:pt x="327541" y="648847"/>
                  </a:lnTo>
                  <a:lnTo>
                    <a:pt x="329203" y="647595"/>
                  </a:lnTo>
                  <a:lnTo>
                    <a:pt x="334191" y="650724"/>
                  </a:lnTo>
                  <a:lnTo>
                    <a:pt x="335854" y="647804"/>
                  </a:lnTo>
                  <a:lnTo>
                    <a:pt x="337517" y="652809"/>
                  </a:lnTo>
                  <a:lnTo>
                    <a:pt x="339179" y="650515"/>
                  </a:lnTo>
                  <a:lnTo>
                    <a:pt x="340842" y="650307"/>
                  </a:lnTo>
                  <a:lnTo>
                    <a:pt x="345830" y="656146"/>
                  </a:lnTo>
                  <a:lnTo>
                    <a:pt x="347493" y="653435"/>
                  </a:lnTo>
                  <a:lnTo>
                    <a:pt x="349155" y="653018"/>
                  </a:lnTo>
                  <a:lnTo>
                    <a:pt x="350818" y="675334"/>
                  </a:lnTo>
                  <a:lnTo>
                    <a:pt x="352481" y="675334"/>
                  </a:lnTo>
                  <a:lnTo>
                    <a:pt x="357468" y="688891"/>
                  </a:lnTo>
                  <a:lnTo>
                    <a:pt x="359131" y="685971"/>
                  </a:lnTo>
                  <a:lnTo>
                    <a:pt x="360794" y="691394"/>
                  </a:lnTo>
                  <a:lnTo>
                    <a:pt x="362456" y="686388"/>
                  </a:lnTo>
                  <a:lnTo>
                    <a:pt x="364119" y="683260"/>
                  </a:lnTo>
                  <a:lnTo>
                    <a:pt x="369107" y="697025"/>
                  </a:lnTo>
                  <a:lnTo>
                    <a:pt x="370770" y="686806"/>
                  </a:lnTo>
                  <a:lnTo>
                    <a:pt x="372432" y="698902"/>
                  </a:lnTo>
                  <a:lnTo>
                    <a:pt x="374095" y="705576"/>
                  </a:lnTo>
                  <a:lnTo>
                    <a:pt x="375758" y="705785"/>
                  </a:lnTo>
                  <a:lnTo>
                    <a:pt x="380746" y="697651"/>
                  </a:lnTo>
                  <a:lnTo>
                    <a:pt x="382408" y="705994"/>
                  </a:lnTo>
                  <a:lnTo>
                    <a:pt x="384071" y="704951"/>
                  </a:lnTo>
                  <a:lnTo>
                    <a:pt x="385733" y="701197"/>
                  </a:lnTo>
                  <a:lnTo>
                    <a:pt x="387396" y="716005"/>
                  </a:lnTo>
                  <a:lnTo>
                    <a:pt x="392384" y="712251"/>
                  </a:lnTo>
                  <a:lnTo>
                    <a:pt x="394047" y="721427"/>
                  </a:lnTo>
                  <a:lnTo>
                    <a:pt x="395709" y="724347"/>
                  </a:lnTo>
                  <a:lnTo>
                    <a:pt x="397372" y="717256"/>
                  </a:lnTo>
                  <a:lnTo>
                    <a:pt x="399035" y="721010"/>
                  </a:lnTo>
                  <a:lnTo>
                    <a:pt x="404023" y="718925"/>
                  </a:lnTo>
                  <a:lnTo>
                    <a:pt x="405685" y="724973"/>
                  </a:lnTo>
                  <a:lnTo>
                    <a:pt x="407348" y="727476"/>
                  </a:lnTo>
                  <a:lnTo>
                    <a:pt x="409011" y="709539"/>
                  </a:lnTo>
                  <a:lnTo>
                    <a:pt x="410673" y="713919"/>
                  </a:lnTo>
                  <a:lnTo>
                    <a:pt x="415661" y="703491"/>
                  </a:lnTo>
                  <a:lnTo>
                    <a:pt x="417324" y="688265"/>
                  </a:lnTo>
                  <a:lnTo>
                    <a:pt x="418986" y="684720"/>
                  </a:lnTo>
                  <a:lnTo>
                    <a:pt x="420649" y="678046"/>
                  </a:lnTo>
                  <a:lnTo>
                    <a:pt x="422312" y="661569"/>
                  </a:lnTo>
                  <a:lnTo>
                    <a:pt x="427300" y="673666"/>
                  </a:lnTo>
                  <a:lnTo>
                    <a:pt x="428962" y="678880"/>
                  </a:lnTo>
                  <a:lnTo>
                    <a:pt x="430625" y="683051"/>
                  </a:lnTo>
                  <a:lnTo>
                    <a:pt x="432288" y="687431"/>
                  </a:lnTo>
                  <a:lnTo>
                    <a:pt x="433950" y="693271"/>
                  </a:lnTo>
                  <a:lnTo>
                    <a:pt x="438938" y="702448"/>
                  </a:lnTo>
                  <a:lnTo>
                    <a:pt x="440601" y="713502"/>
                  </a:lnTo>
                  <a:lnTo>
                    <a:pt x="442263" y="694731"/>
                  </a:lnTo>
                  <a:lnTo>
                    <a:pt x="443926" y="703074"/>
                  </a:lnTo>
                  <a:lnTo>
                    <a:pt x="445589" y="705368"/>
                  </a:lnTo>
                  <a:lnTo>
                    <a:pt x="450577" y="700988"/>
                  </a:lnTo>
                  <a:lnTo>
                    <a:pt x="452239" y="708079"/>
                  </a:lnTo>
                  <a:lnTo>
                    <a:pt x="453902" y="712459"/>
                  </a:lnTo>
                  <a:lnTo>
                    <a:pt x="455565" y="723722"/>
                  </a:lnTo>
                  <a:lnTo>
                    <a:pt x="457227" y="727476"/>
                  </a:lnTo>
                  <a:lnTo>
                    <a:pt x="462215" y="719550"/>
                  </a:lnTo>
                  <a:lnTo>
                    <a:pt x="463878" y="721010"/>
                  </a:lnTo>
                  <a:lnTo>
                    <a:pt x="465540" y="713710"/>
                  </a:lnTo>
                  <a:lnTo>
                    <a:pt x="467203" y="702865"/>
                  </a:lnTo>
                  <a:lnTo>
                    <a:pt x="468866" y="691394"/>
                  </a:lnTo>
                  <a:lnTo>
                    <a:pt x="473854" y="692645"/>
                  </a:lnTo>
                  <a:lnTo>
                    <a:pt x="475516" y="693688"/>
                  </a:lnTo>
                  <a:lnTo>
                    <a:pt x="477179" y="699737"/>
                  </a:lnTo>
                  <a:lnTo>
                    <a:pt x="478842" y="699945"/>
                  </a:lnTo>
                  <a:lnTo>
                    <a:pt x="480504" y="704116"/>
                  </a:lnTo>
                  <a:lnTo>
                    <a:pt x="485492" y="699528"/>
                  </a:lnTo>
                  <a:lnTo>
                    <a:pt x="487155" y="706202"/>
                  </a:lnTo>
                  <a:lnTo>
                    <a:pt x="488818" y="706619"/>
                  </a:lnTo>
                  <a:lnTo>
                    <a:pt x="490480" y="706828"/>
                  </a:lnTo>
                  <a:lnTo>
                    <a:pt x="492143" y="702031"/>
                  </a:lnTo>
                  <a:lnTo>
                    <a:pt x="497131" y="698068"/>
                  </a:lnTo>
                  <a:lnTo>
                    <a:pt x="498793" y="701614"/>
                  </a:lnTo>
                  <a:lnTo>
                    <a:pt x="500456" y="705576"/>
                  </a:lnTo>
                  <a:lnTo>
                    <a:pt x="502119" y="717882"/>
                  </a:lnTo>
                  <a:lnTo>
                    <a:pt x="503781" y="713502"/>
                  </a:lnTo>
                  <a:lnTo>
                    <a:pt x="508769" y="706411"/>
                  </a:lnTo>
                  <a:lnTo>
                    <a:pt x="510432" y="695565"/>
                  </a:lnTo>
                  <a:lnTo>
                    <a:pt x="512095" y="704534"/>
                  </a:lnTo>
                  <a:lnTo>
                    <a:pt x="513757" y="688891"/>
                  </a:lnTo>
                  <a:lnTo>
                    <a:pt x="515420" y="688057"/>
                  </a:lnTo>
                  <a:lnTo>
                    <a:pt x="520408" y="688474"/>
                  </a:lnTo>
                  <a:lnTo>
                    <a:pt x="522070" y="692854"/>
                  </a:lnTo>
                  <a:lnTo>
                    <a:pt x="523733" y="698485"/>
                  </a:lnTo>
                  <a:lnTo>
                    <a:pt x="525396" y="707036"/>
                  </a:lnTo>
                  <a:lnTo>
                    <a:pt x="527058" y="703908"/>
                  </a:lnTo>
                  <a:lnTo>
                    <a:pt x="532046" y="708496"/>
                  </a:lnTo>
                  <a:lnTo>
                    <a:pt x="533709" y="711208"/>
                  </a:lnTo>
                  <a:lnTo>
                    <a:pt x="535372" y="716630"/>
                  </a:lnTo>
                  <a:lnTo>
                    <a:pt x="537034" y="709331"/>
                  </a:lnTo>
                  <a:lnTo>
                    <a:pt x="538697" y="709331"/>
                  </a:lnTo>
                  <a:lnTo>
                    <a:pt x="543685" y="714128"/>
                  </a:lnTo>
                  <a:lnTo>
                    <a:pt x="545348" y="720802"/>
                  </a:lnTo>
                  <a:lnTo>
                    <a:pt x="547010" y="716422"/>
                  </a:lnTo>
                  <a:lnTo>
                    <a:pt x="548673" y="716630"/>
                  </a:lnTo>
                  <a:lnTo>
                    <a:pt x="550335" y="716839"/>
                  </a:lnTo>
                  <a:lnTo>
                    <a:pt x="555323" y="703282"/>
                  </a:lnTo>
                  <a:lnTo>
                    <a:pt x="556986" y="723096"/>
                  </a:lnTo>
                  <a:lnTo>
                    <a:pt x="558649" y="713710"/>
                  </a:lnTo>
                  <a:lnTo>
                    <a:pt x="560311" y="713710"/>
                  </a:lnTo>
                  <a:lnTo>
                    <a:pt x="561974" y="709539"/>
                  </a:lnTo>
                  <a:lnTo>
                    <a:pt x="566962" y="712668"/>
                  </a:lnTo>
                  <a:lnTo>
                    <a:pt x="568625" y="712876"/>
                  </a:lnTo>
                  <a:lnTo>
                    <a:pt x="570287" y="720802"/>
                  </a:lnTo>
                  <a:lnTo>
                    <a:pt x="571950" y="705785"/>
                  </a:lnTo>
                  <a:lnTo>
                    <a:pt x="573613" y="722887"/>
                  </a:lnTo>
                  <a:lnTo>
                    <a:pt x="578600" y="716005"/>
                  </a:lnTo>
                  <a:lnTo>
                    <a:pt x="580263" y="718716"/>
                  </a:lnTo>
                  <a:lnTo>
                    <a:pt x="581926" y="716213"/>
                  </a:lnTo>
                  <a:lnTo>
                    <a:pt x="583588" y="720802"/>
                  </a:lnTo>
                  <a:lnTo>
                    <a:pt x="585251" y="720593"/>
                  </a:lnTo>
                  <a:lnTo>
                    <a:pt x="590239" y="717882"/>
                  </a:lnTo>
                  <a:lnTo>
                    <a:pt x="591902" y="722679"/>
                  </a:lnTo>
                  <a:lnTo>
                    <a:pt x="595227" y="724139"/>
                  </a:lnTo>
                  <a:lnTo>
                    <a:pt x="596890" y="731439"/>
                  </a:lnTo>
                  <a:lnTo>
                    <a:pt x="601877" y="729770"/>
                  </a:lnTo>
                  <a:lnTo>
                    <a:pt x="603540" y="723722"/>
                  </a:lnTo>
                  <a:lnTo>
                    <a:pt x="606865" y="727684"/>
                  </a:lnTo>
                  <a:lnTo>
                    <a:pt x="608528" y="740615"/>
                  </a:lnTo>
                  <a:lnTo>
                    <a:pt x="613516" y="734358"/>
                  </a:lnTo>
                  <a:lnTo>
                    <a:pt x="615179" y="731647"/>
                  </a:lnTo>
                  <a:lnTo>
                    <a:pt x="616841" y="724139"/>
                  </a:lnTo>
                  <a:lnTo>
                    <a:pt x="618504" y="729979"/>
                  </a:lnTo>
                  <a:lnTo>
                    <a:pt x="620167" y="737070"/>
                  </a:lnTo>
                  <a:lnTo>
                    <a:pt x="625155" y="734567"/>
                  </a:lnTo>
                  <a:lnTo>
                    <a:pt x="626817" y="738738"/>
                  </a:lnTo>
                  <a:lnTo>
                    <a:pt x="628480" y="743744"/>
                  </a:lnTo>
                  <a:lnTo>
                    <a:pt x="630142" y="742493"/>
                  </a:lnTo>
                  <a:lnTo>
                    <a:pt x="631805" y="742075"/>
                  </a:lnTo>
                  <a:lnTo>
                    <a:pt x="636793" y="742701"/>
                  </a:lnTo>
                  <a:lnTo>
                    <a:pt x="638456" y="754381"/>
                  </a:lnTo>
                  <a:lnTo>
                    <a:pt x="640118" y="756675"/>
                  </a:lnTo>
                  <a:lnTo>
                    <a:pt x="641781" y="758969"/>
                  </a:lnTo>
                  <a:lnTo>
                    <a:pt x="643444" y="766895"/>
                  </a:lnTo>
                  <a:lnTo>
                    <a:pt x="648432" y="771275"/>
                  </a:lnTo>
                  <a:lnTo>
                    <a:pt x="650094" y="765643"/>
                  </a:lnTo>
                  <a:lnTo>
                    <a:pt x="651757" y="775654"/>
                  </a:lnTo>
                  <a:lnTo>
                    <a:pt x="653420" y="778157"/>
                  </a:lnTo>
                  <a:lnTo>
                    <a:pt x="655082" y="777114"/>
                  </a:lnTo>
                  <a:lnTo>
                    <a:pt x="660070" y="776906"/>
                  </a:lnTo>
                  <a:lnTo>
                    <a:pt x="661733" y="765643"/>
                  </a:lnTo>
                  <a:lnTo>
                    <a:pt x="663395" y="762306"/>
                  </a:lnTo>
                  <a:lnTo>
                    <a:pt x="665058" y="766060"/>
                  </a:lnTo>
                  <a:lnTo>
                    <a:pt x="666721" y="776697"/>
                  </a:lnTo>
                  <a:lnTo>
                    <a:pt x="671709" y="781494"/>
                  </a:lnTo>
                  <a:lnTo>
                    <a:pt x="673371" y="776072"/>
                  </a:lnTo>
                  <a:lnTo>
                    <a:pt x="675034" y="772109"/>
                  </a:lnTo>
                  <a:lnTo>
                    <a:pt x="676697" y="773777"/>
                  </a:lnTo>
                  <a:lnTo>
                    <a:pt x="678359" y="779826"/>
                  </a:lnTo>
                  <a:lnTo>
                    <a:pt x="683347" y="780243"/>
                  </a:lnTo>
                  <a:lnTo>
                    <a:pt x="685010" y="784414"/>
                  </a:lnTo>
                  <a:lnTo>
                    <a:pt x="686672" y="782120"/>
                  </a:lnTo>
                  <a:lnTo>
                    <a:pt x="688335" y="787126"/>
                  </a:lnTo>
                  <a:lnTo>
                    <a:pt x="689998" y="794008"/>
                  </a:lnTo>
                  <a:lnTo>
                    <a:pt x="694986" y="801517"/>
                  </a:lnTo>
                  <a:lnTo>
                    <a:pt x="696648" y="803811"/>
                  </a:lnTo>
                  <a:lnTo>
                    <a:pt x="698311" y="803185"/>
                  </a:lnTo>
                  <a:lnTo>
                    <a:pt x="699974" y="791923"/>
                  </a:lnTo>
                  <a:lnTo>
                    <a:pt x="701636" y="804228"/>
                  </a:lnTo>
                  <a:lnTo>
                    <a:pt x="706624" y="805896"/>
                  </a:lnTo>
                  <a:lnTo>
                    <a:pt x="708287" y="821539"/>
                  </a:lnTo>
                  <a:lnTo>
                    <a:pt x="709950" y="831967"/>
                  </a:lnTo>
                  <a:lnTo>
                    <a:pt x="711612" y="835721"/>
                  </a:lnTo>
                  <a:lnTo>
                    <a:pt x="713275" y="839684"/>
                  </a:lnTo>
                  <a:lnTo>
                    <a:pt x="718263" y="772943"/>
                  </a:lnTo>
                  <a:lnTo>
                    <a:pt x="719925" y="728310"/>
                  </a:lnTo>
                  <a:lnTo>
                    <a:pt x="721588" y="697859"/>
                  </a:lnTo>
                  <a:lnTo>
                    <a:pt x="723251" y="631536"/>
                  </a:lnTo>
                  <a:lnTo>
                    <a:pt x="724913" y="601711"/>
                  </a:lnTo>
                  <a:lnTo>
                    <a:pt x="729901" y="584191"/>
                  </a:lnTo>
                  <a:lnTo>
                    <a:pt x="731564" y="498888"/>
                  </a:lnTo>
                  <a:lnTo>
                    <a:pt x="733227" y="383551"/>
                  </a:lnTo>
                  <a:lnTo>
                    <a:pt x="734889" y="298665"/>
                  </a:lnTo>
                  <a:lnTo>
                    <a:pt x="736552" y="245898"/>
                  </a:lnTo>
                  <a:lnTo>
                    <a:pt x="741540" y="229630"/>
                  </a:lnTo>
                  <a:lnTo>
                    <a:pt x="743202" y="246107"/>
                  </a:lnTo>
                  <a:lnTo>
                    <a:pt x="744865" y="299082"/>
                  </a:lnTo>
                  <a:lnTo>
                    <a:pt x="746528" y="358732"/>
                  </a:lnTo>
                  <a:lnTo>
                    <a:pt x="748190" y="388765"/>
                  </a:lnTo>
                  <a:lnTo>
                    <a:pt x="753178" y="417965"/>
                  </a:lnTo>
                  <a:lnTo>
                    <a:pt x="754841" y="432356"/>
                  </a:lnTo>
                  <a:lnTo>
                    <a:pt x="756504" y="433190"/>
                  </a:lnTo>
                  <a:lnTo>
                    <a:pt x="758166" y="432147"/>
                  </a:lnTo>
                  <a:lnTo>
                    <a:pt x="759829" y="432564"/>
                  </a:lnTo>
                  <a:lnTo>
                    <a:pt x="764817" y="427142"/>
                  </a:lnTo>
                  <a:lnTo>
                    <a:pt x="766479" y="447164"/>
                  </a:lnTo>
                  <a:lnTo>
                    <a:pt x="768142" y="467186"/>
                  </a:lnTo>
                  <a:lnTo>
                    <a:pt x="769805" y="536221"/>
                  </a:lnTo>
                  <a:lnTo>
                    <a:pt x="776455" y="570217"/>
                  </a:lnTo>
                  <a:lnTo>
                    <a:pt x="778118" y="598791"/>
                  </a:lnTo>
                  <a:lnTo>
                    <a:pt x="779781" y="612765"/>
                  </a:lnTo>
                  <a:lnTo>
                    <a:pt x="781443" y="622150"/>
                  </a:lnTo>
                  <a:lnTo>
                    <a:pt x="783106" y="621942"/>
                  </a:lnTo>
                  <a:lnTo>
                    <a:pt x="788094" y="618605"/>
                  </a:lnTo>
                  <a:lnTo>
                    <a:pt x="789757" y="614642"/>
                  </a:lnTo>
                  <a:lnTo>
                    <a:pt x="791419" y="610471"/>
                  </a:lnTo>
                  <a:lnTo>
                    <a:pt x="793082" y="618813"/>
                  </a:lnTo>
                  <a:lnTo>
                    <a:pt x="794744" y="620899"/>
                  </a:lnTo>
                  <a:lnTo>
                    <a:pt x="799732" y="613182"/>
                  </a:lnTo>
                  <a:lnTo>
                    <a:pt x="801395" y="623819"/>
                  </a:lnTo>
                  <a:lnTo>
                    <a:pt x="803058" y="629033"/>
                  </a:lnTo>
                  <a:lnTo>
                    <a:pt x="804720" y="675752"/>
                  </a:lnTo>
                  <a:lnTo>
                    <a:pt x="806383" y="670746"/>
                  </a:lnTo>
                  <a:lnTo>
                    <a:pt x="811371" y="668660"/>
                  </a:lnTo>
                  <a:lnTo>
                    <a:pt x="813034" y="669286"/>
                  </a:lnTo>
                  <a:lnTo>
                    <a:pt x="814696" y="662612"/>
                  </a:lnTo>
                  <a:lnTo>
                    <a:pt x="816359" y="673666"/>
                  </a:lnTo>
                  <a:lnTo>
                    <a:pt x="818022" y="663446"/>
                  </a:lnTo>
                  <a:lnTo>
                    <a:pt x="823009" y="653435"/>
                  </a:lnTo>
                  <a:lnTo>
                    <a:pt x="824672" y="664072"/>
                  </a:lnTo>
                  <a:lnTo>
                    <a:pt x="826335" y="670329"/>
                  </a:lnTo>
                  <a:lnTo>
                    <a:pt x="827997" y="674709"/>
                  </a:lnTo>
                  <a:lnTo>
                    <a:pt x="829660" y="675960"/>
                  </a:lnTo>
                  <a:lnTo>
                    <a:pt x="834648" y="676377"/>
                  </a:lnTo>
                  <a:lnTo>
                    <a:pt x="836311" y="693897"/>
                  </a:lnTo>
                  <a:lnTo>
                    <a:pt x="837973" y="712459"/>
                  </a:lnTo>
                  <a:lnTo>
                    <a:pt x="839636" y="720385"/>
                  </a:lnTo>
                  <a:lnTo>
                    <a:pt x="841299" y="726224"/>
                  </a:lnTo>
                  <a:lnTo>
                    <a:pt x="846287" y="726433"/>
                  </a:lnTo>
                  <a:lnTo>
                    <a:pt x="847949" y="731647"/>
                  </a:lnTo>
                  <a:lnTo>
                    <a:pt x="849612" y="740824"/>
                  </a:lnTo>
                  <a:lnTo>
                    <a:pt x="851274" y="744578"/>
                  </a:lnTo>
                  <a:lnTo>
                    <a:pt x="852937" y="758552"/>
                  </a:lnTo>
                  <a:lnTo>
                    <a:pt x="857925" y="757509"/>
                  </a:lnTo>
                  <a:lnTo>
                    <a:pt x="859588" y="764600"/>
                  </a:lnTo>
                  <a:lnTo>
                    <a:pt x="861250" y="770023"/>
                  </a:lnTo>
                  <a:lnTo>
                    <a:pt x="862913" y="774194"/>
                  </a:lnTo>
                  <a:lnTo>
                    <a:pt x="864576" y="787334"/>
                  </a:lnTo>
                  <a:lnTo>
                    <a:pt x="869564" y="801308"/>
                  </a:lnTo>
                  <a:lnTo>
                    <a:pt x="871226" y="805896"/>
                  </a:lnTo>
                  <a:lnTo>
                    <a:pt x="872889" y="814030"/>
                  </a:lnTo>
                  <a:lnTo>
                    <a:pt x="874552" y="807148"/>
                  </a:lnTo>
                  <a:lnTo>
                    <a:pt x="876214" y="800682"/>
                  </a:lnTo>
                  <a:lnTo>
                    <a:pt x="881202" y="799014"/>
                  </a:lnTo>
                  <a:lnTo>
                    <a:pt x="882865" y="820496"/>
                  </a:lnTo>
                  <a:lnTo>
                    <a:pt x="884527" y="826544"/>
                  </a:lnTo>
                  <a:lnTo>
                    <a:pt x="886190" y="829464"/>
                  </a:lnTo>
                  <a:lnTo>
                    <a:pt x="887853" y="832384"/>
                  </a:lnTo>
                  <a:lnTo>
                    <a:pt x="892841" y="831133"/>
                  </a:lnTo>
                  <a:lnTo>
                    <a:pt x="894503" y="832593"/>
                  </a:lnTo>
                  <a:lnTo>
                    <a:pt x="896166" y="829256"/>
                  </a:lnTo>
                  <a:lnTo>
                    <a:pt x="897829" y="827379"/>
                  </a:lnTo>
                  <a:lnTo>
                    <a:pt x="899491" y="831133"/>
                  </a:lnTo>
                  <a:lnTo>
                    <a:pt x="904479" y="830924"/>
                  </a:lnTo>
                  <a:lnTo>
                    <a:pt x="906142" y="830716"/>
                  </a:lnTo>
                  <a:lnTo>
                    <a:pt x="907804" y="832384"/>
                  </a:lnTo>
                  <a:lnTo>
                    <a:pt x="909467" y="841561"/>
                  </a:lnTo>
                  <a:lnTo>
                    <a:pt x="911130" y="841770"/>
                  </a:lnTo>
                  <a:lnTo>
                    <a:pt x="916118" y="846775"/>
                  </a:lnTo>
                  <a:lnTo>
                    <a:pt x="917780" y="852615"/>
                  </a:lnTo>
                  <a:lnTo>
                    <a:pt x="919443" y="853032"/>
                  </a:lnTo>
                  <a:lnTo>
                    <a:pt x="921106" y="859915"/>
                  </a:lnTo>
                  <a:lnTo>
                    <a:pt x="922768" y="855118"/>
                  </a:lnTo>
                  <a:lnTo>
                    <a:pt x="927756" y="857412"/>
                  </a:lnTo>
                  <a:lnTo>
                    <a:pt x="929419" y="862209"/>
                  </a:lnTo>
                  <a:lnTo>
                    <a:pt x="931081" y="865129"/>
                  </a:lnTo>
                  <a:lnTo>
                    <a:pt x="932744" y="869717"/>
                  </a:lnTo>
                  <a:lnTo>
                    <a:pt x="934407" y="870552"/>
                  </a:lnTo>
                  <a:lnTo>
                    <a:pt x="939395" y="876392"/>
                  </a:lnTo>
                  <a:lnTo>
                    <a:pt x="941057" y="885568"/>
                  </a:lnTo>
                  <a:lnTo>
                    <a:pt x="942720" y="891200"/>
                  </a:lnTo>
                  <a:lnTo>
                    <a:pt x="944383" y="895788"/>
                  </a:lnTo>
                  <a:lnTo>
                    <a:pt x="946045" y="894328"/>
                  </a:lnTo>
                  <a:lnTo>
                    <a:pt x="951033" y="892034"/>
                  </a:lnTo>
                  <a:lnTo>
                    <a:pt x="952696" y="895162"/>
                  </a:lnTo>
                  <a:lnTo>
                    <a:pt x="954359" y="895997"/>
                  </a:lnTo>
                  <a:lnTo>
                    <a:pt x="956021" y="901211"/>
                  </a:lnTo>
                  <a:lnTo>
                    <a:pt x="957684" y="898917"/>
                  </a:lnTo>
                  <a:lnTo>
                    <a:pt x="962672" y="897874"/>
                  </a:lnTo>
                  <a:lnTo>
                    <a:pt x="964334" y="906842"/>
                  </a:lnTo>
                  <a:lnTo>
                    <a:pt x="965997" y="907676"/>
                  </a:lnTo>
                  <a:lnTo>
                    <a:pt x="967660" y="912265"/>
                  </a:lnTo>
                  <a:lnTo>
                    <a:pt x="969322" y="911013"/>
                  </a:lnTo>
                  <a:lnTo>
                    <a:pt x="974310" y="911013"/>
                  </a:lnTo>
                  <a:lnTo>
                    <a:pt x="975973" y="900585"/>
                  </a:lnTo>
                  <a:lnTo>
                    <a:pt x="977636" y="900168"/>
                  </a:lnTo>
                  <a:lnTo>
                    <a:pt x="979298" y="892451"/>
                  </a:lnTo>
                  <a:lnTo>
                    <a:pt x="980961" y="890991"/>
                  </a:lnTo>
                  <a:lnTo>
                    <a:pt x="985949" y="892660"/>
                  </a:lnTo>
                  <a:lnTo>
                    <a:pt x="987611" y="892660"/>
                  </a:lnTo>
                  <a:lnTo>
                    <a:pt x="989274" y="891617"/>
                  </a:lnTo>
                  <a:lnTo>
                    <a:pt x="990937" y="894745"/>
                  </a:lnTo>
                  <a:lnTo>
                    <a:pt x="992599" y="896414"/>
                  </a:lnTo>
                  <a:lnTo>
                    <a:pt x="997587" y="897248"/>
                  </a:lnTo>
                  <a:lnTo>
                    <a:pt x="999250" y="893285"/>
                  </a:lnTo>
                  <a:lnTo>
                    <a:pt x="1000913" y="891408"/>
                  </a:lnTo>
                  <a:lnTo>
                    <a:pt x="1002575" y="882440"/>
                  </a:lnTo>
                  <a:lnTo>
                    <a:pt x="1004238" y="887028"/>
                  </a:lnTo>
                  <a:lnTo>
                    <a:pt x="1009226" y="892034"/>
                  </a:lnTo>
                  <a:lnTo>
                    <a:pt x="1010889" y="898291"/>
                  </a:lnTo>
                  <a:lnTo>
                    <a:pt x="1012551" y="905382"/>
                  </a:lnTo>
                  <a:lnTo>
                    <a:pt x="1014214" y="908511"/>
                  </a:lnTo>
                  <a:lnTo>
                    <a:pt x="1015876" y="890783"/>
                  </a:lnTo>
                  <a:lnTo>
                    <a:pt x="1020864" y="891408"/>
                  </a:lnTo>
                  <a:lnTo>
                    <a:pt x="1022527" y="893702"/>
                  </a:lnTo>
                  <a:lnTo>
                    <a:pt x="1024190" y="890574"/>
                  </a:lnTo>
                  <a:lnTo>
                    <a:pt x="1025852" y="893702"/>
                  </a:lnTo>
                  <a:lnTo>
                    <a:pt x="1027515" y="896205"/>
                  </a:lnTo>
                  <a:lnTo>
                    <a:pt x="1032503" y="898082"/>
                  </a:lnTo>
                  <a:lnTo>
                    <a:pt x="1034166" y="898291"/>
                  </a:lnTo>
                  <a:lnTo>
                    <a:pt x="1035828" y="898917"/>
                  </a:lnTo>
                  <a:lnTo>
                    <a:pt x="1037491" y="900585"/>
                  </a:lnTo>
                  <a:lnTo>
                    <a:pt x="1039153" y="898708"/>
                  </a:lnTo>
                  <a:lnTo>
                    <a:pt x="1044141" y="898082"/>
                  </a:lnTo>
                  <a:lnTo>
                    <a:pt x="1045804" y="898499"/>
                  </a:lnTo>
                  <a:lnTo>
                    <a:pt x="1047467" y="893494"/>
                  </a:lnTo>
                  <a:lnTo>
                    <a:pt x="1049129" y="885986"/>
                  </a:lnTo>
                  <a:lnTo>
                    <a:pt x="1050792" y="879311"/>
                  </a:lnTo>
                  <a:lnTo>
                    <a:pt x="1055780" y="880354"/>
                  </a:lnTo>
                  <a:lnTo>
                    <a:pt x="1057443" y="885151"/>
                  </a:lnTo>
                  <a:lnTo>
                    <a:pt x="1059105" y="879103"/>
                  </a:lnTo>
                  <a:lnTo>
                    <a:pt x="1060768" y="880354"/>
                  </a:lnTo>
                  <a:lnTo>
                    <a:pt x="1062431" y="878686"/>
                  </a:lnTo>
                  <a:lnTo>
                    <a:pt x="1067418" y="874306"/>
                  </a:lnTo>
                  <a:lnTo>
                    <a:pt x="1069081" y="883066"/>
                  </a:lnTo>
                  <a:lnTo>
                    <a:pt x="1070744" y="879103"/>
                  </a:lnTo>
                  <a:lnTo>
                    <a:pt x="1072406" y="884943"/>
                  </a:lnTo>
                  <a:lnTo>
                    <a:pt x="1074069" y="885568"/>
                  </a:lnTo>
                  <a:lnTo>
                    <a:pt x="1079057" y="886194"/>
                  </a:lnTo>
                  <a:lnTo>
                    <a:pt x="1080720" y="897248"/>
                  </a:lnTo>
                  <a:lnTo>
                    <a:pt x="1082382" y="898291"/>
                  </a:lnTo>
                  <a:lnTo>
                    <a:pt x="1084045" y="894537"/>
                  </a:lnTo>
                  <a:lnTo>
                    <a:pt x="1085708" y="895162"/>
                  </a:lnTo>
                  <a:lnTo>
                    <a:pt x="1090696" y="894537"/>
                  </a:lnTo>
                  <a:lnTo>
                    <a:pt x="1092358" y="890365"/>
                  </a:lnTo>
                  <a:lnTo>
                    <a:pt x="1094021" y="889114"/>
                  </a:lnTo>
                  <a:lnTo>
                    <a:pt x="1095683" y="885360"/>
                  </a:lnTo>
                  <a:lnTo>
                    <a:pt x="1097346" y="888697"/>
                  </a:lnTo>
                  <a:lnTo>
                    <a:pt x="1102334" y="893702"/>
                  </a:lnTo>
                  <a:lnTo>
                    <a:pt x="1103997" y="898082"/>
                  </a:lnTo>
                  <a:lnTo>
                    <a:pt x="1105659" y="892660"/>
                  </a:lnTo>
                  <a:lnTo>
                    <a:pt x="1107322" y="884526"/>
                  </a:lnTo>
                  <a:lnTo>
                    <a:pt x="1108985" y="880563"/>
                  </a:lnTo>
                  <a:lnTo>
                    <a:pt x="1113973" y="881189"/>
                  </a:lnTo>
                  <a:lnTo>
                    <a:pt x="1115635" y="879937"/>
                  </a:lnTo>
                  <a:lnTo>
                    <a:pt x="1117298" y="901002"/>
                  </a:lnTo>
                  <a:lnTo>
                    <a:pt x="1118961" y="907885"/>
                  </a:lnTo>
                  <a:lnTo>
                    <a:pt x="1120623" y="904965"/>
                  </a:lnTo>
                  <a:lnTo>
                    <a:pt x="1125611" y="899542"/>
                  </a:lnTo>
                  <a:lnTo>
                    <a:pt x="1127274" y="899542"/>
                  </a:lnTo>
                  <a:lnTo>
                    <a:pt x="1128936" y="899542"/>
                  </a:lnTo>
                  <a:lnTo>
                    <a:pt x="1130599" y="909345"/>
                  </a:lnTo>
                  <a:lnTo>
                    <a:pt x="1132262" y="908302"/>
                  </a:lnTo>
                  <a:lnTo>
                    <a:pt x="1137250" y="911431"/>
                  </a:lnTo>
                  <a:lnTo>
                    <a:pt x="1138912" y="918522"/>
                  </a:lnTo>
                  <a:lnTo>
                    <a:pt x="1140575" y="921859"/>
                  </a:lnTo>
                  <a:lnTo>
                    <a:pt x="1142238" y="927699"/>
                  </a:lnTo>
                  <a:lnTo>
                    <a:pt x="1143900" y="932287"/>
                  </a:lnTo>
                  <a:lnTo>
                    <a:pt x="1148888" y="929993"/>
                  </a:lnTo>
                  <a:lnTo>
                    <a:pt x="1150551" y="930619"/>
                  </a:lnTo>
                  <a:lnTo>
                    <a:pt x="1152213" y="932078"/>
                  </a:lnTo>
                  <a:lnTo>
                    <a:pt x="1153876" y="932078"/>
                  </a:lnTo>
                  <a:lnTo>
                    <a:pt x="1155539" y="938961"/>
                  </a:lnTo>
                  <a:lnTo>
                    <a:pt x="1160527" y="941464"/>
                  </a:lnTo>
                  <a:lnTo>
                    <a:pt x="1162189" y="934581"/>
                  </a:lnTo>
                  <a:lnTo>
                    <a:pt x="1163852" y="936458"/>
                  </a:lnTo>
                  <a:lnTo>
                    <a:pt x="1165515" y="943758"/>
                  </a:lnTo>
                  <a:lnTo>
                    <a:pt x="1167177" y="938335"/>
                  </a:lnTo>
                  <a:lnTo>
                    <a:pt x="1172165" y="944592"/>
                  </a:lnTo>
                  <a:lnTo>
                    <a:pt x="1173828" y="943967"/>
                  </a:lnTo>
                  <a:lnTo>
                    <a:pt x="1175491" y="936458"/>
                  </a:lnTo>
                  <a:lnTo>
                    <a:pt x="1177153" y="941881"/>
                  </a:lnTo>
                  <a:lnTo>
                    <a:pt x="1178816" y="943550"/>
                  </a:lnTo>
                  <a:lnTo>
                    <a:pt x="1183804" y="945844"/>
                  </a:lnTo>
                  <a:lnTo>
                    <a:pt x="1185466" y="943758"/>
                  </a:lnTo>
                  <a:lnTo>
                    <a:pt x="1187129" y="947929"/>
                  </a:lnTo>
                  <a:lnTo>
                    <a:pt x="1188792" y="949181"/>
                  </a:lnTo>
                  <a:lnTo>
                    <a:pt x="1190454" y="948347"/>
                  </a:lnTo>
                  <a:lnTo>
                    <a:pt x="1195442" y="948138"/>
                  </a:lnTo>
                  <a:lnTo>
                    <a:pt x="1197105" y="952518"/>
                  </a:lnTo>
                  <a:lnTo>
                    <a:pt x="1198768" y="948347"/>
                  </a:lnTo>
                  <a:lnTo>
                    <a:pt x="1200430" y="952518"/>
                  </a:lnTo>
                  <a:lnTo>
                    <a:pt x="1207081" y="955438"/>
                  </a:lnTo>
                  <a:lnTo>
                    <a:pt x="1208743" y="957523"/>
                  </a:lnTo>
                  <a:lnTo>
                    <a:pt x="1210406" y="960443"/>
                  </a:lnTo>
                  <a:lnTo>
                    <a:pt x="1212069" y="960235"/>
                  </a:lnTo>
                  <a:lnTo>
                    <a:pt x="1218719" y="959818"/>
                  </a:lnTo>
                  <a:lnTo>
                    <a:pt x="1220382" y="951684"/>
                  </a:lnTo>
                  <a:lnTo>
                    <a:pt x="1222045" y="939170"/>
                  </a:lnTo>
                  <a:lnTo>
                    <a:pt x="1223707" y="938961"/>
                  </a:lnTo>
                  <a:lnTo>
                    <a:pt x="1225370" y="937293"/>
                  </a:lnTo>
                  <a:lnTo>
                    <a:pt x="1230358" y="934790"/>
                  </a:lnTo>
                  <a:lnTo>
                    <a:pt x="1232020" y="934373"/>
                  </a:lnTo>
                  <a:lnTo>
                    <a:pt x="1233683" y="943758"/>
                  </a:lnTo>
                  <a:lnTo>
                    <a:pt x="1235346" y="940838"/>
                  </a:lnTo>
                  <a:lnTo>
                    <a:pt x="1237008" y="946052"/>
                  </a:lnTo>
                  <a:lnTo>
                    <a:pt x="1241996" y="946678"/>
                  </a:lnTo>
                  <a:lnTo>
                    <a:pt x="1243659" y="949389"/>
                  </a:lnTo>
                  <a:lnTo>
                    <a:pt x="1245322" y="950224"/>
                  </a:lnTo>
                  <a:lnTo>
                    <a:pt x="1246984" y="946052"/>
                  </a:lnTo>
                  <a:lnTo>
                    <a:pt x="1248647" y="945844"/>
                  </a:lnTo>
                  <a:lnTo>
                    <a:pt x="1253635" y="951058"/>
                  </a:lnTo>
                  <a:lnTo>
                    <a:pt x="1255298" y="950641"/>
                  </a:lnTo>
                  <a:lnTo>
                    <a:pt x="1256960" y="951267"/>
                  </a:lnTo>
                  <a:lnTo>
                    <a:pt x="1258623" y="946052"/>
                  </a:lnTo>
                  <a:lnTo>
                    <a:pt x="1260285" y="942298"/>
                  </a:lnTo>
                  <a:lnTo>
                    <a:pt x="1265273" y="941464"/>
                  </a:lnTo>
                  <a:lnTo>
                    <a:pt x="1266936" y="938753"/>
                  </a:lnTo>
                  <a:lnTo>
                    <a:pt x="1268599" y="937084"/>
                  </a:lnTo>
                  <a:lnTo>
                    <a:pt x="1270261" y="938127"/>
                  </a:lnTo>
                  <a:lnTo>
                    <a:pt x="1271924" y="937918"/>
                  </a:lnTo>
                  <a:lnTo>
                    <a:pt x="1276912" y="941881"/>
                  </a:lnTo>
                  <a:lnTo>
                    <a:pt x="1278575" y="942298"/>
                  </a:lnTo>
                  <a:lnTo>
                    <a:pt x="1280237" y="946052"/>
                  </a:lnTo>
                  <a:lnTo>
                    <a:pt x="1281900" y="944384"/>
                  </a:lnTo>
                  <a:lnTo>
                    <a:pt x="1283563" y="938544"/>
                  </a:lnTo>
                  <a:lnTo>
                    <a:pt x="1288550" y="939587"/>
                  </a:lnTo>
                  <a:lnTo>
                    <a:pt x="1290213" y="929159"/>
                  </a:lnTo>
                  <a:lnTo>
                    <a:pt x="1291876" y="931036"/>
                  </a:lnTo>
                  <a:lnTo>
                    <a:pt x="1293538" y="932913"/>
                  </a:lnTo>
                  <a:lnTo>
                    <a:pt x="1295201" y="925613"/>
                  </a:lnTo>
                  <a:lnTo>
                    <a:pt x="1300189" y="918313"/>
                  </a:lnTo>
                  <a:lnTo>
                    <a:pt x="1301852" y="914768"/>
                  </a:lnTo>
                  <a:lnTo>
                    <a:pt x="1303514" y="911013"/>
                  </a:lnTo>
                  <a:lnTo>
                    <a:pt x="1305177" y="890157"/>
                  </a:lnTo>
                  <a:lnTo>
                    <a:pt x="1306840" y="897457"/>
                  </a:lnTo>
                  <a:lnTo>
                    <a:pt x="1311828" y="898917"/>
                  </a:lnTo>
                  <a:lnTo>
                    <a:pt x="1313490" y="903714"/>
                  </a:lnTo>
                  <a:lnTo>
                    <a:pt x="1315153" y="895371"/>
                  </a:lnTo>
                  <a:lnTo>
                    <a:pt x="1316815" y="882648"/>
                  </a:lnTo>
                  <a:lnTo>
                    <a:pt x="1318478" y="875766"/>
                  </a:lnTo>
                  <a:lnTo>
                    <a:pt x="1323466" y="864920"/>
                  </a:lnTo>
                  <a:lnTo>
                    <a:pt x="1325129" y="865755"/>
                  </a:lnTo>
                  <a:lnTo>
                    <a:pt x="1326791" y="870969"/>
                  </a:lnTo>
                  <a:lnTo>
                    <a:pt x="1328454" y="873472"/>
                  </a:lnTo>
                  <a:lnTo>
                    <a:pt x="1330117" y="858663"/>
                  </a:lnTo>
                  <a:lnTo>
                    <a:pt x="1335105" y="862835"/>
                  </a:lnTo>
                  <a:lnTo>
                    <a:pt x="1336767" y="862418"/>
                  </a:lnTo>
                  <a:lnTo>
                    <a:pt x="1338430" y="862418"/>
                  </a:lnTo>
                  <a:lnTo>
                    <a:pt x="1340092" y="852824"/>
                  </a:lnTo>
                  <a:lnTo>
                    <a:pt x="1341755" y="853866"/>
                  </a:lnTo>
                  <a:lnTo>
                    <a:pt x="1346743" y="862001"/>
                  </a:lnTo>
                  <a:lnTo>
                    <a:pt x="1348406" y="866380"/>
                  </a:lnTo>
                  <a:lnTo>
                    <a:pt x="1350068" y="869509"/>
                  </a:lnTo>
                  <a:lnTo>
                    <a:pt x="1351731" y="868675"/>
                  </a:lnTo>
                  <a:lnTo>
                    <a:pt x="1353394" y="865338"/>
                  </a:lnTo>
                  <a:lnTo>
                    <a:pt x="1358382" y="858872"/>
                  </a:lnTo>
                  <a:lnTo>
                    <a:pt x="1360044" y="860958"/>
                  </a:lnTo>
                  <a:lnTo>
                    <a:pt x="1361707" y="856995"/>
                  </a:lnTo>
                  <a:lnTo>
                    <a:pt x="1363370" y="868883"/>
                  </a:lnTo>
                  <a:lnTo>
                    <a:pt x="1370020" y="864920"/>
                  </a:lnTo>
                  <a:lnTo>
                    <a:pt x="1371683" y="873680"/>
                  </a:lnTo>
                  <a:lnTo>
                    <a:pt x="1373345" y="875349"/>
                  </a:lnTo>
                  <a:lnTo>
                    <a:pt x="1375008" y="878477"/>
                  </a:lnTo>
                  <a:lnTo>
                    <a:pt x="1376671" y="875349"/>
                  </a:lnTo>
                  <a:lnTo>
                    <a:pt x="1381659" y="873680"/>
                  </a:lnTo>
                  <a:lnTo>
                    <a:pt x="1383321" y="880563"/>
                  </a:lnTo>
                  <a:lnTo>
                    <a:pt x="1384984" y="880563"/>
                  </a:lnTo>
                  <a:lnTo>
                    <a:pt x="1386647" y="894745"/>
                  </a:lnTo>
                  <a:lnTo>
                    <a:pt x="1388309" y="887237"/>
                  </a:lnTo>
                  <a:lnTo>
                    <a:pt x="1393297" y="882231"/>
                  </a:lnTo>
                  <a:lnTo>
                    <a:pt x="1394960" y="885777"/>
                  </a:lnTo>
                  <a:lnTo>
                    <a:pt x="1396622" y="885151"/>
                  </a:lnTo>
                  <a:lnTo>
                    <a:pt x="1398285" y="887863"/>
                  </a:lnTo>
                  <a:lnTo>
                    <a:pt x="1399948" y="887237"/>
                  </a:lnTo>
                  <a:lnTo>
                    <a:pt x="1404936" y="887445"/>
                  </a:lnTo>
                  <a:lnTo>
                    <a:pt x="1406598" y="881814"/>
                  </a:lnTo>
                  <a:lnTo>
                    <a:pt x="1408261" y="882648"/>
                  </a:lnTo>
                  <a:lnTo>
                    <a:pt x="1409924" y="881606"/>
                  </a:lnTo>
                  <a:lnTo>
                    <a:pt x="1411586" y="878686"/>
                  </a:lnTo>
                  <a:lnTo>
                    <a:pt x="1416574" y="883900"/>
                  </a:lnTo>
                  <a:lnTo>
                    <a:pt x="1418237" y="885360"/>
                  </a:lnTo>
                  <a:lnTo>
                    <a:pt x="1419900" y="888071"/>
                  </a:lnTo>
                  <a:lnTo>
                    <a:pt x="1421562" y="890991"/>
                  </a:lnTo>
                  <a:lnTo>
                    <a:pt x="1423225" y="891825"/>
                  </a:lnTo>
                  <a:lnTo>
                    <a:pt x="1428213" y="888905"/>
                  </a:lnTo>
                  <a:lnTo>
                    <a:pt x="1429875" y="883274"/>
                  </a:lnTo>
                  <a:lnTo>
                    <a:pt x="1431538" y="872846"/>
                  </a:lnTo>
                  <a:lnTo>
                    <a:pt x="1433201" y="877226"/>
                  </a:lnTo>
                  <a:lnTo>
                    <a:pt x="1434863" y="883900"/>
                  </a:lnTo>
                  <a:lnTo>
                    <a:pt x="1439851" y="884734"/>
                  </a:lnTo>
                  <a:lnTo>
                    <a:pt x="1441514" y="884943"/>
                  </a:lnTo>
                  <a:lnTo>
                    <a:pt x="1443177" y="877643"/>
                  </a:lnTo>
                  <a:lnTo>
                    <a:pt x="1444839" y="885986"/>
                  </a:lnTo>
                  <a:lnTo>
                    <a:pt x="1446502" y="886820"/>
                  </a:lnTo>
                  <a:lnTo>
                    <a:pt x="1451490" y="892034"/>
                  </a:lnTo>
                  <a:lnTo>
                    <a:pt x="1453152" y="899125"/>
                  </a:lnTo>
                  <a:lnTo>
                    <a:pt x="1454815" y="898708"/>
                  </a:lnTo>
                  <a:lnTo>
                    <a:pt x="1456478" y="894537"/>
                  </a:lnTo>
                  <a:lnTo>
                    <a:pt x="1458140" y="897457"/>
                  </a:lnTo>
                  <a:lnTo>
                    <a:pt x="1463128" y="892660"/>
                  </a:lnTo>
                  <a:lnTo>
                    <a:pt x="1464791" y="889740"/>
                  </a:lnTo>
                  <a:lnTo>
                    <a:pt x="1466454" y="893702"/>
                  </a:lnTo>
                  <a:lnTo>
                    <a:pt x="1468116" y="887654"/>
                  </a:lnTo>
                  <a:lnTo>
                    <a:pt x="1469779" y="897457"/>
                  </a:lnTo>
                  <a:lnTo>
                    <a:pt x="1474767" y="896205"/>
                  </a:lnTo>
                  <a:lnTo>
                    <a:pt x="1476429" y="902254"/>
                  </a:lnTo>
                  <a:lnTo>
                    <a:pt x="1478092" y="908093"/>
                  </a:lnTo>
                  <a:lnTo>
                    <a:pt x="1479755" y="912056"/>
                  </a:lnTo>
                  <a:lnTo>
                    <a:pt x="1481417" y="912473"/>
                  </a:lnTo>
                  <a:lnTo>
                    <a:pt x="1486405" y="908093"/>
                  </a:lnTo>
                  <a:lnTo>
                    <a:pt x="1488068" y="908719"/>
                  </a:lnTo>
                  <a:lnTo>
                    <a:pt x="1489731" y="899542"/>
                  </a:lnTo>
                  <a:lnTo>
                    <a:pt x="1491393" y="908093"/>
                  </a:lnTo>
                  <a:lnTo>
                    <a:pt x="1493056" y="912265"/>
                  </a:lnTo>
                  <a:lnTo>
                    <a:pt x="1498044" y="907051"/>
                  </a:lnTo>
                  <a:lnTo>
                    <a:pt x="1499707" y="909553"/>
                  </a:lnTo>
                  <a:lnTo>
                    <a:pt x="1501369" y="907051"/>
                  </a:lnTo>
                  <a:lnTo>
                    <a:pt x="1503032" y="907468"/>
                  </a:lnTo>
                  <a:lnTo>
                    <a:pt x="1504694" y="901211"/>
                  </a:lnTo>
                  <a:lnTo>
                    <a:pt x="1509682" y="911431"/>
                  </a:lnTo>
                  <a:lnTo>
                    <a:pt x="1511345" y="912265"/>
                  </a:lnTo>
                  <a:lnTo>
                    <a:pt x="1513008" y="912890"/>
                  </a:lnTo>
                  <a:lnTo>
                    <a:pt x="1514670" y="907259"/>
                  </a:lnTo>
                  <a:lnTo>
                    <a:pt x="1516333" y="914350"/>
                  </a:lnTo>
                  <a:lnTo>
                    <a:pt x="1521321" y="914768"/>
                  </a:lnTo>
                  <a:lnTo>
                    <a:pt x="1522984" y="923110"/>
                  </a:lnTo>
                  <a:lnTo>
                    <a:pt x="1524646" y="928741"/>
                  </a:lnTo>
                  <a:lnTo>
                    <a:pt x="1526309" y="931244"/>
                  </a:lnTo>
                  <a:lnTo>
                    <a:pt x="1527972" y="921442"/>
                  </a:lnTo>
                  <a:lnTo>
                    <a:pt x="1532959" y="920816"/>
                  </a:lnTo>
                  <a:lnTo>
                    <a:pt x="1534622" y="912473"/>
                  </a:lnTo>
                  <a:lnTo>
                    <a:pt x="1536285" y="922484"/>
                  </a:lnTo>
                  <a:lnTo>
                    <a:pt x="1537947" y="928324"/>
                  </a:lnTo>
                  <a:lnTo>
                    <a:pt x="1539610" y="926656"/>
                  </a:lnTo>
                  <a:lnTo>
                    <a:pt x="1544598" y="938753"/>
                  </a:lnTo>
                  <a:lnTo>
                    <a:pt x="1546261" y="935416"/>
                  </a:lnTo>
                  <a:lnTo>
                    <a:pt x="1547923" y="927907"/>
                  </a:lnTo>
                  <a:lnTo>
                    <a:pt x="1549586" y="932078"/>
                  </a:lnTo>
                  <a:lnTo>
                    <a:pt x="1551249" y="930410"/>
                  </a:lnTo>
                  <a:lnTo>
                    <a:pt x="1556237" y="930827"/>
                  </a:lnTo>
                  <a:lnTo>
                    <a:pt x="1557899" y="936250"/>
                  </a:lnTo>
                  <a:lnTo>
                    <a:pt x="1559562" y="932704"/>
                  </a:lnTo>
                  <a:lnTo>
                    <a:pt x="1561224" y="934373"/>
                  </a:lnTo>
                  <a:lnTo>
                    <a:pt x="1562887" y="938335"/>
                  </a:lnTo>
                  <a:lnTo>
                    <a:pt x="1567875" y="941047"/>
                  </a:lnTo>
                  <a:lnTo>
                    <a:pt x="1569538" y="940213"/>
                  </a:lnTo>
                  <a:lnTo>
                    <a:pt x="1571200" y="938335"/>
                  </a:lnTo>
                  <a:lnTo>
                    <a:pt x="1572863" y="932078"/>
                  </a:lnTo>
                  <a:lnTo>
                    <a:pt x="1574526" y="921650"/>
                  </a:lnTo>
                  <a:lnTo>
                    <a:pt x="1579514" y="916436"/>
                  </a:lnTo>
                  <a:lnTo>
                    <a:pt x="1581176" y="911222"/>
                  </a:lnTo>
                  <a:lnTo>
                    <a:pt x="1582839" y="911013"/>
                  </a:lnTo>
                  <a:lnTo>
                    <a:pt x="1584502" y="909136"/>
                  </a:lnTo>
                  <a:lnTo>
                    <a:pt x="1586164" y="919982"/>
                  </a:lnTo>
                  <a:lnTo>
                    <a:pt x="1591152" y="926239"/>
                  </a:lnTo>
                  <a:lnTo>
                    <a:pt x="1592815" y="923944"/>
                  </a:lnTo>
                  <a:lnTo>
                    <a:pt x="1594477" y="922067"/>
                  </a:lnTo>
                  <a:lnTo>
                    <a:pt x="1596140" y="922693"/>
                  </a:lnTo>
                  <a:lnTo>
                    <a:pt x="1597803" y="920816"/>
                  </a:lnTo>
                  <a:lnTo>
                    <a:pt x="1602791" y="923110"/>
                  </a:lnTo>
                  <a:lnTo>
                    <a:pt x="1604453" y="919773"/>
                  </a:lnTo>
                  <a:lnTo>
                    <a:pt x="1606116" y="914350"/>
                  </a:lnTo>
                  <a:lnTo>
                    <a:pt x="1607779" y="915810"/>
                  </a:lnTo>
                  <a:lnTo>
                    <a:pt x="1609441" y="922067"/>
                  </a:lnTo>
                  <a:lnTo>
                    <a:pt x="1614429" y="927490"/>
                  </a:lnTo>
                  <a:lnTo>
                    <a:pt x="1616092" y="922484"/>
                  </a:lnTo>
                  <a:lnTo>
                    <a:pt x="1617754" y="923110"/>
                  </a:lnTo>
                  <a:lnTo>
                    <a:pt x="1619417" y="924362"/>
                  </a:lnTo>
                  <a:lnTo>
                    <a:pt x="1621080" y="921442"/>
                  </a:lnTo>
                  <a:lnTo>
                    <a:pt x="1626068" y="921859"/>
                  </a:lnTo>
                  <a:lnTo>
                    <a:pt x="1627730" y="914976"/>
                  </a:lnTo>
                  <a:lnTo>
                    <a:pt x="1629393" y="918939"/>
                  </a:lnTo>
                  <a:lnTo>
                    <a:pt x="1631056" y="925404"/>
                  </a:lnTo>
                  <a:lnTo>
                    <a:pt x="1632718" y="921233"/>
                  </a:lnTo>
                  <a:lnTo>
                    <a:pt x="1637706" y="925613"/>
                  </a:lnTo>
                  <a:lnTo>
                    <a:pt x="1639369" y="932704"/>
                  </a:lnTo>
                  <a:lnTo>
                    <a:pt x="1641031" y="929159"/>
                  </a:lnTo>
                  <a:lnTo>
                    <a:pt x="1642694" y="924987"/>
                  </a:lnTo>
                  <a:lnTo>
                    <a:pt x="1644357" y="920816"/>
                  </a:lnTo>
                  <a:lnTo>
                    <a:pt x="1649345" y="927907"/>
                  </a:lnTo>
                  <a:lnTo>
                    <a:pt x="1651007" y="926447"/>
                  </a:lnTo>
                  <a:lnTo>
                    <a:pt x="1652670" y="924987"/>
                  </a:lnTo>
                  <a:lnTo>
                    <a:pt x="1654333" y="915393"/>
                  </a:lnTo>
                  <a:lnTo>
                    <a:pt x="1655995" y="909971"/>
                  </a:lnTo>
                  <a:lnTo>
                    <a:pt x="1660983" y="909345"/>
                  </a:lnTo>
                  <a:lnTo>
                    <a:pt x="1662646" y="900377"/>
                  </a:lnTo>
                  <a:lnTo>
                    <a:pt x="1664309" y="899959"/>
                  </a:lnTo>
                  <a:lnTo>
                    <a:pt x="1665971" y="893285"/>
                  </a:lnTo>
                  <a:lnTo>
                    <a:pt x="1667634" y="902462"/>
                  </a:lnTo>
                  <a:lnTo>
                    <a:pt x="1672622" y="899751"/>
                  </a:lnTo>
                  <a:lnTo>
                    <a:pt x="1674284" y="893285"/>
                  </a:lnTo>
                  <a:lnTo>
                    <a:pt x="1675947" y="891617"/>
                  </a:lnTo>
                  <a:lnTo>
                    <a:pt x="1677610" y="883900"/>
                  </a:lnTo>
                  <a:lnTo>
                    <a:pt x="1679272" y="877851"/>
                  </a:lnTo>
                  <a:lnTo>
                    <a:pt x="1684260" y="878269"/>
                  </a:lnTo>
                  <a:lnTo>
                    <a:pt x="1685923" y="877851"/>
                  </a:lnTo>
                  <a:lnTo>
                    <a:pt x="1687586" y="881606"/>
                  </a:lnTo>
                  <a:lnTo>
                    <a:pt x="1689248" y="887863"/>
                  </a:lnTo>
                  <a:lnTo>
                    <a:pt x="1690911" y="880354"/>
                  </a:lnTo>
                  <a:lnTo>
                    <a:pt x="1695899" y="878686"/>
                  </a:lnTo>
                  <a:lnTo>
                    <a:pt x="1697561" y="873889"/>
                  </a:lnTo>
                  <a:lnTo>
                    <a:pt x="1699224" y="873263"/>
                  </a:lnTo>
                  <a:lnTo>
                    <a:pt x="1700887" y="863878"/>
                  </a:lnTo>
                  <a:lnTo>
                    <a:pt x="1702549" y="865129"/>
                  </a:lnTo>
                  <a:lnTo>
                    <a:pt x="1707537" y="869926"/>
                  </a:lnTo>
                  <a:lnTo>
                    <a:pt x="1709200" y="872846"/>
                  </a:lnTo>
                  <a:lnTo>
                    <a:pt x="1710863" y="885777"/>
                  </a:lnTo>
                  <a:lnTo>
                    <a:pt x="1712525" y="878477"/>
                  </a:lnTo>
                  <a:lnTo>
                    <a:pt x="1714188" y="878477"/>
                  </a:lnTo>
                  <a:lnTo>
                    <a:pt x="1719176" y="870343"/>
                  </a:lnTo>
                  <a:lnTo>
                    <a:pt x="1720839" y="875974"/>
                  </a:lnTo>
                  <a:lnTo>
                    <a:pt x="1722501" y="871386"/>
                  </a:lnTo>
                  <a:lnTo>
                    <a:pt x="1724164" y="882648"/>
                  </a:lnTo>
                  <a:lnTo>
                    <a:pt x="1725826" y="895162"/>
                  </a:lnTo>
                  <a:lnTo>
                    <a:pt x="1730814" y="888697"/>
                  </a:lnTo>
                  <a:lnTo>
                    <a:pt x="1732477" y="897665"/>
                  </a:lnTo>
                  <a:lnTo>
                    <a:pt x="1734140" y="876183"/>
                  </a:lnTo>
                  <a:lnTo>
                    <a:pt x="1735802" y="875974"/>
                  </a:lnTo>
                  <a:lnTo>
                    <a:pt x="1737465" y="868257"/>
                  </a:lnTo>
                  <a:lnTo>
                    <a:pt x="1742453" y="860958"/>
                  </a:lnTo>
                  <a:lnTo>
                    <a:pt x="1744116" y="856369"/>
                  </a:lnTo>
                  <a:lnTo>
                    <a:pt x="1745778" y="859081"/>
                  </a:lnTo>
                  <a:lnTo>
                    <a:pt x="1747441" y="861583"/>
                  </a:lnTo>
                  <a:lnTo>
                    <a:pt x="1749104" y="868049"/>
                  </a:lnTo>
                  <a:lnTo>
                    <a:pt x="1754091" y="851364"/>
                  </a:lnTo>
                  <a:lnTo>
                    <a:pt x="1755754" y="843230"/>
                  </a:lnTo>
                  <a:lnTo>
                    <a:pt x="1757417" y="842812"/>
                  </a:lnTo>
                  <a:lnTo>
                    <a:pt x="1759079" y="842604"/>
                  </a:lnTo>
                  <a:lnTo>
                    <a:pt x="1760742" y="859706"/>
                  </a:lnTo>
                  <a:lnTo>
                    <a:pt x="1765730" y="854492"/>
                  </a:lnTo>
                  <a:lnTo>
                    <a:pt x="1767393" y="857829"/>
                  </a:lnTo>
                  <a:lnTo>
                    <a:pt x="1769055" y="855952"/>
                  </a:lnTo>
                  <a:lnTo>
                    <a:pt x="1770718" y="848861"/>
                  </a:lnTo>
                  <a:lnTo>
                    <a:pt x="1772381" y="866380"/>
                  </a:lnTo>
                  <a:lnTo>
                    <a:pt x="1777368" y="854284"/>
                  </a:lnTo>
                  <a:lnTo>
                    <a:pt x="1779031" y="851989"/>
                  </a:lnTo>
                  <a:lnTo>
                    <a:pt x="1780694" y="846567"/>
                  </a:lnTo>
                  <a:lnTo>
                    <a:pt x="1782356" y="848444"/>
                  </a:lnTo>
                  <a:lnTo>
                    <a:pt x="1784019" y="847818"/>
                  </a:lnTo>
                  <a:lnTo>
                    <a:pt x="1789007" y="857412"/>
                  </a:lnTo>
                  <a:lnTo>
                    <a:pt x="1790670" y="852615"/>
                  </a:lnTo>
                  <a:lnTo>
                    <a:pt x="1792332" y="846150"/>
                  </a:lnTo>
                  <a:lnTo>
                    <a:pt x="1793995" y="855952"/>
                  </a:lnTo>
                  <a:lnTo>
                    <a:pt x="1795658" y="857203"/>
                  </a:lnTo>
                  <a:lnTo>
                    <a:pt x="1800646" y="853032"/>
                  </a:lnTo>
                  <a:lnTo>
                    <a:pt x="1802308" y="843647"/>
                  </a:lnTo>
                  <a:lnTo>
                    <a:pt x="1803971" y="849695"/>
                  </a:lnTo>
                  <a:lnTo>
                    <a:pt x="1805633" y="844690"/>
                  </a:lnTo>
                  <a:lnTo>
                    <a:pt x="1812284" y="847401"/>
                  </a:lnTo>
                  <a:lnTo>
                    <a:pt x="1813947" y="849487"/>
                  </a:lnTo>
                  <a:lnTo>
                    <a:pt x="1815609" y="843230"/>
                  </a:lnTo>
                  <a:lnTo>
                    <a:pt x="1817272" y="847818"/>
                  </a:lnTo>
                  <a:lnTo>
                    <a:pt x="1818935" y="846775"/>
                  </a:lnTo>
                  <a:lnTo>
                    <a:pt x="1823923" y="826544"/>
                  </a:lnTo>
                  <a:lnTo>
                    <a:pt x="1825585" y="823624"/>
                  </a:lnTo>
                  <a:lnTo>
                    <a:pt x="1827248" y="818202"/>
                  </a:lnTo>
                  <a:lnTo>
                    <a:pt x="1828911" y="810902"/>
                  </a:lnTo>
                  <a:lnTo>
                    <a:pt x="1830573" y="805896"/>
                  </a:lnTo>
                  <a:lnTo>
                    <a:pt x="1835561" y="801099"/>
                  </a:lnTo>
                  <a:lnTo>
                    <a:pt x="1837224" y="804854"/>
                  </a:lnTo>
                  <a:lnTo>
                    <a:pt x="1838886" y="806731"/>
                  </a:lnTo>
                  <a:lnTo>
                    <a:pt x="1840549" y="807148"/>
                  </a:lnTo>
                  <a:lnTo>
                    <a:pt x="1842212" y="794008"/>
                  </a:lnTo>
                  <a:lnTo>
                    <a:pt x="1847200" y="794425"/>
                  </a:lnTo>
                  <a:lnTo>
                    <a:pt x="1848862" y="774194"/>
                  </a:lnTo>
                  <a:lnTo>
                    <a:pt x="1850525" y="780869"/>
                  </a:lnTo>
                  <a:lnTo>
                    <a:pt x="1852188" y="777531"/>
                  </a:lnTo>
                  <a:lnTo>
                    <a:pt x="1853850" y="785248"/>
                  </a:lnTo>
                  <a:lnTo>
                    <a:pt x="1858838" y="782954"/>
                  </a:lnTo>
                  <a:lnTo>
                    <a:pt x="1860501" y="774194"/>
                  </a:lnTo>
                  <a:lnTo>
                    <a:pt x="1862163" y="765643"/>
                  </a:lnTo>
                  <a:lnTo>
                    <a:pt x="1863826" y="760638"/>
                  </a:lnTo>
                  <a:lnTo>
                    <a:pt x="1865489" y="758343"/>
                  </a:lnTo>
                  <a:lnTo>
                    <a:pt x="1870477" y="753129"/>
                  </a:lnTo>
                  <a:lnTo>
                    <a:pt x="1872139" y="753755"/>
                  </a:lnTo>
                  <a:lnTo>
                    <a:pt x="1873802" y="760846"/>
                  </a:lnTo>
                  <a:lnTo>
                    <a:pt x="1875465" y="749375"/>
                  </a:lnTo>
                  <a:lnTo>
                    <a:pt x="1877127" y="725182"/>
                  </a:lnTo>
                  <a:lnTo>
                    <a:pt x="1882115" y="725807"/>
                  </a:lnTo>
                  <a:lnTo>
                    <a:pt x="1883778" y="720802"/>
                  </a:lnTo>
                  <a:lnTo>
                    <a:pt x="1885441" y="724139"/>
                  </a:lnTo>
                  <a:lnTo>
                    <a:pt x="1887103" y="698694"/>
                  </a:lnTo>
                  <a:lnTo>
                    <a:pt x="1888766" y="705785"/>
                  </a:lnTo>
                  <a:lnTo>
                    <a:pt x="1893754" y="692854"/>
                  </a:lnTo>
                  <a:lnTo>
                    <a:pt x="1895416" y="685763"/>
                  </a:lnTo>
                  <a:lnTo>
                    <a:pt x="1897079" y="683051"/>
                  </a:lnTo>
                  <a:lnTo>
                    <a:pt x="1898742" y="687223"/>
                  </a:lnTo>
                  <a:lnTo>
                    <a:pt x="1900404" y="688683"/>
                  </a:lnTo>
                  <a:lnTo>
                    <a:pt x="1905392" y="688683"/>
                  </a:lnTo>
                  <a:lnTo>
                    <a:pt x="1907055" y="677420"/>
                  </a:lnTo>
                  <a:lnTo>
                    <a:pt x="1908718" y="670537"/>
                  </a:lnTo>
                  <a:lnTo>
                    <a:pt x="1910380" y="657606"/>
                  </a:lnTo>
                  <a:lnTo>
                    <a:pt x="1912043" y="659483"/>
                  </a:lnTo>
                  <a:lnTo>
                    <a:pt x="1917031" y="672832"/>
                  </a:lnTo>
                  <a:lnTo>
                    <a:pt x="1918693" y="691185"/>
                  </a:lnTo>
                  <a:lnTo>
                    <a:pt x="1920356" y="656981"/>
                  </a:lnTo>
                  <a:lnTo>
                    <a:pt x="1922019" y="659066"/>
                  </a:lnTo>
                  <a:lnTo>
                    <a:pt x="1923681" y="667826"/>
                  </a:lnTo>
                  <a:lnTo>
                    <a:pt x="1928669" y="649055"/>
                  </a:lnTo>
                  <a:lnTo>
                    <a:pt x="1930332" y="615893"/>
                  </a:lnTo>
                  <a:lnTo>
                    <a:pt x="1931995" y="606508"/>
                  </a:lnTo>
                  <a:lnTo>
                    <a:pt x="1933657" y="590657"/>
                  </a:lnTo>
                  <a:lnTo>
                    <a:pt x="1935320" y="585860"/>
                  </a:lnTo>
                  <a:lnTo>
                    <a:pt x="1940308" y="558329"/>
                  </a:lnTo>
                  <a:lnTo>
                    <a:pt x="1941970" y="551864"/>
                  </a:lnTo>
                  <a:lnTo>
                    <a:pt x="1943633" y="554784"/>
                  </a:lnTo>
                  <a:lnTo>
                    <a:pt x="1945296" y="571677"/>
                  </a:lnTo>
                  <a:lnTo>
                    <a:pt x="1946958" y="582106"/>
                  </a:lnTo>
                  <a:lnTo>
                    <a:pt x="1951946" y="556035"/>
                  </a:lnTo>
                  <a:lnTo>
                    <a:pt x="1953609" y="550195"/>
                  </a:lnTo>
                  <a:lnTo>
                    <a:pt x="1955272" y="561249"/>
                  </a:lnTo>
                  <a:lnTo>
                    <a:pt x="1956934" y="555201"/>
                  </a:lnTo>
                  <a:lnTo>
                    <a:pt x="1958597" y="529130"/>
                  </a:lnTo>
                  <a:lnTo>
                    <a:pt x="1963585" y="531841"/>
                  </a:lnTo>
                  <a:lnTo>
                    <a:pt x="1965248" y="550404"/>
                  </a:lnTo>
                  <a:lnTo>
                    <a:pt x="1966910" y="561041"/>
                  </a:lnTo>
                  <a:lnTo>
                    <a:pt x="1968573" y="578560"/>
                  </a:lnTo>
                  <a:lnTo>
                    <a:pt x="1970235" y="568966"/>
                  </a:lnTo>
                  <a:lnTo>
                    <a:pt x="1975223" y="568549"/>
                  </a:lnTo>
                  <a:lnTo>
                    <a:pt x="1976886" y="548735"/>
                  </a:lnTo>
                  <a:lnTo>
                    <a:pt x="1978549" y="537681"/>
                  </a:lnTo>
                  <a:lnTo>
                    <a:pt x="1980211" y="533093"/>
                  </a:lnTo>
                  <a:lnTo>
                    <a:pt x="1981874" y="516825"/>
                  </a:lnTo>
                  <a:lnTo>
                    <a:pt x="1986862" y="502017"/>
                  </a:lnTo>
                  <a:lnTo>
                    <a:pt x="1988525" y="511402"/>
                  </a:lnTo>
                  <a:lnTo>
                    <a:pt x="1990187" y="512862"/>
                  </a:lnTo>
                  <a:lnTo>
                    <a:pt x="1991850" y="493465"/>
                  </a:lnTo>
                  <a:lnTo>
                    <a:pt x="1998500" y="484914"/>
                  </a:lnTo>
                  <a:lnTo>
                    <a:pt x="2000163" y="468020"/>
                  </a:lnTo>
                  <a:lnTo>
                    <a:pt x="2001826" y="477406"/>
                  </a:lnTo>
                  <a:lnTo>
                    <a:pt x="2003488" y="456549"/>
                  </a:lnTo>
                  <a:lnTo>
                    <a:pt x="2005151" y="448832"/>
                  </a:lnTo>
                  <a:lnTo>
                    <a:pt x="2010139" y="459469"/>
                  </a:lnTo>
                  <a:lnTo>
                    <a:pt x="2011802" y="469480"/>
                  </a:lnTo>
                  <a:lnTo>
                    <a:pt x="2013464" y="461555"/>
                  </a:lnTo>
                  <a:lnTo>
                    <a:pt x="2015127" y="448207"/>
                  </a:lnTo>
                  <a:lnTo>
                    <a:pt x="2016790" y="437987"/>
                  </a:lnTo>
                  <a:lnTo>
                    <a:pt x="2021778" y="409831"/>
                  </a:lnTo>
                  <a:lnTo>
                    <a:pt x="2023440" y="415879"/>
                  </a:lnTo>
                  <a:lnTo>
                    <a:pt x="2025103" y="428601"/>
                  </a:lnTo>
                  <a:lnTo>
                    <a:pt x="2026765" y="404199"/>
                  </a:lnTo>
                  <a:lnTo>
                    <a:pt x="2028428" y="395231"/>
                  </a:lnTo>
                  <a:lnTo>
                    <a:pt x="2033416" y="396065"/>
                  </a:lnTo>
                  <a:lnTo>
                    <a:pt x="2035079" y="407954"/>
                  </a:lnTo>
                  <a:lnTo>
                    <a:pt x="2036741" y="416296"/>
                  </a:lnTo>
                  <a:lnTo>
                    <a:pt x="2038404" y="428601"/>
                  </a:lnTo>
                  <a:lnTo>
                    <a:pt x="2040067" y="406911"/>
                  </a:lnTo>
                  <a:lnTo>
                    <a:pt x="2045055" y="413376"/>
                  </a:lnTo>
                  <a:lnTo>
                    <a:pt x="2046717" y="392520"/>
                  </a:lnTo>
                  <a:lnTo>
                    <a:pt x="2048380" y="398360"/>
                  </a:lnTo>
                  <a:lnTo>
                    <a:pt x="2050043" y="401071"/>
                  </a:lnTo>
                  <a:lnTo>
                    <a:pt x="2051705" y="410665"/>
                  </a:lnTo>
                  <a:lnTo>
                    <a:pt x="2056693" y="399402"/>
                  </a:lnTo>
                  <a:lnTo>
                    <a:pt x="2058356" y="420467"/>
                  </a:lnTo>
                  <a:lnTo>
                    <a:pt x="2060018" y="433816"/>
                  </a:lnTo>
                  <a:lnTo>
                    <a:pt x="2061681" y="444035"/>
                  </a:lnTo>
                  <a:lnTo>
                    <a:pt x="2063344" y="448415"/>
                  </a:lnTo>
                  <a:lnTo>
                    <a:pt x="2068332" y="448207"/>
                  </a:lnTo>
                  <a:lnTo>
                    <a:pt x="2069994" y="433399"/>
                  </a:lnTo>
                  <a:lnTo>
                    <a:pt x="2071657" y="420259"/>
                  </a:lnTo>
                  <a:lnTo>
                    <a:pt x="2073320" y="422970"/>
                  </a:lnTo>
                  <a:lnTo>
                    <a:pt x="2074982" y="414836"/>
                  </a:lnTo>
                  <a:lnTo>
                    <a:pt x="2079970" y="401697"/>
                  </a:lnTo>
                  <a:lnTo>
                    <a:pt x="2081633" y="410248"/>
                  </a:lnTo>
                  <a:lnTo>
                    <a:pt x="2083295" y="401905"/>
                  </a:lnTo>
                  <a:lnTo>
                    <a:pt x="2084958" y="395231"/>
                  </a:lnTo>
                  <a:lnTo>
                    <a:pt x="2086621" y="357898"/>
                  </a:lnTo>
                  <a:lnTo>
                    <a:pt x="2091609" y="302002"/>
                  </a:lnTo>
                  <a:lnTo>
                    <a:pt x="2093271" y="278643"/>
                  </a:lnTo>
                  <a:lnTo>
                    <a:pt x="2094934" y="300125"/>
                  </a:lnTo>
                  <a:lnTo>
                    <a:pt x="2096597" y="305756"/>
                  </a:lnTo>
                  <a:lnTo>
                    <a:pt x="2098259" y="312639"/>
                  </a:lnTo>
                  <a:lnTo>
                    <a:pt x="2103247" y="312013"/>
                  </a:lnTo>
                  <a:lnTo>
                    <a:pt x="2104910" y="302837"/>
                  </a:lnTo>
                  <a:lnTo>
                    <a:pt x="2106572" y="321190"/>
                  </a:lnTo>
                  <a:lnTo>
                    <a:pt x="2108235" y="330576"/>
                  </a:lnTo>
                  <a:lnTo>
                    <a:pt x="2109898" y="323693"/>
                  </a:lnTo>
                  <a:lnTo>
                    <a:pt x="2114886" y="312222"/>
                  </a:lnTo>
                  <a:lnTo>
                    <a:pt x="2116548" y="304505"/>
                  </a:lnTo>
                  <a:lnTo>
                    <a:pt x="2118211" y="318479"/>
                  </a:lnTo>
                  <a:lnTo>
                    <a:pt x="2119874" y="327864"/>
                  </a:lnTo>
                  <a:lnTo>
                    <a:pt x="2121536" y="338710"/>
                  </a:lnTo>
                  <a:lnTo>
                    <a:pt x="2126524" y="338084"/>
                  </a:lnTo>
                  <a:lnTo>
                    <a:pt x="2128187" y="347678"/>
                  </a:lnTo>
                  <a:lnTo>
                    <a:pt x="2129850" y="329116"/>
                  </a:lnTo>
                  <a:lnTo>
                    <a:pt x="2131512" y="322025"/>
                  </a:lnTo>
                  <a:lnTo>
                    <a:pt x="2133175" y="310553"/>
                  </a:lnTo>
                  <a:lnTo>
                    <a:pt x="2138163" y="328073"/>
                  </a:lnTo>
                  <a:lnTo>
                    <a:pt x="2139825" y="332244"/>
                  </a:lnTo>
                  <a:lnTo>
                    <a:pt x="2141488" y="332036"/>
                  </a:lnTo>
                  <a:lnTo>
                    <a:pt x="2143151" y="323067"/>
                  </a:lnTo>
                  <a:lnTo>
                    <a:pt x="2144813" y="331201"/>
                  </a:lnTo>
                  <a:lnTo>
                    <a:pt x="2149801" y="331827"/>
                  </a:lnTo>
                  <a:lnTo>
                    <a:pt x="2151464" y="322650"/>
                  </a:lnTo>
                  <a:lnTo>
                    <a:pt x="2153127" y="323276"/>
                  </a:lnTo>
                  <a:lnTo>
                    <a:pt x="2154789" y="351641"/>
                  </a:lnTo>
                  <a:lnTo>
                    <a:pt x="2156452" y="375417"/>
                  </a:lnTo>
                  <a:lnTo>
                    <a:pt x="2161440" y="365406"/>
                  </a:lnTo>
                  <a:lnTo>
                    <a:pt x="2163102" y="364572"/>
                  </a:lnTo>
                  <a:lnTo>
                    <a:pt x="2164765" y="377712"/>
                  </a:lnTo>
                  <a:lnTo>
                    <a:pt x="2166428" y="392520"/>
                  </a:lnTo>
                  <a:lnTo>
                    <a:pt x="2168090" y="403365"/>
                  </a:lnTo>
                  <a:lnTo>
                    <a:pt x="2173078" y="408162"/>
                  </a:lnTo>
                  <a:lnTo>
                    <a:pt x="2174741" y="380840"/>
                  </a:lnTo>
                  <a:lnTo>
                    <a:pt x="2176404" y="381257"/>
                  </a:lnTo>
                  <a:lnTo>
                    <a:pt x="2178066" y="395857"/>
                  </a:lnTo>
                  <a:lnTo>
                    <a:pt x="2179729" y="363946"/>
                  </a:lnTo>
                  <a:lnTo>
                    <a:pt x="2184717" y="377294"/>
                  </a:lnTo>
                  <a:lnTo>
                    <a:pt x="2186380" y="367283"/>
                  </a:lnTo>
                  <a:lnTo>
                    <a:pt x="2188042" y="378754"/>
                  </a:lnTo>
                  <a:lnTo>
                    <a:pt x="2189705" y="371663"/>
                  </a:lnTo>
                  <a:lnTo>
                    <a:pt x="2191367" y="380006"/>
                  </a:lnTo>
                  <a:lnTo>
                    <a:pt x="2196355" y="392728"/>
                  </a:lnTo>
                  <a:lnTo>
                    <a:pt x="2198018" y="386888"/>
                  </a:lnTo>
                  <a:lnTo>
                    <a:pt x="2199681" y="370829"/>
                  </a:lnTo>
                  <a:lnTo>
                    <a:pt x="2201343" y="374583"/>
                  </a:lnTo>
                  <a:lnTo>
                    <a:pt x="2203006" y="353935"/>
                  </a:lnTo>
                  <a:lnTo>
                    <a:pt x="2207994" y="337876"/>
                  </a:lnTo>
                  <a:lnTo>
                    <a:pt x="2209657" y="337041"/>
                  </a:lnTo>
                  <a:lnTo>
                    <a:pt x="2211319" y="328490"/>
                  </a:lnTo>
                  <a:lnTo>
                    <a:pt x="2212982" y="343507"/>
                  </a:lnTo>
                  <a:lnTo>
                    <a:pt x="2214644" y="341004"/>
                  </a:lnTo>
                  <a:lnTo>
                    <a:pt x="2219632" y="322859"/>
                  </a:lnTo>
                  <a:lnTo>
                    <a:pt x="2221295" y="319730"/>
                  </a:lnTo>
                  <a:lnTo>
                    <a:pt x="2222958" y="307634"/>
                  </a:lnTo>
                  <a:lnTo>
                    <a:pt x="2224620" y="277600"/>
                  </a:lnTo>
                  <a:lnTo>
                    <a:pt x="2226283" y="295328"/>
                  </a:lnTo>
                  <a:lnTo>
                    <a:pt x="2231271" y="294494"/>
                  </a:lnTo>
                  <a:lnTo>
                    <a:pt x="2232934" y="265086"/>
                  </a:lnTo>
                  <a:lnTo>
                    <a:pt x="2234596" y="280311"/>
                  </a:lnTo>
                  <a:lnTo>
                    <a:pt x="2236259" y="277600"/>
                  </a:lnTo>
                  <a:lnTo>
                    <a:pt x="2237922" y="275306"/>
                  </a:lnTo>
                  <a:lnTo>
                    <a:pt x="2242909" y="273220"/>
                  </a:lnTo>
                  <a:lnTo>
                    <a:pt x="2244572" y="252364"/>
                  </a:lnTo>
                  <a:lnTo>
                    <a:pt x="2246235" y="254658"/>
                  </a:lnTo>
                  <a:lnTo>
                    <a:pt x="2247897" y="245064"/>
                  </a:lnTo>
                  <a:lnTo>
                    <a:pt x="2249560" y="241310"/>
                  </a:lnTo>
                  <a:lnTo>
                    <a:pt x="2254548" y="233176"/>
                  </a:lnTo>
                  <a:lnTo>
                    <a:pt x="2256211" y="221496"/>
                  </a:lnTo>
                  <a:lnTo>
                    <a:pt x="2257873" y="228170"/>
                  </a:lnTo>
                  <a:lnTo>
                    <a:pt x="2259536" y="191671"/>
                  </a:lnTo>
                  <a:lnTo>
                    <a:pt x="2261199" y="180409"/>
                  </a:lnTo>
                  <a:lnTo>
                    <a:pt x="2266187" y="140364"/>
                  </a:lnTo>
                  <a:lnTo>
                    <a:pt x="2267849" y="113459"/>
                  </a:lnTo>
                  <a:lnTo>
                    <a:pt x="2269512" y="148707"/>
                  </a:lnTo>
                  <a:lnTo>
                    <a:pt x="2271174" y="126599"/>
                  </a:lnTo>
                  <a:lnTo>
                    <a:pt x="2272837" y="115753"/>
                  </a:lnTo>
                  <a:lnTo>
                    <a:pt x="2277825" y="147247"/>
                  </a:lnTo>
                  <a:lnTo>
                    <a:pt x="2279488" y="161221"/>
                  </a:lnTo>
                  <a:lnTo>
                    <a:pt x="2281150" y="141198"/>
                  </a:lnTo>
                  <a:lnTo>
                    <a:pt x="2282813" y="132856"/>
                  </a:lnTo>
                  <a:lnTo>
                    <a:pt x="2284476" y="115753"/>
                  </a:lnTo>
                  <a:lnTo>
                    <a:pt x="2289464" y="114502"/>
                  </a:lnTo>
                  <a:lnTo>
                    <a:pt x="2291126" y="94271"/>
                  </a:lnTo>
                  <a:lnTo>
                    <a:pt x="2292789" y="91143"/>
                  </a:lnTo>
                  <a:lnTo>
                    <a:pt x="2294452" y="70912"/>
                  </a:lnTo>
                  <a:lnTo>
                    <a:pt x="2296114" y="62569"/>
                  </a:lnTo>
                  <a:lnTo>
                    <a:pt x="2301102" y="65906"/>
                  </a:lnTo>
                  <a:lnTo>
                    <a:pt x="2302765" y="75709"/>
                  </a:lnTo>
                  <a:lnTo>
                    <a:pt x="2304427" y="47344"/>
                  </a:lnTo>
                  <a:lnTo>
                    <a:pt x="2306090" y="29199"/>
                  </a:lnTo>
                  <a:lnTo>
                    <a:pt x="2307753" y="32119"/>
                  </a:lnTo>
                  <a:lnTo>
                    <a:pt x="2312741" y="33161"/>
                  </a:lnTo>
                  <a:lnTo>
                    <a:pt x="2314403" y="60275"/>
                  </a:lnTo>
                  <a:lnTo>
                    <a:pt x="2316066" y="73623"/>
                  </a:lnTo>
                  <a:lnTo>
                    <a:pt x="2317729" y="90934"/>
                  </a:lnTo>
                  <a:lnTo>
                    <a:pt x="2319391" y="80506"/>
                  </a:lnTo>
                  <a:lnTo>
                    <a:pt x="2324379" y="66323"/>
                  </a:lnTo>
                  <a:lnTo>
                    <a:pt x="2326042" y="69869"/>
                  </a:lnTo>
                  <a:lnTo>
                    <a:pt x="2327704" y="67366"/>
                  </a:lnTo>
                  <a:lnTo>
                    <a:pt x="2329367" y="49221"/>
                  </a:lnTo>
                  <a:lnTo>
                    <a:pt x="2331030" y="50264"/>
                  </a:lnTo>
                  <a:lnTo>
                    <a:pt x="2336018" y="45675"/>
                  </a:lnTo>
                  <a:lnTo>
                    <a:pt x="2337680" y="62569"/>
                  </a:lnTo>
                  <a:lnTo>
                    <a:pt x="2339343" y="67783"/>
                  </a:lnTo>
                  <a:lnTo>
                    <a:pt x="2341006" y="132439"/>
                  </a:lnTo>
                  <a:lnTo>
                    <a:pt x="2342668" y="132439"/>
                  </a:lnTo>
                  <a:lnTo>
                    <a:pt x="2347656" y="137444"/>
                  </a:lnTo>
                  <a:lnTo>
                    <a:pt x="2349319" y="163098"/>
                  </a:lnTo>
                  <a:lnTo>
                    <a:pt x="2350982" y="179574"/>
                  </a:lnTo>
                  <a:lnTo>
                    <a:pt x="2352644" y="163723"/>
                  </a:lnTo>
                  <a:lnTo>
                    <a:pt x="2354307" y="159761"/>
                  </a:lnTo>
                  <a:lnTo>
                    <a:pt x="2359295" y="161429"/>
                  </a:lnTo>
                  <a:lnTo>
                    <a:pt x="2360957" y="174986"/>
                  </a:lnTo>
                  <a:lnTo>
                    <a:pt x="2362620" y="190003"/>
                  </a:lnTo>
                  <a:lnTo>
                    <a:pt x="2364283" y="189585"/>
                  </a:lnTo>
                  <a:lnTo>
                    <a:pt x="2365945" y="192088"/>
                  </a:lnTo>
                  <a:lnTo>
                    <a:pt x="2370933" y="193131"/>
                  </a:lnTo>
                  <a:lnTo>
                    <a:pt x="2372596" y="181243"/>
                  </a:lnTo>
                  <a:lnTo>
                    <a:pt x="2374259" y="197511"/>
                  </a:lnTo>
                  <a:lnTo>
                    <a:pt x="2375921" y="231507"/>
                  </a:lnTo>
                  <a:lnTo>
                    <a:pt x="2377584" y="237973"/>
                  </a:lnTo>
                  <a:lnTo>
                    <a:pt x="2382572" y="214822"/>
                  </a:lnTo>
                  <a:lnTo>
                    <a:pt x="2384234" y="227753"/>
                  </a:lnTo>
                  <a:lnTo>
                    <a:pt x="2385897" y="248610"/>
                  </a:lnTo>
                  <a:lnTo>
                    <a:pt x="2387560" y="240893"/>
                  </a:lnTo>
                  <a:lnTo>
                    <a:pt x="2389222" y="225667"/>
                  </a:lnTo>
                  <a:lnTo>
                    <a:pt x="2394210" y="223999"/>
                  </a:lnTo>
                  <a:lnTo>
                    <a:pt x="2395873" y="248401"/>
                  </a:lnTo>
                  <a:lnTo>
                    <a:pt x="2397536" y="253824"/>
                  </a:lnTo>
                  <a:lnTo>
                    <a:pt x="2399198" y="253615"/>
                  </a:lnTo>
                  <a:lnTo>
                    <a:pt x="2400861" y="246107"/>
                  </a:lnTo>
                  <a:lnTo>
                    <a:pt x="2405849" y="226919"/>
                  </a:lnTo>
                  <a:lnTo>
                    <a:pt x="2407511" y="208982"/>
                  </a:lnTo>
                  <a:lnTo>
                    <a:pt x="2409174" y="215030"/>
                  </a:lnTo>
                  <a:lnTo>
                    <a:pt x="2410837" y="213362"/>
                  </a:lnTo>
                  <a:lnTo>
                    <a:pt x="2412499" y="202308"/>
                  </a:lnTo>
                  <a:lnTo>
                    <a:pt x="2419150" y="183746"/>
                  </a:lnTo>
                  <a:lnTo>
                    <a:pt x="2420813" y="178323"/>
                  </a:lnTo>
                  <a:lnTo>
                    <a:pt x="2422475" y="186040"/>
                  </a:lnTo>
                  <a:lnTo>
                    <a:pt x="2424138" y="182911"/>
                  </a:lnTo>
                  <a:lnTo>
                    <a:pt x="2430789" y="184788"/>
                  </a:lnTo>
                  <a:lnTo>
                    <a:pt x="2432451" y="200222"/>
                  </a:lnTo>
                  <a:lnTo>
                    <a:pt x="2434114" y="195008"/>
                  </a:lnTo>
                  <a:lnTo>
                    <a:pt x="2435776" y="228796"/>
                  </a:lnTo>
                  <a:lnTo>
                    <a:pt x="2440764" y="242561"/>
                  </a:lnTo>
                  <a:lnTo>
                    <a:pt x="2442427" y="233384"/>
                  </a:lnTo>
                  <a:lnTo>
                    <a:pt x="2444090" y="252572"/>
                  </a:lnTo>
                  <a:lnTo>
                    <a:pt x="2445752" y="277183"/>
                  </a:lnTo>
                  <a:lnTo>
                    <a:pt x="2447415" y="266963"/>
                  </a:lnTo>
                  <a:lnTo>
                    <a:pt x="2452403" y="268006"/>
                  </a:lnTo>
                  <a:lnTo>
                    <a:pt x="2454066" y="269466"/>
                  </a:lnTo>
                  <a:lnTo>
                    <a:pt x="2455728" y="300959"/>
                  </a:lnTo>
                  <a:lnTo>
                    <a:pt x="2457391" y="291574"/>
                  </a:lnTo>
                  <a:lnTo>
                    <a:pt x="2459054" y="276140"/>
                  </a:lnTo>
                  <a:lnTo>
                    <a:pt x="2464041" y="270509"/>
                  </a:lnTo>
                  <a:lnTo>
                    <a:pt x="2465704" y="283440"/>
                  </a:lnTo>
                  <a:lnTo>
                    <a:pt x="2467367" y="285108"/>
                  </a:lnTo>
                  <a:lnTo>
                    <a:pt x="2469029" y="281980"/>
                  </a:lnTo>
                  <a:lnTo>
                    <a:pt x="2470692" y="279477"/>
                  </a:lnTo>
                  <a:lnTo>
                    <a:pt x="2475680" y="271969"/>
                  </a:lnTo>
                  <a:lnTo>
                    <a:pt x="2477343" y="281980"/>
                  </a:lnTo>
                  <a:lnTo>
                    <a:pt x="2479005" y="302211"/>
                  </a:lnTo>
                  <a:lnTo>
                    <a:pt x="2480668" y="310136"/>
                  </a:lnTo>
                  <a:lnTo>
                    <a:pt x="2482331" y="282606"/>
                  </a:lnTo>
                  <a:lnTo>
                    <a:pt x="2487319" y="258829"/>
                  </a:lnTo>
                  <a:lnTo>
                    <a:pt x="2488981" y="253615"/>
                  </a:lnTo>
                  <a:lnTo>
                    <a:pt x="2490644" y="259663"/>
                  </a:lnTo>
                  <a:lnTo>
                    <a:pt x="2492306" y="246524"/>
                  </a:lnTo>
                  <a:lnTo>
                    <a:pt x="2493969" y="229004"/>
                  </a:lnTo>
                  <a:lnTo>
                    <a:pt x="2498957" y="230881"/>
                  </a:lnTo>
                  <a:lnTo>
                    <a:pt x="2500620" y="219410"/>
                  </a:lnTo>
                  <a:lnTo>
                    <a:pt x="2502282" y="213571"/>
                  </a:lnTo>
                  <a:lnTo>
                    <a:pt x="2503945" y="202517"/>
                  </a:lnTo>
                  <a:lnTo>
                    <a:pt x="2505608" y="205228"/>
                  </a:lnTo>
                  <a:lnTo>
                    <a:pt x="2510596" y="204602"/>
                  </a:lnTo>
                  <a:lnTo>
                    <a:pt x="2512258" y="174777"/>
                  </a:lnTo>
                  <a:lnTo>
                    <a:pt x="2513921" y="177697"/>
                  </a:lnTo>
                  <a:lnTo>
                    <a:pt x="2515583" y="186248"/>
                  </a:lnTo>
                  <a:lnTo>
                    <a:pt x="2517246" y="167269"/>
                  </a:lnTo>
                  <a:lnTo>
                    <a:pt x="2522234" y="173317"/>
                  </a:lnTo>
                  <a:lnTo>
                    <a:pt x="2523897" y="170606"/>
                  </a:lnTo>
                  <a:lnTo>
                    <a:pt x="2525559" y="152878"/>
                  </a:lnTo>
                  <a:lnTo>
                    <a:pt x="2527222" y="146621"/>
                  </a:lnTo>
                  <a:lnTo>
                    <a:pt x="2528885" y="168520"/>
                  </a:lnTo>
                  <a:lnTo>
                    <a:pt x="2533873" y="167060"/>
                  </a:lnTo>
                  <a:lnTo>
                    <a:pt x="2535535" y="157675"/>
                  </a:lnTo>
                  <a:lnTo>
                    <a:pt x="2537198" y="149541"/>
                  </a:lnTo>
                  <a:lnTo>
                    <a:pt x="2538861" y="161638"/>
                  </a:lnTo>
                  <a:lnTo>
                    <a:pt x="2540523" y="195008"/>
                  </a:lnTo>
                  <a:lnTo>
                    <a:pt x="2545511" y="214613"/>
                  </a:lnTo>
                  <a:lnTo>
                    <a:pt x="2547174" y="188334"/>
                  </a:lnTo>
                  <a:lnTo>
                    <a:pt x="2548836" y="200431"/>
                  </a:lnTo>
                  <a:lnTo>
                    <a:pt x="2550499" y="176446"/>
                  </a:lnTo>
                  <a:lnTo>
                    <a:pt x="2552162" y="208565"/>
                  </a:lnTo>
                  <a:lnTo>
                    <a:pt x="2557150" y="198345"/>
                  </a:lnTo>
                  <a:lnTo>
                    <a:pt x="2558812" y="193757"/>
                  </a:lnTo>
                  <a:lnTo>
                    <a:pt x="2560475" y="233176"/>
                  </a:lnTo>
                  <a:lnTo>
                    <a:pt x="2562138" y="246732"/>
                  </a:lnTo>
                  <a:lnTo>
                    <a:pt x="2563800" y="242353"/>
                  </a:lnTo>
                  <a:lnTo>
                    <a:pt x="2568788" y="214196"/>
                  </a:lnTo>
                  <a:lnTo>
                    <a:pt x="2570451" y="206896"/>
                  </a:lnTo>
                  <a:lnTo>
                    <a:pt x="2572113" y="206896"/>
                  </a:lnTo>
                  <a:lnTo>
                    <a:pt x="2573776" y="216699"/>
                  </a:lnTo>
                  <a:lnTo>
                    <a:pt x="2575439" y="236096"/>
                  </a:lnTo>
                  <a:lnTo>
                    <a:pt x="2580427" y="252364"/>
                  </a:lnTo>
                  <a:lnTo>
                    <a:pt x="2582089" y="269049"/>
                  </a:lnTo>
                  <a:lnTo>
                    <a:pt x="2583752" y="273637"/>
                  </a:lnTo>
                  <a:lnTo>
                    <a:pt x="2585415" y="273220"/>
                  </a:lnTo>
                  <a:lnTo>
                    <a:pt x="2592065" y="246732"/>
                  </a:lnTo>
                  <a:lnTo>
                    <a:pt x="2593728" y="249027"/>
                  </a:lnTo>
                  <a:lnTo>
                    <a:pt x="2595391" y="257786"/>
                  </a:lnTo>
                  <a:lnTo>
                    <a:pt x="2597053" y="253824"/>
                  </a:lnTo>
                  <a:lnTo>
                    <a:pt x="2598716" y="242770"/>
                  </a:lnTo>
                  <a:lnTo>
                    <a:pt x="2603704" y="229421"/>
                  </a:lnTo>
                  <a:lnTo>
                    <a:pt x="2605366" y="234427"/>
                  </a:lnTo>
                  <a:lnTo>
                    <a:pt x="2607029" y="228170"/>
                  </a:lnTo>
                  <a:lnTo>
                    <a:pt x="2608692" y="239224"/>
                  </a:lnTo>
                  <a:lnTo>
                    <a:pt x="2610354" y="234010"/>
                  </a:lnTo>
                  <a:lnTo>
                    <a:pt x="2615342" y="246315"/>
                  </a:lnTo>
                  <a:lnTo>
                    <a:pt x="2617005" y="272177"/>
                  </a:lnTo>
                  <a:lnTo>
                    <a:pt x="2618668" y="258204"/>
                  </a:lnTo>
                  <a:lnTo>
                    <a:pt x="2620330" y="240684"/>
                  </a:lnTo>
                  <a:lnTo>
                    <a:pt x="2621993" y="257369"/>
                  </a:lnTo>
                  <a:lnTo>
                    <a:pt x="2626981" y="224207"/>
                  </a:lnTo>
                  <a:lnTo>
                    <a:pt x="2628643" y="249652"/>
                  </a:lnTo>
                  <a:lnTo>
                    <a:pt x="2630306" y="265295"/>
                  </a:lnTo>
                  <a:lnTo>
                    <a:pt x="2631969" y="255701"/>
                  </a:lnTo>
                  <a:lnTo>
                    <a:pt x="2633631" y="242561"/>
                  </a:lnTo>
                  <a:lnTo>
                    <a:pt x="2638619" y="224624"/>
                  </a:lnTo>
                  <a:lnTo>
                    <a:pt x="2640282" y="220662"/>
                  </a:lnTo>
                  <a:lnTo>
                    <a:pt x="2641945" y="241310"/>
                  </a:lnTo>
                  <a:lnTo>
                    <a:pt x="2643607" y="248610"/>
                  </a:lnTo>
                  <a:lnTo>
                    <a:pt x="2645270" y="234636"/>
                  </a:lnTo>
                  <a:lnTo>
                    <a:pt x="2650258" y="227962"/>
                  </a:lnTo>
                  <a:lnTo>
                    <a:pt x="2651920" y="216699"/>
                  </a:lnTo>
                  <a:lnTo>
                    <a:pt x="2653583" y="207105"/>
                  </a:lnTo>
                  <a:lnTo>
                    <a:pt x="2655246" y="191671"/>
                  </a:lnTo>
                  <a:lnTo>
                    <a:pt x="2656908" y="186040"/>
                  </a:lnTo>
                  <a:lnTo>
                    <a:pt x="2661896" y="184163"/>
                  </a:lnTo>
                  <a:lnTo>
                    <a:pt x="2663559" y="187500"/>
                  </a:lnTo>
                  <a:lnTo>
                    <a:pt x="2665222" y="177489"/>
                  </a:lnTo>
                  <a:lnTo>
                    <a:pt x="2666884" y="162472"/>
                  </a:lnTo>
                  <a:lnTo>
                    <a:pt x="2668547" y="159761"/>
                  </a:lnTo>
                  <a:lnTo>
                    <a:pt x="2673535" y="159344"/>
                  </a:lnTo>
                  <a:lnTo>
                    <a:pt x="2675198" y="188751"/>
                  </a:lnTo>
                  <a:lnTo>
                    <a:pt x="2676860" y="192923"/>
                  </a:lnTo>
                  <a:lnTo>
                    <a:pt x="2678523" y="202099"/>
                  </a:lnTo>
                  <a:lnTo>
                    <a:pt x="2680185" y="185206"/>
                  </a:lnTo>
                  <a:lnTo>
                    <a:pt x="2685173" y="186248"/>
                  </a:lnTo>
                  <a:lnTo>
                    <a:pt x="2686836" y="185831"/>
                  </a:lnTo>
                  <a:lnTo>
                    <a:pt x="2688499" y="170189"/>
                  </a:lnTo>
                  <a:lnTo>
                    <a:pt x="2690161" y="183120"/>
                  </a:lnTo>
                  <a:lnTo>
                    <a:pt x="2691824" y="172900"/>
                  </a:lnTo>
                  <a:lnTo>
                    <a:pt x="2696812" y="177280"/>
                  </a:lnTo>
                  <a:lnTo>
                    <a:pt x="2698475" y="162889"/>
                  </a:lnTo>
                  <a:lnTo>
                    <a:pt x="2700137" y="167478"/>
                  </a:lnTo>
                  <a:lnTo>
                    <a:pt x="2701800" y="186248"/>
                  </a:lnTo>
                  <a:lnTo>
                    <a:pt x="2703463" y="180200"/>
                  </a:lnTo>
                  <a:lnTo>
                    <a:pt x="2708450" y="179783"/>
                  </a:lnTo>
                  <a:lnTo>
                    <a:pt x="2710113" y="187708"/>
                  </a:lnTo>
                  <a:lnTo>
                    <a:pt x="2711776" y="188543"/>
                  </a:lnTo>
                  <a:lnTo>
                    <a:pt x="2713438" y="174360"/>
                  </a:lnTo>
                  <a:lnTo>
                    <a:pt x="2715101" y="182077"/>
                  </a:lnTo>
                  <a:lnTo>
                    <a:pt x="2720089" y="187083"/>
                  </a:lnTo>
                  <a:lnTo>
                    <a:pt x="2721752" y="177906"/>
                  </a:lnTo>
                  <a:lnTo>
                    <a:pt x="2723414" y="188334"/>
                  </a:lnTo>
                  <a:lnTo>
                    <a:pt x="2725077" y="166226"/>
                  </a:lnTo>
                  <a:lnTo>
                    <a:pt x="2726740" y="173526"/>
                  </a:lnTo>
                  <a:lnTo>
                    <a:pt x="2731728" y="165600"/>
                  </a:lnTo>
                  <a:lnTo>
                    <a:pt x="2733390" y="165392"/>
                  </a:lnTo>
                  <a:lnTo>
                    <a:pt x="2735053" y="157466"/>
                  </a:lnTo>
                  <a:lnTo>
                    <a:pt x="2736715" y="135984"/>
                  </a:lnTo>
                  <a:lnTo>
                    <a:pt x="2738378" y="136610"/>
                  </a:lnTo>
                  <a:lnTo>
                    <a:pt x="2743366" y="148290"/>
                  </a:lnTo>
                  <a:lnTo>
                    <a:pt x="2745029" y="154755"/>
                  </a:lnTo>
                  <a:lnTo>
                    <a:pt x="2746691" y="183746"/>
                  </a:lnTo>
                  <a:lnTo>
                    <a:pt x="2748354" y="207105"/>
                  </a:lnTo>
                  <a:lnTo>
                    <a:pt x="2750017" y="190837"/>
                  </a:lnTo>
                  <a:lnTo>
                    <a:pt x="2755005" y="190837"/>
                  </a:lnTo>
                  <a:lnTo>
                    <a:pt x="2756667" y="194382"/>
                  </a:lnTo>
                  <a:lnTo>
                    <a:pt x="2758330" y="204602"/>
                  </a:lnTo>
                  <a:lnTo>
                    <a:pt x="2759993" y="185831"/>
                  </a:lnTo>
                  <a:lnTo>
                    <a:pt x="2761655" y="187708"/>
                  </a:lnTo>
                  <a:lnTo>
                    <a:pt x="2766643" y="183329"/>
                  </a:lnTo>
                  <a:lnTo>
                    <a:pt x="2768306" y="181243"/>
                  </a:lnTo>
                  <a:lnTo>
                    <a:pt x="2769968" y="190628"/>
                  </a:lnTo>
                  <a:lnTo>
                    <a:pt x="2771631" y="171649"/>
                  </a:lnTo>
                  <a:lnTo>
                    <a:pt x="2773294" y="182077"/>
                  </a:lnTo>
                  <a:lnTo>
                    <a:pt x="2778282" y="185414"/>
                  </a:lnTo>
                  <a:lnTo>
                    <a:pt x="2779944" y="169980"/>
                  </a:lnTo>
                  <a:lnTo>
                    <a:pt x="2781607" y="160386"/>
                  </a:lnTo>
                  <a:lnTo>
                    <a:pt x="2783270" y="141407"/>
                  </a:lnTo>
                  <a:lnTo>
                    <a:pt x="2784932" y="167269"/>
                  </a:lnTo>
                  <a:lnTo>
                    <a:pt x="2789920" y="162055"/>
                  </a:lnTo>
                  <a:lnTo>
                    <a:pt x="2791583" y="171023"/>
                  </a:lnTo>
                  <a:lnTo>
                    <a:pt x="2793245" y="170397"/>
                  </a:lnTo>
                  <a:lnTo>
                    <a:pt x="2794908" y="153504"/>
                  </a:lnTo>
                  <a:lnTo>
                    <a:pt x="2796571" y="141615"/>
                  </a:lnTo>
                  <a:lnTo>
                    <a:pt x="2801559" y="136193"/>
                  </a:lnTo>
                  <a:lnTo>
                    <a:pt x="2803221" y="130144"/>
                  </a:lnTo>
                  <a:lnTo>
                    <a:pt x="2804884" y="117839"/>
                  </a:lnTo>
                  <a:lnTo>
                    <a:pt x="2806547" y="114502"/>
                  </a:lnTo>
                  <a:lnTo>
                    <a:pt x="2808209" y="118048"/>
                  </a:lnTo>
                  <a:lnTo>
                    <a:pt x="2813197" y="102405"/>
                  </a:lnTo>
                  <a:lnTo>
                    <a:pt x="2814860" y="103865"/>
                  </a:lnTo>
                  <a:lnTo>
                    <a:pt x="2816522" y="131396"/>
                  </a:lnTo>
                  <a:lnTo>
                    <a:pt x="2818185" y="125764"/>
                  </a:lnTo>
                  <a:lnTo>
                    <a:pt x="2819848" y="123262"/>
                  </a:lnTo>
                  <a:lnTo>
                    <a:pt x="2824836" y="129519"/>
                  </a:lnTo>
                  <a:lnTo>
                    <a:pt x="2826498" y="149541"/>
                  </a:lnTo>
                  <a:lnTo>
                    <a:pt x="2828161" y="150584"/>
                  </a:lnTo>
                  <a:lnTo>
                    <a:pt x="2829824" y="154129"/>
                  </a:lnTo>
                  <a:lnTo>
                    <a:pt x="2831486" y="140364"/>
                  </a:lnTo>
                  <a:lnTo>
                    <a:pt x="2836474" y="139947"/>
                  </a:lnTo>
                  <a:lnTo>
                    <a:pt x="2838137" y="123887"/>
                  </a:lnTo>
                  <a:lnTo>
                    <a:pt x="2839800" y="113876"/>
                  </a:lnTo>
                  <a:lnTo>
                    <a:pt x="2841462" y="123262"/>
                  </a:lnTo>
                  <a:lnTo>
                    <a:pt x="2843125" y="124930"/>
                  </a:lnTo>
                  <a:lnTo>
                    <a:pt x="2848113" y="120759"/>
                  </a:lnTo>
                  <a:lnTo>
                    <a:pt x="2849775" y="119925"/>
                  </a:lnTo>
                  <a:lnTo>
                    <a:pt x="2851438" y="122636"/>
                  </a:lnTo>
                  <a:lnTo>
                    <a:pt x="2853101" y="120550"/>
                  </a:lnTo>
                  <a:lnTo>
                    <a:pt x="2854763" y="113876"/>
                  </a:lnTo>
                  <a:lnTo>
                    <a:pt x="2859751" y="115545"/>
                  </a:lnTo>
                  <a:lnTo>
                    <a:pt x="2861414" y="107619"/>
                  </a:lnTo>
                  <a:lnTo>
                    <a:pt x="2863077" y="107202"/>
                  </a:lnTo>
                  <a:lnTo>
                    <a:pt x="2864739" y="89474"/>
                  </a:lnTo>
                  <a:lnTo>
                    <a:pt x="2866402" y="101779"/>
                  </a:lnTo>
                  <a:lnTo>
                    <a:pt x="2871390" y="86137"/>
                  </a:lnTo>
                  <a:lnTo>
                    <a:pt x="2873052" y="82383"/>
                  </a:lnTo>
                  <a:lnTo>
                    <a:pt x="2874715" y="69035"/>
                  </a:lnTo>
                  <a:lnTo>
                    <a:pt x="2876378" y="73623"/>
                  </a:lnTo>
                  <a:lnTo>
                    <a:pt x="2878040" y="74249"/>
                  </a:lnTo>
                  <a:lnTo>
                    <a:pt x="2883028" y="45050"/>
                  </a:lnTo>
                  <a:lnTo>
                    <a:pt x="2884691" y="19396"/>
                  </a:lnTo>
                  <a:lnTo>
                    <a:pt x="2886354" y="35247"/>
                  </a:lnTo>
                  <a:lnTo>
                    <a:pt x="2888016" y="37750"/>
                  </a:lnTo>
                  <a:lnTo>
                    <a:pt x="2889679" y="24193"/>
                  </a:lnTo>
                  <a:lnTo>
                    <a:pt x="2894667" y="23567"/>
                  </a:lnTo>
                  <a:lnTo>
                    <a:pt x="2896330" y="54227"/>
                  </a:lnTo>
                  <a:lnTo>
                    <a:pt x="2897992" y="64446"/>
                  </a:lnTo>
                  <a:lnTo>
                    <a:pt x="2899655" y="41295"/>
                  </a:lnTo>
                  <a:lnTo>
                    <a:pt x="2901317" y="53601"/>
                  </a:lnTo>
                  <a:lnTo>
                    <a:pt x="2906305" y="40044"/>
                  </a:lnTo>
                  <a:lnTo>
                    <a:pt x="2907968" y="14182"/>
                  </a:lnTo>
                  <a:lnTo>
                    <a:pt x="2909631" y="0"/>
                  </a:lnTo>
                </a:path>
              </a:pathLst>
            </a:custGeom>
            <a:ln w="21681" cap="flat">
              <a:solidFill>
                <a:srgbClr val="374C9B">
                  <a:alpha val="100000"/>
                </a:srgbClr>
              </a:solidFill>
              <a:prstDash val="solid"/>
              <a:round/>
            </a:ln>
          </p:spPr>
          <p:txBody>
            <a:bodyPr/>
            <a:lstStyle/>
            <a:p>
              <a:endParaRPr/>
            </a:p>
          </p:txBody>
        </p:sp>
        <p:sp>
          <p:nvSpPr>
            <p:cNvPr id="12" name="pl11"/>
            <p:cNvSpPr/>
            <p:nvPr/>
          </p:nvSpPr>
          <p:spPr>
            <a:xfrm>
              <a:off x="4513070" y="1758561"/>
              <a:ext cx="1183804" cy="374374"/>
            </a:xfrm>
            <a:custGeom>
              <a:avLst/>
              <a:gdLst/>
              <a:ahLst/>
              <a:cxnLst/>
              <a:rect l="0" t="0" r="0" b="0"/>
              <a:pathLst>
                <a:path w="1183804" h="374374">
                  <a:moveTo>
                    <a:pt x="0" y="0"/>
                  </a:moveTo>
                  <a:lnTo>
                    <a:pt x="4987" y="11262"/>
                  </a:lnTo>
                  <a:lnTo>
                    <a:pt x="6650" y="19188"/>
                  </a:lnTo>
                  <a:lnTo>
                    <a:pt x="8313" y="208"/>
                  </a:lnTo>
                  <a:lnTo>
                    <a:pt x="9975" y="17519"/>
                  </a:lnTo>
                  <a:lnTo>
                    <a:pt x="11638" y="20022"/>
                  </a:lnTo>
                  <a:lnTo>
                    <a:pt x="16626" y="10636"/>
                  </a:lnTo>
                  <a:lnTo>
                    <a:pt x="18289" y="1877"/>
                  </a:lnTo>
                  <a:lnTo>
                    <a:pt x="19951" y="28782"/>
                  </a:lnTo>
                  <a:lnTo>
                    <a:pt x="21614" y="49012"/>
                  </a:lnTo>
                  <a:lnTo>
                    <a:pt x="23277" y="74249"/>
                  </a:lnTo>
                  <a:lnTo>
                    <a:pt x="28264" y="58606"/>
                  </a:lnTo>
                  <a:lnTo>
                    <a:pt x="29927" y="70077"/>
                  </a:lnTo>
                  <a:lnTo>
                    <a:pt x="31590" y="79254"/>
                  </a:lnTo>
                  <a:lnTo>
                    <a:pt x="33252" y="55061"/>
                  </a:lnTo>
                  <a:lnTo>
                    <a:pt x="34915" y="59232"/>
                  </a:lnTo>
                  <a:lnTo>
                    <a:pt x="39903" y="62152"/>
                  </a:lnTo>
                  <a:lnTo>
                    <a:pt x="41566" y="107828"/>
                  </a:lnTo>
                  <a:lnTo>
                    <a:pt x="43228" y="90934"/>
                  </a:lnTo>
                  <a:lnTo>
                    <a:pt x="44891" y="109496"/>
                  </a:lnTo>
                  <a:lnTo>
                    <a:pt x="46554" y="112625"/>
                  </a:lnTo>
                  <a:lnTo>
                    <a:pt x="51542" y="119299"/>
                  </a:lnTo>
                  <a:lnTo>
                    <a:pt x="53204" y="123887"/>
                  </a:lnTo>
                  <a:lnTo>
                    <a:pt x="54867" y="127433"/>
                  </a:lnTo>
                  <a:lnTo>
                    <a:pt x="56529" y="127433"/>
                  </a:lnTo>
                  <a:lnTo>
                    <a:pt x="58192" y="117005"/>
                  </a:lnTo>
                  <a:lnTo>
                    <a:pt x="63180" y="137027"/>
                  </a:lnTo>
                  <a:lnTo>
                    <a:pt x="64843" y="149958"/>
                  </a:lnTo>
                  <a:lnTo>
                    <a:pt x="66505" y="171649"/>
                  </a:lnTo>
                  <a:lnTo>
                    <a:pt x="68168" y="155172"/>
                  </a:lnTo>
                  <a:lnTo>
                    <a:pt x="69831" y="182494"/>
                  </a:lnTo>
                  <a:lnTo>
                    <a:pt x="74819" y="172900"/>
                  </a:lnTo>
                  <a:lnTo>
                    <a:pt x="76481" y="189377"/>
                  </a:lnTo>
                  <a:lnTo>
                    <a:pt x="78144" y="196677"/>
                  </a:lnTo>
                  <a:lnTo>
                    <a:pt x="79807" y="194591"/>
                  </a:lnTo>
                  <a:lnTo>
                    <a:pt x="81469" y="178323"/>
                  </a:lnTo>
                  <a:lnTo>
                    <a:pt x="86457" y="177280"/>
                  </a:lnTo>
                  <a:lnTo>
                    <a:pt x="88120" y="184371"/>
                  </a:lnTo>
                  <a:lnTo>
                    <a:pt x="89782" y="230464"/>
                  </a:lnTo>
                  <a:lnTo>
                    <a:pt x="91445" y="262375"/>
                  </a:lnTo>
                  <a:lnTo>
                    <a:pt x="93108" y="257369"/>
                  </a:lnTo>
                  <a:lnTo>
                    <a:pt x="98096" y="250278"/>
                  </a:lnTo>
                  <a:lnTo>
                    <a:pt x="99758" y="253824"/>
                  </a:lnTo>
                  <a:lnTo>
                    <a:pt x="101421" y="264669"/>
                  </a:lnTo>
                  <a:lnTo>
                    <a:pt x="103084" y="261541"/>
                  </a:lnTo>
                  <a:lnTo>
                    <a:pt x="104746" y="261123"/>
                  </a:lnTo>
                  <a:lnTo>
                    <a:pt x="111397" y="262375"/>
                  </a:lnTo>
                  <a:lnTo>
                    <a:pt x="113059" y="283857"/>
                  </a:lnTo>
                  <a:lnTo>
                    <a:pt x="114722" y="277392"/>
                  </a:lnTo>
                  <a:lnTo>
                    <a:pt x="116385" y="274263"/>
                  </a:lnTo>
                  <a:lnTo>
                    <a:pt x="123035" y="258829"/>
                  </a:lnTo>
                  <a:lnTo>
                    <a:pt x="124698" y="256535"/>
                  </a:lnTo>
                  <a:lnTo>
                    <a:pt x="126361" y="241101"/>
                  </a:lnTo>
                  <a:lnTo>
                    <a:pt x="128023" y="234427"/>
                  </a:lnTo>
                  <a:lnTo>
                    <a:pt x="133011" y="244230"/>
                  </a:lnTo>
                  <a:lnTo>
                    <a:pt x="134674" y="247358"/>
                  </a:lnTo>
                  <a:lnTo>
                    <a:pt x="136337" y="249235"/>
                  </a:lnTo>
                  <a:lnTo>
                    <a:pt x="137999" y="265503"/>
                  </a:lnTo>
                  <a:lnTo>
                    <a:pt x="139662" y="276766"/>
                  </a:lnTo>
                  <a:lnTo>
                    <a:pt x="144650" y="278643"/>
                  </a:lnTo>
                  <a:lnTo>
                    <a:pt x="146312" y="257995"/>
                  </a:lnTo>
                  <a:lnTo>
                    <a:pt x="147975" y="244647"/>
                  </a:lnTo>
                  <a:lnTo>
                    <a:pt x="149638" y="242770"/>
                  </a:lnTo>
                  <a:lnTo>
                    <a:pt x="151300" y="241518"/>
                  </a:lnTo>
                  <a:lnTo>
                    <a:pt x="156288" y="247150"/>
                  </a:lnTo>
                  <a:lnTo>
                    <a:pt x="157951" y="241727"/>
                  </a:lnTo>
                  <a:lnTo>
                    <a:pt x="159614" y="237138"/>
                  </a:lnTo>
                  <a:lnTo>
                    <a:pt x="161276" y="251321"/>
                  </a:lnTo>
                  <a:lnTo>
                    <a:pt x="162939" y="247984"/>
                  </a:lnTo>
                  <a:lnTo>
                    <a:pt x="167927" y="259872"/>
                  </a:lnTo>
                  <a:lnTo>
                    <a:pt x="169589" y="257786"/>
                  </a:lnTo>
                  <a:lnTo>
                    <a:pt x="171252" y="273220"/>
                  </a:lnTo>
                  <a:lnTo>
                    <a:pt x="172915" y="284274"/>
                  </a:lnTo>
                  <a:lnTo>
                    <a:pt x="174577" y="254866"/>
                  </a:lnTo>
                  <a:lnTo>
                    <a:pt x="179565" y="232759"/>
                  </a:lnTo>
                  <a:lnTo>
                    <a:pt x="181228" y="247150"/>
                  </a:lnTo>
                  <a:lnTo>
                    <a:pt x="182891" y="241935"/>
                  </a:lnTo>
                  <a:lnTo>
                    <a:pt x="184553" y="232759"/>
                  </a:lnTo>
                  <a:lnTo>
                    <a:pt x="186216" y="227962"/>
                  </a:lnTo>
                  <a:lnTo>
                    <a:pt x="191204" y="229630"/>
                  </a:lnTo>
                  <a:lnTo>
                    <a:pt x="192866" y="198554"/>
                  </a:lnTo>
                  <a:lnTo>
                    <a:pt x="194529" y="212528"/>
                  </a:lnTo>
                  <a:lnTo>
                    <a:pt x="196192" y="221496"/>
                  </a:lnTo>
                  <a:lnTo>
                    <a:pt x="197854" y="211276"/>
                  </a:lnTo>
                  <a:lnTo>
                    <a:pt x="202842" y="211068"/>
                  </a:lnTo>
                  <a:lnTo>
                    <a:pt x="204505" y="217950"/>
                  </a:lnTo>
                  <a:lnTo>
                    <a:pt x="206168" y="210025"/>
                  </a:lnTo>
                  <a:lnTo>
                    <a:pt x="207830" y="211276"/>
                  </a:lnTo>
                  <a:lnTo>
                    <a:pt x="209493" y="217950"/>
                  </a:lnTo>
                  <a:lnTo>
                    <a:pt x="214481" y="209816"/>
                  </a:lnTo>
                  <a:lnTo>
                    <a:pt x="216144" y="205019"/>
                  </a:lnTo>
                  <a:lnTo>
                    <a:pt x="217806" y="209816"/>
                  </a:lnTo>
                  <a:lnTo>
                    <a:pt x="219469" y="207522"/>
                  </a:lnTo>
                  <a:lnTo>
                    <a:pt x="221131" y="220036"/>
                  </a:lnTo>
                  <a:lnTo>
                    <a:pt x="226119" y="215448"/>
                  </a:lnTo>
                  <a:lnTo>
                    <a:pt x="227782" y="227336"/>
                  </a:lnTo>
                  <a:lnTo>
                    <a:pt x="229445" y="232341"/>
                  </a:lnTo>
                  <a:lnTo>
                    <a:pt x="231107" y="238598"/>
                  </a:lnTo>
                  <a:lnTo>
                    <a:pt x="232770" y="243813"/>
                  </a:lnTo>
                  <a:lnTo>
                    <a:pt x="237758" y="239433"/>
                  </a:lnTo>
                  <a:lnTo>
                    <a:pt x="239421" y="231299"/>
                  </a:lnTo>
                  <a:lnTo>
                    <a:pt x="241083" y="228587"/>
                  </a:lnTo>
                  <a:lnTo>
                    <a:pt x="242746" y="213779"/>
                  </a:lnTo>
                  <a:lnTo>
                    <a:pt x="244409" y="209816"/>
                  </a:lnTo>
                  <a:lnTo>
                    <a:pt x="249396" y="210233"/>
                  </a:lnTo>
                  <a:lnTo>
                    <a:pt x="251059" y="217742"/>
                  </a:lnTo>
                  <a:lnTo>
                    <a:pt x="252722" y="223582"/>
                  </a:lnTo>
                  <a:lnTo>
                    <a:pt x="254384" y="226919"/>
                  </a:lnTo>
                  <a:lnTo>
                    <a:pt x="256047" y="237973"/>
                  </a:lnTo>
                  <a:lnTo>
                    <a:pt x="261035" y="231299"/>
                  </a:lnTo>
                  <a:lnTo>
                    <a:pt x="262698" y="231716"/>
                  </a:lnTo>
                  <a:lnTo>
                    <a:pt x="264360" y="238390"/>
                  </a:lnTo>
                  <a:lnTo>
                    <a:pt x="266023" y="236096"/>
                  </a:lnTo>
                  <a:lnTo>
                    <a:pt x="272674" y="210651"/>
                  </a:lnTo>
                  <a:lnTo>
                    <a:pt x="274336" y="207939"/>
                  </a:lnTo>
                  <a:lnTo>
                    <a:pt x="275999" y="213153"/>
                  </a:lnTo>
                  <a:lnTo>
                    <a:pt x="277661" y="221079"/>
                  </a:lnTo>
                  <a:lnTo>
                    <a:pt x="279324" y="202308"/>
                  </a:lnTo>
                  <a:lnTo>
                    <a:pt x="284312" y="199388"/>
                  </a:lnTo>
                  <a:lnTo>
                    <a:pt x="285975" y="211068"/>
                  </a:lnTo>
                  <a:lnTo>
                    <a:pt x="287637" y="173317"/>
                  </a:lnTo>
                  <a:lnTo>
                    <a:pt x="289300" y="170606"/>
                  </a:lnTo>
                  <a:lnTo>
                    <a:pt x="290963" y="176446"/>
                  </a:lnTo>
                  <a:lnTo>
                    <a:pt x="295951" y="159761"/>
                  </a:lnTo>
                  <a:lnTo>
                    <a:pt x="297613" y="144118"/>
                  </a:lnTo>
                  <a:lnTo>
                    <a:pt x="299276" y="158092"/>
                  </a:lnTo>
                  <a:lnTo>
                    <a:pt x="300938" y="149124"/>
                  </a:lnTo>
                  <a:lnTo>
                    <a:pt x="302601" y="152461"/>
                  </a:lnTo>
                  <a:lnTo>
                    <a:pt x="307589" y="154338"/>
                  </a:lnTo>
                  <a:lnTo>
                    <a:pt x="309252" y="162889"/>
                  </a:lnTo>
                  <a:lnTo>
                    <a:pt x="310914" y="155798"/>
                  </a:lnTo>
                  <a:lnTo>
                    <a:pt x="312577" y="143910"/>
                  </a:lnTo>
                  <a:lnTo>
                    <a:pt x="314240" y="151627"/>
                  </a:lnTo>
                  <a:lnTo>
                    <a:pt x="319228" y="161429"/>
                  </a:lnTo>
                  <a:lnTo>
                    <a:pt x="320890" y="144952"/>
                  </a:lnTo>
                  <a:lnTo>
                    <a:pt x="322553" y="155798"/>
                  </a:lnTo>
                  <a:lnTo>
                    <a:pt x="324216" y="171023"/>
                  </a:lnTo>
                  <a:lnTo>
                    <a:pt x="325878" y="188751"/>
                  </a:lnTo>
                  <a:lnTo>
                    <a:pt x="330866" y="192297"/>
                  </a:lnTo>
                  <a:lnTo>
                    <a:pt x="332529" y="196885"/>
                  </a:lnTo>
                  <a:lnTo>
                    <a:pt x="334191" y="189794"/>
                  </a:lnTo>
                  <a:lnTo>
                    <a:pt x="335854" y="194591"/>
                  </a:lnTo>
                  <a:lnTo>
                    <a:pt x="337517" y="185623"/>
                  </a:lnTo>
                  <a:lnTo>
                    <a:pt x="342505" y="186874"/>
                  </a:lnTo>
                  <a:lnTo>
                    <a:pt x="344167" y="195842"/>
                  </a:lnTo>
                  <a:lnTo>
                    <a:pt x="345830" y="215656"/>
                  </a:lnTo>
                  <a:lnTo>
                    <a:pt x="347493" y="210233"/>
                  </a:lnTo>
                  <a:lnTo>
                    <a:pt x="349155" y="203768"/>
                  </a:lnTo>
                  <a:lnTo>
                    <a:pt x="354143" y="201265"/>
                  </a:lnTo>
                  <a:lnTo>
                    <a:pt x="355806" y="206688"/>
                  </a:lnTo>
                  <a:lnTo>
                    <a:pt x="357468" y="201474"/>
                  </a:lnTo>
                  <a:lnTo>
                    <a:pt x="359131" y="190837"/>
                  </a:lnTo>
                  <a:lnTo>
                    <a:pt x="360794" y="192505"/>
                  </a:lnTo>
                  <a:lnTo>
                    <a:pt x="365782" y="192505"/>
                  </a:lnTo>
                  <a:lnTo>
                    <a:pt x="367444" y="181451"/>
                  </a:lnTo>
                  <a:lnTo>
                    <a:pt x="369107" y="170189"/>
                  </a:lnTo>
                  <a:lnTo>
                    <a:pt x="370770" y="182703"/>
                  </a:lnTo>
                  <a:lnTo>
                    <a:pt x="372432" y="191463"/>
                  </a:lnTo>
                  <a:lnTo>
                    <a:pt x="377420" y="207522"/>
                  </a:lnTo>
                  <a:lnTo>
                    <a:pt x="379083" y="218368"/>
                  </a:lnTo>
                  <a:lnTo>
                    <a:pt x="380746" y="225250"/>
                  </a:lnTo>
                  <a:lnTo>
                    <a:pt x="382408" y="223582"/>
                  </a:lnTo>
                  <a:lnTo>
                    <a:pt x="384071" y="197302"/>
                  </a:lnTo>
                  <a:lnTo>
                    <a:pt x="389059" y="192505"/>
                  </a:lnTo>
                  <a:lnTo>
                    <a:pt x="390721" y="203559"/>
                  </a:lnTo>
                  <a:lnTo>
                    <a:pt x="392384" y="218576"/>
                  </a:lnTo>
                  <a:lnTo>
                    <a:pt x="394047" y="232759"/>
                  </a:lnTo>
                  <a:lnTo>
                    <a:pt x="395709" y="232341"/>
                  </a:lnTo>
                  <a:lnTo>
                    <a:pt x="400697" y="217533"/>
                  </a:lnTo>
                  <a:lnTo>
                    <a:pt x="402360" y="229213"/>
                  </a:lnTo>
                  <a:lnTo>
                    <a:pt x="404023" y="229630"/>
                  </a:lnTo>
                  <a:lnTo>
                    <a:pt x="405685" y="221913"/>
                  </a:lnTo>
                  <a:lnTo>
                    <a:pt x="407348" y="220870"/>
                  </a:lnTo>
                  <a:lnTo>
                    <a:pt x="412336" y="223582"/>
                  </a:lnTo>
                  <a:lnTo>
                    <a:pt x="413998" y="223582"/>
                  </a:lnTo>
                  <a:lnTo>
                    <a:pt x="415661" y="207105"/>
                  </a:lnTo>
                  <a:lnTo>
                    <a:pt x="417324" y="213779"/>
                  </a:lnTo>
                  <a:lnTo>
                    <a:pt x="418986" y="203351"/>
                  </a:lnTo>
                  <a:lnTo>
                    <a:pt x="423974" y="185623"/>
                  </a:lnTo>
                  <a:lnTo>
                    <a:pt x="425637" y="195842"/>
                  </a:lnTo>
                  <a:lnTo>
                    <a:pt x="427300" y="212945"/>
                  </a:lnTo>
                  <a:lnTo>
                    <a:pt x="428962" y="213153"/>
                  </a:lnTo>
                  <a:lnTo>
                    <a:pt x="430625" y="228379"/>
                  </a:lnTo>
                  <a:lnTo>
                    <a:pt x="435613" y="229630"/>
                  </a:lnTo>
                  <a:lnTo>
                    <a:pt x="437276" y="226293"/>
                  </a:lnTo>
                  <a:lnTo>
                    <a:pt x="438938" y="227962"/>
                  </a:lnTo>
                  <a:lnTo>
                    <a:pt x="440601" y="245272"/>
                  </a:lnTo>
                  <a:lnTo>
                    <a:pt x="442263" y="253615"/>
                  </a:lnTo>
                  <a:lnTo>
                    <a:pt x="447251" y="250069"/>
                  </a:lnTo>
                  <a:lnTo>
                    <a:pt x="448914" y="259038"/>
                  </a:lnTo>
                  <a:lnTo>
                    <a:pt x="450577" y="258621"/>
                  </a:lnTo>
                  <a:lnTo>
                    <a:pt x="452239" y="250904"/>
                  </a:lnTo>
                  <a:lnTo>
                    <a:pt x="453902" y="242561"/>
                  </a:lnTo>
                  <a:lnTo>
                    <a:pt x="458890" y="240267"/>
                  </a:lnTo>
                  <a:lnTo>
                    <a:pt x="460553" y="241518"/>
                  </a:lnTo>
                  <a:lnTo>
                    <a:pt x="462215" y="234636"/>
                  </a:lnTo>
                  <a:lnTo>
                    <a:pt x="463878" y="237556"/>
                  </a:lnTo>
                  <a:lnTo>
                    <a:pt x="465540" y="249652"/>
                  </a:lnTo>
                  <a:lnTo>
                    <a:pt x="470528" y="253615"/>
                  </a:lnTo>
                  <a:lnTo>
                    <a:pt x="472191" y="256744"/>
                  </a:lnTo>
                  <a:lnTo>
                    <a:pt x="473854" y="270717"/>
                  </a:lnTo>
                  <a:lnTo>
                    <a:pt x="475516" y="280520"/>
                  </a:lnTo>
                  <a:lnTo>
                    <a:pt x="477179" y="312431"/>
                  </a:lnTo>
                  <a:lnTo>
                    <a:pt x="482167" y="298874"/>
                  </a:lnTo>
                  <a:lnTo>
                    <a:pt x="483830" y="284274"/>
                  </a:lnTo>
                  <a:lnTo>
                    <a:pt x="485492" y="279269"/>
                  </a:lnTo>
                  <a:lnTo>
                    <a:pt x="487155" y="273846"/>
                  </a:lnTo>
                  <a:lnTo>
                    <a:pt x="488818" y="282189"/>
                  </a:lnTo>
                  <a:lnTo>
                    <a:pt x="493805" y="288863"/>
                  </a:lnTo>
                  <a:lnTo>
                    <a:pt x="495468" y="302211"/>
                  </a:lnTo>
                  <a:lnTo>
                    <a:pt x="497131" y="310553"/>
                  </a:lnTo>
                  <a:lnTo>
                    <a:pt x="498793" y="298874"/>
                  </a:lnTo>
                  <a:lnTo>
                    <a:pt x="500456" y="305131"/>
                  </a:lnTo>
                  <a:lnTo>
                    <a:pt x="505444" y="309302"/>
                  </a:lnTo>
                  <a:lnTo>
                    <a:pt x="507107" y="318896"/>
                  </a:lnTo>
                  <a:lnTo>
                    <a:pt x="508769" y="326196"/>
                  </a:lnTo>
                  <a:lnTo>
                    <a:pt x="510432" y="314308"/>
                  </a:lnTo>
                  <a:lnTo>
                    <a:pt x="512095" y="329116"/>
                  </a:lnTo>
                  <a:lnTo>
                    <a:pt x="517083" y="327030"/>
                  </a:lnTo>
                  <a:lnTo>
                    <a:pt x="518745" y="327864"/>
                  </a:lnTo>
                  <a:lnTo>
                    <a:pt x="520408" y="325987"/>
                  </a:lnTo>
                  <a:lnTo>
                    <a:pt x="522070" y="322025"/>
                  </a:lnTo>
                  <a:lnTo>
                    <a:pt x="523733" y="315142"/>
                  </a:lnTo>
                  <a:lnTo>
                    <a:pt x="528721" y="312013"/>
                  </a:lnTo>
                  <a:lnTo>
                    <a:pt x="530384" y="322442"/>
                  </a:lnTo>
                  <a:lnTo>
                    <a:pt x="532046" y="337041"/>
                  </a:lnTo>
                  <a:lnTo>
                    <a:pt x="533709" y="342255"/>
                  </a:lnTo>
                  <a:lnTo>
                    <a:pt x="535372" y="348304"/>
                  </a:lnTo>
                  <a:lnTo>
                    <a:pt x="540360" y="351015"/>
                  </a:lnTo>
                  <a:lnTo>
                    <a:pt x="542022" y="359358"/>
                  </a:lnTo>
                  <a:lnTo>
                    <a:pt x="543685" y="355186"/>
                  </a:lnTo>
                  <a:lnTo>
                    <a:pt x="545348" y="353727"/>
                  </a:lnTo>
                  <a:lnTo>
                    <a:pt x="547010" y="362903"/>
                  </a:lnTo>
                  <a:lnTo>
                    <a:pt x="551998" y="373957"/>
                  </a:lnTo>
                  <a:lnTo>
                    <a:pt x="553661" y="371246"/>
                  </a:lnTo>
                  <a:lnTo>
                    <a:pt x="555323" y="363112"/>
                  </a:lnTo>
                  <a:lnTo>
                    <a:pt x="556986" y="368535"/>
                  </a:lnTo>
                  <a:lnTo>
                    <a:pt x="558649" y="367909"/>
                  </a:lnTo>
                  <a:lnTo>
                    <a:pt x="563637" y="367492"/>
                  </a:lnTo>
                  <a:lnTo>
                    <a:pt x="565299" y="373332"/>
                  </a:lnTo>
                  <a:lnTo>
                    <a:pt x="566962" y="362903"/>
                  </a:lnTo>
                  <a:lnTo>
                    <a:pt x="568625" y="358732"/>
                  </a:lnTo>
                  <a:lnTo>
                    <a:pt x="570287" y="368743"/>
                  </a:lnTo>
                  <a:lnTo>
                    <a:pt x="575275" y="354978"/>
                  </a:lnTo>
                  <a:lnTo>
                    <a:pt x="576938" y="363738"/>
                  </a:lnTo>
                  <a:lnTo>
                    <a:pt x="578600" y="359149"/>
                  </a:lnTo>
                  <a:lnTo>
                    <a:pt x="580263" y="348095"/>
                  </a:lnTo>
                  <a:lnTo>
                    <a:pt x="581926" y="324110"/>
                  </a:lnTo>
                  <a:lnTo>
                    <a:pt x="586914" y="314725"/>
                  </a:lnTo>
                  <a:lnTo>
                    <a:pt x="588576" y="316393"/>
                  </a:lnTo>
                  <a:lnTo>
                    <a:pt x="590239" y="309928"/>
                  </a:lnTo>
                  <a:lnTo>
                    <a:pt x="591902" y="312431"/>
                  </a:lnTo>
                  <a:lnTo>
                    <a:pt x="593564" y="314308"/>
                  </a:lnTo>
                  <a:lnTo>
                    <a:pt x="598552" y="315768"/>
                  </a:lnTo>
                  <a:lnTo>
                    <a:pt x="600215" y="324527"/>
                  </a:lnTo>
                  <a:lnTo>
                    <a:pt x="601877" y="329950"/>
                  </a:lnTo>
                  <a:lnTo>
                    <a:pt x="603540" y="317228"/>
                  </a:lnTo>
                  <a:lnTo>
                    <a:pt x="605203" y="318062"/>
                  </a:lnTo>
                  <a:lnTo>
                    <a:pt x="610191" y="294911"/>
                  </a:lnTo>
                  <a:lnTo>
                    <a:pt x="611853" y="291157"/>
                  </a:lnTo>
                  <a:lnTo>
                    <a:pt x="613516" y="283023"/>
                  </a:lnTo>
                  <a:lnTo>
                    <a:pt x="615179" y="288028"/>
                  </a:lnTo>
                  <a:lnTo>
                    <a:pt x="616841" y="282606"/>
                  </a:lnTo>
                  <a:lnTo>
                    <a:pt x="621829" y="277600"/>
                  </a:lnTo>
                  <a:lnTo>
                    <a:pt x="623492" y="279686"/>
                  </a:lnTo>
                  <a:lnTo>
                    <a:pt x="625155" y="276349"/>
                  </a:lnTo>
                  <a:lnTo>
                    <a:pt x="626817" y="269049"/>
                  </a:lnTo>
                  <a:lnTo>
                    <a:pt x="628480" y="254449"/>
                  </a:lnTo>
                  <a:lnTo>
                    <a:pt x="633468" y="268840"/>
                  </a:lnTo>
                  <a:lnTo>
                    <a:pt x="635130" y="271969"/>
                  </a:lnTo>
                  <a:lnTo>
                    <a:pt x="636793" y="255492"/>
                  </a:lnTo>
                  <a:lnTo>
                    <a:pt x="638456" y="278852"/>
                  </a:lnTo>
                  <a:lnTo>
                    <a:pt x="640118" y="283857"/>
                  </a:lnTo>
                  <a:lnTo>
                    <a:pt x="645106" y="284066"/>
                  </a:lnTo>
                  <a:lnTo>
                    <a:pt x="646769" y="261123"/>
                  </a:lnTo>
                  <a:lnTo>
                    <a:pt x="648432" y="259663"/>
                  </a:lnTo>
                  <a:lnTo>
                    <a:pt x="650094" y="255701"/>
                  </a:lnTo>
                  <a:lnTo>
                    <a:pt x="651757" y="255284"/>
                  </a:lnTo>
                  <a:lnTo>
                    <a:pt x="656745" y="261958"/>
                  </a:lnTo>
                  <a:lnTo>
                    <a:pt x="658407" y="265712"/>
                  </a:lnTo>
                  <a:lnTo>
                    <a:pt x="660070" y="259663"/>
                  </a:lnTo>
                  <a:lnTo>
                    <a:pt x="661733" y="256952"/>
                  </a:lnTo>
                  <a:lnTo>
                    <a:pt x="663395" y="257161"/>
                  </a:lnTo>
                  <a:lnTo>
                    <a:pt x="668383" y="285108"/>
                  </a:lnTo>
                  <a:lnTo>
                    <a:pt x="670046" y="279477"/>
                  </a:lnTo>
                  <a:lnTo>
                    <a:pt x="671709" y="286568"/>
                  </a:lnTo>
                  <a:lnTo>
                    <a:pt x="673371" y="286568"/>
                  </a:lnTo>
                  <a:lnTo>
                    <a:pt x="675034" y="297831"/>
                  </a:lnTo>
                  <a:lnTo>
                    <a:pt x="680022" y="294494"/>
                  </a:lnTo>
                  <a:lnTo>
                    <a:pt x="681685" y="290323"/>
                  </a:lnTo>
                  <a:lnTo>
                    <a:pt x="683347" y="301168"/>
                  </a:lnTo>
                  <a:lnTo>
                    <a:pt x="685010" y="300125"/>
                  </a:lnTo>
                  <a:lnTo>
                    <a:pt x="686672" y="306591"/>
                  </a:lnTo>
                  <a:lnTo>
                    <a:pt x="691660" y="299499"/>
                  </a:lnTo>
                  <a:lnTo>
                    <a:pt x="693323" y="296162"/>
                  </a:lnTo>
                  <a:lnTo>
                    <a:pt x="694986" y="292200"/>
                  </a:lnTo>
                  <a:lnTo>
                    <a:pt x="696648" y="280520"/>
                  </a:lnTo>
                  <a:lnTo>
                    <a:pt x="698311" y="268840"/>
                  </a:lnTo>
                  <a:lnTo>
                    <a:pt x="703299" y="271552"/>
                  </a:lnTo>
                  <a:lnTo>
                    <a:pt x="704962" y="270926"/>
                  </a:lnTo>
                  <a:lnTo>
                    <a:pt x="706624" y="248610"/>
                  </a:lnTo>
                  <a:lnTo>
                    <a:pt x="708287" y="234636"/>
                  </a:lnTo>
                  <a:lnTo>
                    <a:pt x="709950" y="239850"/>
                  </a:lnTo>
                  <a:lnTo>
                    <a:pt x="714937" y="230673"/>
                  </a:lnTo>
                  <a:lnTo>
                    <a:pt x="716600" y="232967"/>
                  </a:lnTo>
                  <a:lnTo>
                    <a:pt x="719925" y="235887"/>
                  </a:lnTo>
                  <a:lnTo>
                    <a:pt x="721588" y="230464"/>
                  </a:lnTo>
                  <a:lnTo>
                    <a:pt x="726576" y="243604"/>
                  </a:lnTo>
                  <a:lnTo>
                    <a:pt x="728239" y="234218"/>
                  </a:lnTo>
                  <a:lnTo>
                    <a:pt x="731564" y="235053"/>
                  </a:lnTo>
                  <a:lnTo>
                    <a:pt x="733227" y="229213"/>
                  </a:lnTo>
                  <a:lnTo>
                    <a:pt x="738214" y="225876"/>
                  </a:lnTo>
                  <a:lnTo>
                    <a:pt x="739877" y="214405"/>
                  </a:lnTo>
                  <a:lnTo>
                    <a:pt x="741540" y="218368"/>
                  </a:lnTo>
                  <a:lnTo>
                    <a:pt x="743202" y="217950"/>
                  </a:lnTo>
                  <a:lnTo>
                    <a:pt x="744865" y="197928"/>
                  </a:lnTo>
                  <a:lnTo>
                    <a:pt x="749853" y="192297"/>
                  </a:lnTo>
                  <a:lnTo>
                    <a:pt x="751516" y="195217"/>
                  </a:lnTo>
                  <a:lnTo>
                    <a:pt x="753178" y="223582"/>
                  </a:lnTo>
                  <a:lnTo>
                    <a:pt x="754841" y="230464"/>
                  </a:lnTo>
                  <a:lnTo>
                    <a:pt x="756504" y="229004"/>
                  </a:lnTo>
                  <a:lnTo>
                    <a:pt x="761492" y="229421"/>
                  </a:lnTo>
                  <a:lnTo>
                    <a:pt x="763154" y="237973"/>
                  </a:lnTo>
                  <a:lnTo>
                    <a:pt x="764817" y="233176"/>
                  </a:lnTo>
                  <a:lnTo>
                    <a:pt x="766479" y="228796"/>
                  </a:lnTo>
                  <a:lnTo>
                    <a:pt x="768142" y="234844"/>
                  </a:lnTo>
                  <a:lnTo>
                    <a:pt x="773130" y="249652"/>
                  </a:lnTo>
                  <a:lnTo>
                    <a:pt x="774793" y="250069"/>
                  </a:lnTo>
                  <a:lnTo>
                    <a:pt x="776455" y="245481"/>
                  </a:lnTo>
                  <a:lnTo>
                    <a:pt x="778118" y="250695"/>
                  </a:lnTo>
                  <a:lnTo>
                    <a:pt x="779781" y="241935"/>
                  </a:lnTo>
                  <a:lnTo>
                    <a:pt x="784769" y="238807"/>
                  </a:lnTo>
                  <a:lnTo>
                    <a:pt x="786431" y="245898"/>
                  </a:lnTo>
                  <a:lnTo>
                    <a:pt x="788094" y="259663"/>
                  </a:lnTo>
                  <a:lnTo>
                    <a:pt x="789757" y="255701"/>
                  </a:lnTo>
                  <a:lnTo>
                    <a:pt x="791419" y="243813"/>
                  </a:lnTo>
                  <a:lnTo>
                    <a:pt x="796407" y="243604"/>
                  </a:lnTo>
                  <a:lnTo>
                    <a:pt x="798070" y="239016"/>
                  </a:lnTo>
                  <a:lnTo>
                    <a:pt x="799732" y="224624"/>
                  </a:lnTo>
                  <a:lnTo>
                    <a:pt x="801395" y="242770"/>
                  </a:lnTo>
                  <a:lnTo>
                    <a:pt x="803058" y="255284"/>
                  </a:lnTo>
                  <a:lnTo>
                    <a:pt x="809708" y="245272"/>
                  </a:lnTo>
                  <a:lnTo>
                    <a:pt x="811371" y="249444"/>
                  </a:lnTo>
                  <a:lnTo>
                    <a:pt x="813034" y="252364"/>
                  </a:lnTo>
                  <a:lnTo>
                    <a:pt x="814696" y="264669"/>
                  </a:lnTo>
                  <a:lnTo>
                    <a:pt x="819684" y="269257"/>
                  </a:lnTo>
                  <a:lnTo>
                    <a:pt x="821347" y="284483"/>
                  </a:lnTo>
                  <a:lnTo>
                    <a:pt x="823009" y="289905"/>
                  </a:lnTo>
                  <a:lnTo>
                    <a:pt x="824672" y="285526"/>
                  </a:lnTo>
                  <a:lnTo>
                    <a:pt x="826335" y="288446"/>
                  </a:lnTo>
                  <a:lnTo>
                    <a:pt x="831323" y="294702"/>
                  </a:lnTo>
                  <a:lnTo>
                    <a:pt x="832985" y="286360"/>
                  </a:lnTo>
                  <a:lnTo>
                    <a:pt x="834648" y="277183"/>
                  </a:lnTo>
                  <a:lnTo>
                    <a:pt x="836311" y="275097"/>
                  </a:lnTo>
                  <a:lnTo>
                    <a:pt x="837973" y="268632"/>
                  </a:lnTo>
                  <a:lnTo>
                    <a:pt x="842961" y="281146"/>
                  </a:lnTo>
                  <a:lnTo>
                    <a:pt x="844624" y="265920"/>
                  </a:lnTo>
                  <a:lnTo>
                    <a:pt x="846287" y="256326"/>
                  </a:lnTo>
                  <a:lnTo>
                    <a:pt x="847949" y="259663"/>
                  </a:lnTo>
                  <a:lnTo>
                    <a:pt x="849612" y="256535"/>
                  </a:lnTo>
                  <a:lnTo>
                    <a:pt x="854600" y="259455"/>
                  </a:lnTo>
                  <a:lnTo>
                    <a:pt x="856262" y="263418"/>
                  </a:lnTo>
                  <a:lnTo>
                    <a:pt x="857925" y="275932"/>
                  </a:lnTo>
                  <a:lnTo>
                    <a:pt x="859588" y="280311"/>
                  </a:lnTo>
                  <a:lnTo>
                    <a:pt x="861250" y="275932"/>
                  </a:lnTo>
                  <a:lnTo>
                    <a:pt x="866238" y="263626"/>
                  </a:lnTo>
                  <a:lnTo>
                    <a:pt x="867901" y="268632"/>
                  </a:lnTo>
                  <a:lnTo>
                    <a:pt x="869564" y="260498"/>
                  </a:lnTo>
                  <a:lnTo>
                    <a:pt x="871226" y="257995"/>
                  </a:lnTo>
                  <a:lnTo>
                    <a:pt x="872889" y="272386"/>
                  </a:lnTo>
                  <a:lnTo>
                    <a:pt x="877877" y="269466"/>
                  </a:lnTo>
                  <a:lnTo>
                    <a:pt x="879539" y="275306"/>
                  </a:lnTo>
                  <a:lnTo>
                    <a:pt x="881202" y="273846"/>
                  </a:lnTo>
                  <a:lnTo>
                    <a:pt x="882865" y="282189"/>
                  </a:lnTo>
                  <a:lnTo>
                    <a:pt x="884527" y="267798"/>
                  </a:lnTo>
                  <a:lnTo>
                    <a:pt x="889515" y="220453"/>
                  </a:lnTo>
                  <a:lnTo>
                    <a:pt x="891178" y="215030"/>
                  </a:lnTo>
                  <a:lnTo>
                    <a:pt x="892841" y="193965"/>
                  </a:lnTo>
                  <a:lnTo>
                    <a:pt x="894503" y="187708"/>
                  </a:lnTo>
                  <a:lnTo>
                    <a:pt x="896166" y="172692"/>
                  </a:lnTo>
                  <a:lnTo>
                    <a:pt x="901154" y="201265"/>
                  </a:lnTo>
                  <a:lnTo>
                    <a:pt x="902816" y="208982"/>
                  </a:lnTo>
                  <a:lnTo>
                    <a:pt x="904479" y="223165"/>
                  </a:lnTo>
                  <a:lnTo>
                    <a:pt x="906142" y="220453"/>
                  </a:lnTo>
                  <a:lnTo>
                    <a:pt x="912792" y="206896"/>
                  </a:lnTo>
                  <a:lnTo>
                    <a:pt x="914455" y="209399"/>
                  </a:lnTo>
                  <a:lnTo>
                    <a:pt x="916118" y="217742"/>
                  </a:lnTo>
                  <a:lnTo>
                    <a:pt x="917780" y="236304"/>
                  </a:lnTo>
                  <a:lnTo>
                    <a:pt x="919443" y="249861"/>
                  </a:lnTo>
                  <a:lnTo>
                    <a:pt x="924431" y="261749"/>
                  </a:lnTo>
                  <a:lnTo>
                    <a:pt x="926094" y="266963"/>
                  </a:lnTo>
                  <a:lnTo>
                    <a:pt x="927756" y="260081"/>
                  </a:lnTo>
                  <a:lnTo>
                    <a:pt x="929419" y="245064"/>
                  </a:lnTo>
                  <a:lnTo>
                    <a:pt x="931081" y="231716"/>
                  </a:lnTo>
                  <a:lnTo>
                    <a:pt x="936069" y="229213"/>
                  </a:lnTo>
                  <a:lnTo>
                    <a:pt x="937732" y="236304"/>
                  </a:lnTo>
                  <a:lnTo>
                    <a:pt x="939395" y="242561"/>
                  </a:lnTo>
                  <a:lnTo>
                    <a:pt x="941057" y="227962"/>
                  </a:lnTo>
                  <a:lnTo>
                    <a:pt x="942720" y="230256"/>
                  </a:lnTo>
                  <a:lnTo>
                    <a:pt x="947708" y="223582"/>
                  </a:lnTo>
                  <a:lnTo>
                    <a:pt x="949371" y="227127"/>
                  </a:lnTo>
                  <a:lnTo>
                    <a:pt x="951033" y="221287"/>
                  </a:lnTo>
                  <a:lnTo>
                    <a:pt x="952696" y="236930"/>
                  </a:lnTo>
                  <a:lnTo>
                    <a:pt x="954359" y="239641"/>
                  </a:lnTo>
                  <a:lnTo>
                    <a:pt x="959346" y="241518"/>
                  </a:lnTo>
                  <a:lnTo>
                    <a:pt x="961009" y="241518"/>
                  </a:lnTo>
                  <a:lnTo>
                    <a:pt x="962672" y="223790"/>
                  </a:lnTo>
                  <a:lnTo>
                    <a:pt x="964334" y="229004"/>
                  </a:lnTo>
                  <a:lnTo>
                    <a:pt x="965997" y="231299"/>
                  </a:lnTo>
                  <a:lnTo>
                    <a:pt x="970985" y="231507"/>
                  </a:lnTo>
                  <a:lnTo>
                    <a:pt x="972648" y="245898"/>
                  </a:lnTo>
                  <a:lnTo>
                    <a:pt x="974310" y="240475"/>
                  </a:lnTo>
                  <a:lnTo>
                    <a:pt x="975973" y="252364"/>
                  </a:lnTo>
                  <a:lnTo>
                    <a:pt x="977636" y="258412"/>
                  </a:lnTo>
                  <a:lnTo>
                    <a:pt x="982624" y="246732"/>
                  </a:lnTo>
                  <a:lnTo>
                    <a:pt x="984286" y="248818"/>
                  </a:lnTo>
                  <a:lnTo>
                    <a:pt x="985949" y="268215"/>
                  </a:lnTo>
                  <a:lnTo>
                    <a:pt x="987611" y="259455"/>
                  </a:lnTo>
                  <a:lnTo>
                    <a:pt x="989274" y="241935"/>
                  </a:lnTo>
                  <a:lnTo>
                    <a:pt x="994262" y="247984"/>
                  </a:lnTo>
                  <a:lnTo>
                    <a:pt x="995925" y="251738"/>
                  </a:lnTo>
                  <a:lnTo>
                    <a:pt x="997587" y="263626"/>
                  </a:lnTo>
                  <a:lnTo>
                    <a:pt x="999250" y="273846"/>
                  </a:lnTo>
                  <a:lnTo>
                    <a:pt x="1000913" y="262166"/>
                  </a:lnTo>
                  <a:lnTo>
                    <a:pt x="1005901" y="259038"/>
                  </a:lnTo>
                  <a:lnTo>
                    <a:pt x="1007563" y="267798"/>
                  </a:lnTo>
                  <a:lnTo>
                    <a:pt x="1009226" y="267798"/>
                  </a:lnTo>
                  <a:lnTo>
                    <a:pt x="1010889" y="267798"/>
                  </a:lnTo>
                  <a:lnTo>
                    <a:pt x="1012551" y="269883"/>
                  </a:lnTo>
                  <a:lnTo>
                    <a:pt x="1017539" y="276140"/>
                  </a:lnTo>
                  <a:lnTo>
                    <a:pt x="1019202" y="287611"/>
                  </a:lnTo>
                  <a:lnTo>
                    <a:pt x="1020864" y="289488"/>
                  </a:lnTo>
                  <a:lnTo>
                    <a:pt x="1022527" y="298040"/>
                  </a:lnTo>
                  <a:lnTo>
                    <a:pt x="1024190" y="293034"/>
                  </a:lnTo>
                  <a:lnTo>
                    <a:pt x="1029178" y="304296"/>
                  </a:lnTo>
                  <a:lnTo>
                    <a:pt x="1030840" y="302211"/>
                  </a:lnTo>
                  <a:lnTo>
                    <a:pt x="1032503" y="301585"/>
                  </a:lnTo>
                  <a:lnTo>
                    <a:pt x="1034166" y="294285"/>
                  </a:lnTo>
                  <a:lnTo>
                    <a:pt x="1035828" y="294285"/>
                  </a:lnTo>
                  <a:lnTo>
                    <a:pt x="1040816" y="285526"/>
                  </a:lnTo>
                  <a:lnTo>
                    <a:pt x="1042479" y="281146"/>
                  </a:lnTo>
                  <a:lnTo>
                    <a:pt x="1044141" y="290114"/>
                  </a:lnTo>
                  <a:lnTo>
                    <a:pt x="1045804" y="290531"/>
                  </a:lnTo>
                  <a:lnTo>
                    <a:pt x="1047467" y="278643"/>
                  </a:lnTo>
                  <a:lnTo>
                    <a:pt x="1052455" y="279477"/>
                  </a:lnTo>
                  <a:lnTo>
                    <a:pt x="1054117" y="271343"/>
                  </a:lnTo>
                  <a:lnTo>
                    <a:pt x="1055780" y="279686"/>
                  </a:lnTo>
                  <a:lnTo>
                    <a:pt x="1057443" y="279060"/>
                  </a:lnTo>
                  <a:lnTo>
                    <a:pt x="1059105" y="285734"/>
                  </a:lnTo>
                  <a:lnTo>
                    <a:pt x="1064093" y="294285"/>
                  </a:lnTo>
                  <a:lnTo>
                    <a:pt x="1065756" y="299082"/>
                  </a:lnTo>
                  <a:lnTo>
                    <a:pt x="1067418" y="292200"/>
                  </a:lnTo>
                  <a:lnTo>
                    <a:pt x="1069081" y="289697"/>
                  </a:lnTo>
                  <a:lnTo>
                    <a:pt x="1070744" y="294911"/>
                  </a:lnTo>
                  <a:lnTo>
                    <a:pt x="1075732" y="291157"/>
                  </a:lnTo>
                  <a:lnTo>
                    <a:pt x="1077394" y="304505"/>
                  </a:lnTo>
                  <a:lnTo>
                    <a:pt x="1079057" y="295745"/>
                  </a:lnTo>
                  <a:lnTo>
                    <a:pt x="1080720" y="292200"/>
                  </a:lnTo>
                  <a:lnTo>
                    <a:pt x="1082382" y="318688"/>
                  </a:lnTo>
                  <a:lnTo>
                    <a:pt x="1087370" y="321816"/>
                  </a:lnTo>
                  <a:lnTo>
                    <a:pt x="1089033" y="320565"/>
                  </a:lnTo>
                  <a:lnTo>
                    <a:pt x="1090696" y="320773"/>
                  </a:lnTo>
                  <a:lnTo>
                    <a:pt x="1092358" y="319522"/>
                  </a:lnTo>
                  <a:lnTo>
                    <a:pt x="1094021" y="311805"/>
                  </a:lnTo>
                  <a:lnTo>
                    <a:pt x="1099009" y="312639"/>
                  </a:lnTo>
                  <a:lnTo>
                    <a:pt x="1100671" y="315142"/>
                  </a:lnTo>
                  <a:lnTo>
                    <a:pt x="1102334" y="329116"/>
                  </a:lnTo>
                  <a:lnTo>
                    <a:pt x="1103997" y="322025"/>
                  </a:lnTo>
                  <a:lnTo>
                    <a:pt x="1105659" y="319522"/>
                  </a:lnTo>
                  <a:lnTo>
                    <a:pt x="1110647" y="317019"/>
                  </a:lnTo>
                  <a:lnTo>
                    <a:pt x="1112310" y="321190"/>
                  </a:lnTo>
                  <a:lnTo>
                    <a:pt x="1113973" y="321399"/>
                  </a:lnTo>
                  <a:lnTo>
                    <a:pt x="1115635" y="312639"/>
                  </a:lnTo>
                  <a:lnTo>
                    <a:pt x="1117298" y="330159"/>
                  </a:lnTo>
                  <a:lnTo>
                    <a:pt x="1122286" y="326822"/>
                  </a:lnTo>
                  <a:lnTo>
                    <a:pt x="1123948" y="329533"/>
                  </a:lnTo>
                  <a:lnTo>
                    <a:pt x="1125611" y="332244"/>
                  </a:lnTo>
                  <a:lnTo>
                    <a:pt x="1127274" y="335581"/>
                  </a:lnTo>
                  <a:lnTo>
                    <a:pt x="1128936" y="330576"/>
                  </a:lnTo>
                  <a:lnTo>
                    <a:pt x="1133924" y="327030"/>
                  </a:lnTo>
                  <a:lnTo>
                    <a:pt x="1135587" y="317436"/>
                  </a:lnTo>
                  <a:lnTo>
                    <a:pt x="1137250" y="327864"/>
                  </a:lnTo>
                  <a:lnTo>
                    <a:pt x="1138912" y="340795"/>
                  </a:lnTo>
                  <a:lnTo>
                    <a:pt x="1140575" y="354769"/>
                  </a:lnTo>
                  <a:lnTo>
                    <a:pt x="1145563" y="361652"/>
                  </a:lnTo>
                  <a:lnTo>
                    <a:pt x="1147226" y="353935"/>
                  </a:lnTo>
                  <a:lnTo>
                    <a:pt x="1148888" y="361026"/>
                  </a:lnTo>
                  <a:lnTo>
                    <a:pt x="1150551" y="367075"/>
                  </a:lnTo>
                  <a:lnTo>
                    <a:pt x="1152213" y="362903"/>
                  </a:lnTo>
                  <a:lnTo>
                    <a:pt x="1157201" y="371872"/>
                  </a:lnTo>
                  <a:lnTo>
                    <a:pt x="1158864" y="374374"/>
                  </a:lnTo>
                  <a:lnTo>
                    <a:pt x="1160527" y="367492"/>
                  </a:lnTo>
                  <a:lnTo>
                    <a:pt x="1162189" y="362903"/>
                  </a:lnTo>
                  <a:lnTo>
                    <a:pt x="1163852" y="363529"/>
                  </a:lnTo>
                  <a:lnTo>
                    <a:pt x="1168840" y="358732"/>
                  </a:lnTo>
                  <a:lnTo>
                    <a:pt x="1170503" y="363738"/>
                  </a:lnTo>
                  <a:lnTo>
                    <a:pt x="1172165" y="354978"/>
                  </a:lnTo>
                  <a:lnTo>
                    <a:pt x="1173828" y="346010"/>
                  </a:lnTo>
                  <a:lnTo>
                    <a:pt x="1175491" y="347261"/>
                  </a:lnTo>
                  <a:lnTo>
                    <a:pt x="1180478" y="355186"/>
                  </a:lnTo>
                  <a:lnTo>
                    <a:pt x="1182141" y="345592"/>
                  </a:lnTo>
                  <a:lnTo>
                    <a:pt x="1183804" y="355186"/>
                  </a:lnTo>
                </a:path>
              </a:pathLst>
            </a:custGeom>
            <a:ln w="21681" cap="flat">
              <a:solidFill>
                <a:srgbClr val="374C9B">
                  <a:alpha val="100000"/>
                </a:srgbClr>
              </a:solidFill>
              <a:prstDash val="solid"/>
              <a:round/>
            </a:ln>
          </p:spPr>
          <p:txBody>
            <a:bodyPr/>
            <a:lstStyle/>
            <a:p>
              <a:endParaRPr/>
            </a:p>
          </p:txBody>
        </p:sp>
        <p:sp>
          <p:nvSpPr>
            <p:cNvPr id="13" name="pl12"/>
            <p:cNvSpPr/>
            <p:nvPr/>
          </p:nvSpPr>
          <p:spPr>
            <a:xfrm>
              <a:off x="1600113" y="2110619"/>
              <a:ext cx="4098423" cy="930201"/>
            </a:xfrm>
            <a:custGeom>
              <a:avLst/>
              <a:gdLst/>
              <a:ahLst/>
              <a:cxnLst/>
              <a:rect l="0" t="0" r="0" b="0"/>
              <a:pathLst>
                <a:path w="4098423" h="930201">
                  <a:moveTo>
                    <a:pt x="0" y="483871"/>
                  </a:moveTo>
                  <a:lnTo>
                    <a:pt x="1662" y="504728"/>
                  </a:lnTo>
                  <a:lnTo>
                    <a:pt x="3325" y="481786"/>
                  </a:lnTo>
                  <a:lnTo>
                    <a:pt x="8313" y="475529"/>
                  </a:lnTo>
                  <a:lnTo>
                    <a:pt x="9975" y="469272"/>
                  </a:lnTo>
                  <a:lnTo>
                    <a:pt x="11638" y="467186"/>
                  </a:lnTo>
                  <a:lnTo>
                    <a:pt x="13301" y="467186"/>
                  </a:lnTo>
                  <a:lnTo>
                    <a:pt x="14963" y="473443"/>
                  </a:lnTo>
                  <a:lnTo>
                    <a:pt x="19951" y="473443"/>
                  </a:lnTo>
                  <a:lnTo>
                    <a:pt x="21614" y="471357"/>
                  </a:lnTo>
                  <a:lnTo>
                    <a:pt x="23277" y="469272"/>
                  </a:lnTo>
                  <a:lnTo>
                    <a:pt x="24939" y="465100"/>
                  </a:lnTo>
                  <a:lnTo>
                    <a:pt x="26602" y="456758"/>
                  </a:lnTo>
                  <a:lnTo>
                    <a:pt x="33252" y="467186"/>
                  </a:lnTo>
                  <a:lnTo>
                    <a:pt x="34915" y="463015"/>
                  </a:lnTo>
                  <a:lnTo>
                    <a:pt x="36578" y="471357"/>
                  </a:lnTo>
                  <a:lnTo>
                    <a:pt x="38240" y="463015"/>
                  </a:lnTo>
                  <a:lnTo>
                    <a:pt x="43228" y="465100"/>
                  </a:lnTo>
                  <a:lnTo>
                    <a:pt x="44891" y="471357"/>
                  </a:lnTo>
                  <a:lnTo>
                    <a:pt x="46554" y="475529"/>
                  </a:lnTo>
                  <a:lnTo>
                    <a:pt x="48216" y="490128"/>
                  </a:lnTo>
                  <a:lnTo>
                    <a:pt x="49879" y="475529"/>
                  </a:lnTo>
                  <a:lnTo>
                    <a:pt x="54867" y="469272"/>
                  </a:lnTo>
                  <a:lnTo>
                    <a:pt x="56529" y="473443"/>
                  </a:lnTo>
                  <a:lnTo>
                    <a:pt x="58192" y="475529"/>
                  </a:lnTo>
                  <a:lnTo>
                    <a:pt x="59855" y="485957"/>
                  </a:lnTo>
                  <a:lnTo>
                    <a:pt x="61517" y="490128"/>
                  </a:lnTo>
                  <a:lnTo>
                    <a:pt x="66505" y="485957"/>
                  </a:lnTo>
                  <a:lnTo>
                    <a:pt x="68168" y="479700"/>
                  </a:lnTo>
                  <a:lnTo>
                    <a:pt x="69831" y="473443"/>
                  </a:lnTo>
                  <a:lnTo>
                    <a:pt x="71493" y="483871"/>
                  </a:lnTo>
                  <a:lnTo>
                    <a:pt x="73156" y="483871"/>
                  </a:lnTo>
                  <a:lnTo>
                    <a:pt x="79807" y="485957"/>
                  </a:lnTo>
                  <a:lnTo>
                    <a:pt x="81469" y="485957"/>
                  </a:lnTo>
                  <a:lnTo>
                    <a:pt x="83132" y="477614"/>
                  </a:lnTo>
                  <a:lnTo>
                    <a:pt x="84794" y="485957"/>
                  </a:lnTo>
                  <a:lnTo>
                    <a:pt x="89782" y="481786"/>
                  </a:lnTo>
                  <a:lnTo>
                    <a:pt x="91445" y="488043"/>
                  </a:lnTo>
                  <a:lnTo>
                    <a:pt x="93108" y="477614"/>
                  </a:lnTo>
                  <a:lnTo>
                    <a:pt x="94770" y="469272"/>
                  </a:lnTo>
                  <a:lnTo>
                    <a:pt x="96433" y="463015"/>
                  </a:lnTo>
                  <a:lnTo>
                    <a:pt x="101421" y="471357"/>
                  </a:lnTo>
                  <a:lnTo>
                    <a:pt x="103084" y="471357"/>
                  </a:lnTo>
                  <a:lnTo>
                    <a:pt x="104746" y="477614"/>
                  </a:lnTo>
                  <a:lnTo>
                    <a:pt x="106409" y="488043"/>
                  </a:lnTo>
                  <a:lnTo>
                    <a:pt x="108072" y="492214"/>
                  </a:lnTo>
                  <a:lnTo>
                    <a:pt x="113059" y="488043"/>
                  </a:lnTo>
                  <a:lnTo>
                    <a:pt x="114722" y="494300"/>
                  </a:lnTo>
                  <a:lnTo>
                    <a:pt x="116385" y="494300"/>
                  </a:lnTo>
                  <a:lnTo>
                    <a:pt x="118047" y="490128"/>
                  </a:lnTo>
                  <a:lnTo>
                    <a:pt x="119710" y="498471"/>
                  </a:lnTo>
                  <a:lnTo>
                    <a:pt x="124698" y="496385"/>
                  </a:lnTo>
                  <a:lnTo>
                    <a:pt x="126361" y="494300"/>
                  </a:lnTo>
                  <a:lnTo>
                    <a:pt x="128023" y="508899"/>
                  </a:lnTo>
                  <a:lnTo>
                    <a:pt x="129686" y="508899"/>
                  </a:lnTo>
                  <a:lnTo>
                    <a:pt x="131349" y="529756"/>
                  </a:lnTo>
                  <a:lnTo>
                    <a:pt x="136337" y="531841"/>
                  </a:lnTo>
                  <a:lnTo>
                    <a:pt x="137999" y="536013"/>
                  </a:lnTo>
                  <a:lnTo>
                    <a:pt x="139662" y="540184"/>
                  </a:lnTo>
                  <a:lnTo>
                    <a:pt x="141324" y="540184"/>
                  </a:lnTo>
                  <a:lnTo>
                    <a:pt x="142987" y="536013"/>
                  </a:lnTo>
                  <a:lnTo>
                    <a:pt x="147975" y="519327"/>
                  </a:lnTo>
                  <a:lnTo>
                    <a:pt x="149638" y="521413"/>
                  </a:lnTo>
                  <a:lnTo>
                    <a:pt x="151300" y="513071"/>
                  </a:lnTo>
                  <a:lnTo>
                    <a:pt x="152963" y="515156"/>
                  </a:lnTo>
                  <a:lnTo>
                    <a:pt x="154626" y="517242"/>
                  </a:lnTo>
                  <a:lnTo>
                    <a:pt x="159614" y="513071"/>
                  </a:lnTo>
                  <a:lnTo>
                    <a:pt x="161276" y="515156"/>
                  </a:lnTo>
                  <a:lnTo>
                    <a:pt x="162939" y="521413"/>
                  </a:lnTo>
                  <a:lnTo>
                    <a:pt x="164601" y="515156"/>
                  </a:lnTo>
                  <a:lnTo>
                    <a:pt x="166264" y="504728"/>
                  </a:lnTo>
                  <a:lnTo>
                    <a:pt x="171252" y="506814"/>
                  </a:lnTo>
                  <a:lnTo>
                    <a:pt x="172915" y="496385"/>
                  </a:lnTo>
                  <a:lnTo>
                    <a:pt x="174577" y="498471"/>
                  </a:lnTo>
                  <a:lnTo>
                    <a:pt x="176240" y="502642"/>
                  </a:lnTo>
                  <a:lnTo>
                    <a:pt x="182891" y="498471"/>
                  </a:lnTo>
                  <a:lnTo>
                    <a:pt x="184553" y="502642"/>
                  </a:lnTo>
                  <a:lnTo>
                    <a:pt x="186216" y="510985"/>
                  </a:lnTo>
                  <a:lnTo>
                    <a:pt x="187879" y="508899"/>
                  </a:lnTo>
                  <a:lnTo>
                    <a:pt x="189541" y="515156"/>
                  </a:lnTo>
                  <a:lnTo>
                    <a:pt x="194529" y="508899"/>
                  </a:lnTo>
                  <a:lnTo>
                    <a:pt x="196192" y="515156"/>
                  </a:lnTo>
                  <a:lnTo>
                    <a:pt x="197854" y="513071"/>
                  </a:lnTo>
                  <a:lnTo>
                    <a:pt x="199517" y="506814"/>
                  </a:lnTo>
                  <a:lnTo>
                    <a:pt x="201180" y="508899"/>
                  </a:lnTo>
                  <a:lnTo>
                    <a:pt x="206168" y="515156"/>
                  </a:lnTo>
                  <a:lnTo>
                    <a:pt x="207830" y="527670"/>
                  </a:lnTo>
                  <a:lnTo>
                    <a:pt x="209493" y="519327"/>
                  </a:lnTo>
                  <a:lnTo>
                    <a:pt x="211156" y="527670"/>
                  </a:lnTo>
                  <a:lnTo>
                    <a:pt x="212818" y="523499"/>
                  </a:lnTo>
                  <a:lnTo>
                    <a:pt x="217806" y="538098"/>
                  </a:lnTo>
                  <a:lnTo>
                    <a:pt x="219469" y="533927"/>
                  </a:lnTo>
                  <a:lnTo>
                    <a:pt x="221131" y="544355"/>
                  </a:lnTo>
                  <a:lnTo>
                    <a:pt x="222794" y="538098"/>
                  </a:lnTo>
                  <a:lnTo>
                    <a:pt x="224457" y="540184"/>
                  </a:lnTo>
                  <a:lnTo>
                    <a:pt x="229445" y="536013"/>
                  </a:lnTo>
                  <a:lnTo>
                    <a:pt x="231107" y="531841"/>
                  </a:lnTo>
                  <a:lnTo>
                    <a:pt x="232770" y="540184"/>
                  </a:lnTo>
                  <a:lnTo>
                    <a:pt x="234433" y="556869"/>
                  </a:lnTo>
                  <a:lnTo>
                    <a:pt x="236095" y="554784"/>
                  </a:lnTo>
                  <a:lnTo>
                    <a:pt x="242746" y="567298"/>
                  </a:lnTo>
                  <a:lnTo>
                    <a:pt x="244409" y="569383"/>
                  </a:lnTo>
                  <a:lnTo>
                    <a:pt x="246071" y="575640"/>
                  </a:lnTo>
                  <a:lnTo>
                    <a:pt x="247734" y="592325"/>
                  </a:lnTo>
                  <a:lnTo>
                    <a:pt x="252722" y="606925"/>
                  </a:lnTo>
                  <a:lnTo>
                    <a:pt x="254384" y="596497"/>
                  </a:lnTo>
                  <a:lnTo>
                    <a:pt x="256047" y="596497"/>
                  </a:lnTo>
                  <a:lnTo>
                    <a:pt x="257710" y="596497"/>
                  </a:lnTo>
                  <a:lnTo>
                    <a:pt x="259372" y="602754"/>
                  </a:lnTo>
                  <a:lnTo>
                    <a:pt x="264360" y="590240"/>
                  </a:lnTo>
                  <a:lnTo>
                    <a:pt x="266023" y="590240"/>
                  </a:lnTo>
                  <a:lnTo>
                    <a:pt x="267686" y="594411"/>
                  </a:lnTo>
                  <a:lnTo>
                    <a:pt x="269348" y="600668"/>
                  </a:lnTo>
                  <a:lnTo>
                    <a:pt x="271011" y="602754"/>
                  </a:lnTo>
                  <a:lnTo>
                    <a:pt x="275999" y="602754"/>
                  </a:lnTo>
                  <a:lnTo>
                    <a:pt x="277661" y="609011"/>
                  </a:lnTo>
                  <a:lnTo>
                    <a:pt x="279324" y="615268"/>
                  </a:lnTo>
                  <a:lnTo>
                    <a:pt x="280987" y="619439"/>
                  </a:lnTo>
                  <a:lnTo>
                    <a:pt x="282649" y="606925"/>
                  </a:lnTo>
                  <a:lnTo>
                    <a:pt x="287637" y="617353"/>
                  </a:lnTo>
                  <a:lnTo>
                    <a:pt x="289300" y="621525"/>
                  </a:lnTo>
                  <a:lnTo>
                    <a:pt x="290963" y="611096"/>
                  </a:lnTo>
                  <a:lnTo>
                    <a:pt x="292625" y="619439"/>
                  </a:lnTo>
                  <a:lnTo>
                    <a:pt x="294288" y="621525"/>
                  </a:lnTo>
                  <a:lnTo>
                    <a:pt x="299276" y="615268"/>
                  </a:lnTo>
                  <a:lnTo>
                    <a:pt x="300938" y="625696"/>
                  </a:lnTo>
                  <a:lnTo>
                    <a:pt x="302601" y="629867"/>
                  </a:lnTo>
                  <a:lnTo>
                    <a:pt x="305926" y="613182"/>
                  </a:lnTo>
                  <a:lnTo>
                    <a:pt x="310914" y="611096"/>
                  </a:lnTo>
                  <a:lnTo>
                    <a:pt x="312577" y="606925"/>
                  </a:lnTo>
                  <a:lnTo>
                    <a:pt x="314240" y="606925"/>
                  </a:lnTo>
                  <a:lnTo>
                    <a:pt x="315902" y="594411"/>
                  </a:lnTo>
                  <a:lnTo>
                    <a:pt x="317565" y="596497"/>
                  </a:lnTo>
                  <a:lnTo>
                    <a:pt x="322553" y="602754"/>
                  </a:lnTo>
                  <a:lnTo>
                    <a:pt x="324216" y="594411"/>
                  </a:lnTo>
                  <a:lnTo>
                    <a:pt x="325878" y="609011"/>
                  </a:lnTo>
                  <a:lnTo>
                    <a:pt x="327541" y="613182"/>
                  </a:lnTo>
                  <a:lnTo>
                    <a:pt x="329203" y="611096"/>
                  </a:lnTo>
                  <a:lnTo>
                    <a:pt x="334191" y="611096"/>
                  </a:lnTo>
                  <a:lnTo>
                    <a:pt x="335854" y="604839"/>
                  </a:lnTo>
                  <a:lnTo>
                    <a:pt x="337517" y="611096"/>
                  </a:lnTo>
                  <a:lnTo>
                    <a:pt x="339179" y="604839"/>
                  </a:lnTo>
                  <a:lnTo>
                    <a:pt x="340842" y="604839"/>
                  </a:lnTo>
                  <a:lnTo>
                    <a:pt x="345830" y="609011"/>
                  </a:lnTo>
                  <a:lnTo>
                    <a:pt x="347493" y="609011"/>
                  </a:lnTo>
                  <a:lnTo>
                    <a:pt x="349155" y="617353"/>
                  </a:lnTo>
                  <a:lnTo>
                    <a:pt x="350818" y="642381"/>
                  </a:lnTo>
                  <a:lnTo>
                    <a:pt x="352481" y="650724"/>
                  </a:lnTo>
                  <a:lnTo>
                    <a:pt x="357468" y="673666"/>
                  </a:lnTo>
                  <a:lnTo>
                    <a:pt x="359131" y="677837"/>
                  </a:lnTo>
                  <a:lnTo>
                    <a:pt x="360794" y="682009"/>
                  </a:lnTo>
                  <a:lnTo>
                    <a:pt x="362456" y="679923"/>
                  </a:lnTo>
                  <a:lnTo>
                    <a:pt x="364119" y="675752"/>
                  </a:lnTo>
                  <a:lnTo>
                    <a:pt x="369107" y="694522"/>
                  </a:lnTo>
                  <a:lnTo>
                    <a:pt x="370770" y="688265"/>
                  </a:lnTo>
                  <a:lnTo>
                    <a:pt x="372432" y="707036"/>
                  </a:lnTo>
                  <a:lnTo>
                    <a:pt x="374095" y="721636"/>
                  </a:lnTo>
                  <a:lnTo>
                    <a:pt x="375758" y="715379"/>
                  </a:lnTo>
                  <a:lnTo>
                    <a:pt x="380746" y="704951"/>
                  </a:lnTo>
                  <a:lnTo>
                    <a:pt x="382408" y="715379"/>
                  </a:lnTo>
                  <a:lnTo>
                    <a:pt x="384071" y="707036"/>
                  </a:lnTo>
                  <a:lnTo>
                    <a:pt x="385733" y="700779"/>
                  </a:lnTo>
                  <a:lnTo>
                    <a:pt x="387396" y="721636"/>
                  </a:lnTo>
                  <a:lnTo>
                    <a:pt x="392384" y="717465"/>
                  </a:lnTo>
                  <a:lnTo>
                    <a:pt x="394047" y="727893"/>
                  </a:lnTo>
                  <a:lnTo>
                    <a:pt x="395709" y="732064"/>
                  </a:lnTo>
                  <a:lnTo>
                    <a:pt x="397372" y="725807"/>
                  </a:lnTo>
                  <a:lnTo>
                    <a:pt x="399035" y="725807"/>
                  </a:lnTo>
                  <a:lnTo>
                    <a:pt x="405685" y="732064"/>
                  </a:lnTo>
                  <a:lnTo>
                    <a:pt x="407348" y="732064"/>
                  </a:lnTo>
                  <a:lnTo>
                    <a:pt x="409011" y="711208"/>
                  </a:lnTo>
                  <a:lnTo>
                    <a:pt x="410673" y="715379"/>
                  </a:lnTo>
                  <a:lnTo>
                    <a:pt x="415661" y="698694"/>
                  </a:lnTo>
                  <a:lnTo>
                    <a:pt x="417324" y="679923"/>
                  </a:lnTo>
                  <a:lnTo>
                    <a:pt x="418986" y="673666"/>
                  </a:lnTo>
                  <a:lnTo>
                    <a:pt x="420649" y="665323"/>
                  </a:lnTo>
                  <a:lnTo>
                    <a:pt x="422312" y="642381"/>
                  </a:lnTo>
                  <a:lnTo>
                    <a:pt x="427300" y="654895"/>
                  </a:lnTo>
                  <a:lnTo>
                    <a:pt x="428962" y="661152"/>
                  </a:lnTo>
                  <a:lnTo>
                    <a:pt x="430625" y="663238"/>
                  </a:lnTo>
                  <a:lnTo>
                    <a:pt x="432288" y="665323"/>
                  </a:lnTo>
                  <a:lnTo>
                    <a:pt x="433950" y="675752"/>
                  </a:lnTo>
                  <a:lnTo>
                    <a:pt x="438938" y="679923"/>
                  </a:lnTo>
                  <a:lnTo>
                    <a:pt x="440601" y="696608"/>
                  </a:lnTo>
                  <a:lnTo>
                    <a:pt x="442263" y="677837"/>
                  </a:lnTo>
                  <a:lnTo>
                    <a:pt x="443926" y="684094"/>
                  </a:lnTo>
                  <a:lnTo>
                    <a:pt x="445589" y="686180"/>
                  </a:lnTo>
                  <a:lnTo>
                    <a:pt x="450577" y="688265"/>
                  </a:lnTo>
                  <a:lnTo>
                    <a:pt x="452239" y="694522"/>
                  </a:lnTo>
                  <a:lnTo>
                    <a:pt x="453902" y="704951"/>
                  </a:lnTo>
                  <a:lnTo>
                    <a:pt x="455565" y="717465"/>
                  </a:lnTo>
                  <a:lnTo>
                    <a:pt x="457227" y="721636"/>
                  </a:lnTo>
                  <a:lnTo>
                    <a:pt x="462215" y="713293"/>
                  </a:lnTo>
                  <a:lnTo>
                    <a:pt x="463878" y="717465"/>
                  </a:lnTo>
                  <a:lnTo>
                    <a:pt x="465540" y="707036"/>
                  </a:lnTo>
                  <a:lnTo>
                    <a:pt x="467203" y="690351"/>
                  </a:lnTo>
                  <a:lnTo>
                    <a:pt x="468866" y="671580"/>
                  </a:lnTo>
                  <a:lnTo>
                    <a:pt x="475516" y="669495"/>
                  </a:lnTo>
                  <a:lnTo>
                    <a:pt x="477179" y="673666"/>
                  </a:lnTo>
                  <a:lnTo>
                    <a:pt x="478842" y="671580"/>
                  </a:lnTo>
                  <a:lnTo>
                    <a:pt x="480504" y="671580"/>
                  </a:lnTo>
                  <a:lnTo>
                    <a:pt x="485492" y="663238"/>
                  </a:lnTo>
                  <a:lnTo>
                    <a:pt x="487155" y="667409"/>
                  </a:lnTo>
                  <a:lnTo>
                    <a:pt x="488818" y="669495"/>
                  </a:lnTo>
                  <a:lnTo>
                    <a:pt x="490480" y="669495"/>
                  </a:lnTo>
                  <a:lnTo>
                    <a:pt x="492143" y="663238"/>
                  </a:lnTo>
                  <a:lnTo>
                    <a:pt x="497131" y="652809"/>
                  </a:lnTo>
                  <a:lnTo>
                    <a:pt x="498793" y="654895"/>
                  </a:lnTo>
                  <a:lnTo>
                    <a:pt x="500456" y="667409"/>
                  </a:lnTo>
                  <a:lnTo>
                    <a:pt x="502119" y="686180"/>
                  </a:lnTo>
                  <a:lnTo>
                    <a:pt x="503781" y="677837"/>
                  </a:lnTo>
                  <a:lnTo>
                    <a:pt x="508769" y="665323"/>
                  </a:lnTo>
                  <a:lnTo>
                    <a:pt x="510432" y="650724"/>
                  </a:lnTo>
                  <a:lnTo>
                    <a:pt x="512095" y="661152"/>
                  </a:lnTo>
                  <a:lnTo>
                    <a:pt x="513757" y="638210"/>
                  </a:lnTo>
                  <a:lnTo>
                    <a:pt x="515420" y="634038"/>
                  </a:lnTo>
                  <a:lnTo>
                    <a:pt x="522070" y="638210"/>
                  </a:lnTo>
                  <a:lnTo>
                    <a:pt x="523733" y="646552"/>
                  </a:lnTo>
                  <a:lnTo>
                    <a:pt x="525396" y="659066"/>
                  </a:lnTo>
                  <a:lnTo>
                    <a:pt x="527058" y="654895"/>
                  </a:lnTo>
                  <a:lnTo>
                    <a:pt x="532046" y="661152"/>
                  </a:lnTo>
                  <a:lnTo>
                    <a:pt x="533709" y="665323"/>
                  </a:lnTo>
                  <a:lnTo>
                    <a:pt x="535372" y="677837"/>
                  </a:lnTo>
                  <a:lnTo>
                    <a:pt x="537034" y="669495"/>
                  </a:lnTo>
                  <a:lnTo>
                    <a:pt x="538697" y="669495"/>
                  </a:lnTo>
                  <a:lnTo>
                    <a:pt x="543685" y="671580"/>
                  </a:lnTo>
                  <a:lnTo>
                    <a:pt x="545348" y="675752"/>
                  </a:lnTo>
                  <a:lnTo>
                    <a:pt x="547010" y="669495"/>
                  </a:lnTo>
                  <a:lnTo>
                    <a:pt x="550335" y="667409"/>
                  </a:lnTo>
                  <a:lnTo>
                    <a:pt x="555323" y="656981"/>
                  </a:lnTo>
                  <a:lnTo>
                    <a:pt x="556986" y="679923"/>
                  </a:lnTo>
                  <a:lnTo>
                    <a:pt x="558649" y="669495"/>
                  </a:lnTo>
                  <a:lnTo>
                    <a:pt x="560311" y="663238"/>
                  </a:lnTo>
                  <a:lnTo>
                    <a:pt x="561974" y="654895"/>
                  </a:lnTo>
                  <a:lnTo>
                    <a:pt x="566962" y="656981"/>
                  </a:lnTo>
                  <a:lnTo>
                    <a:pt x="568625" y="652809"/>
                  </a:lnTo>
                  <a:lnTo>
                    <a:pt x="570287" y="665323"/>
                  </a:lnTo>
                  <a:lnTo>
                    <a:pt x="571950" y="642381"/>
                  </a:lnTo>
                  <a:lnTo>
                    <a:pt x="573613" y="659066"/>
                  </a:lnTo>
                  <a:lnTo>
                    <a:pt x="578600" y="644467"/>
                  </a:lnTo>
                  <a:lnTo>
                    <a:pt x="580263" y="644467"/>
                  </a:lnTo>
                  <a:lnTo>
                    <a:pt x="581926" y="638210"/>
                  </a:lnTo>
                  <a:lnTo>
                    <a:pt x="583588" y="638210"/>
                  </a:lnTo>
                  <a:lnTo>
                    <a:pt x="585251" y="638210"/>
                  </a:lnTo>
                  <a:lnTo>
                    <a:pt x="590239" y="636124"/>
                  </a:lnTo>
                  <a:lnTo>
                    <a:pt x="591902" y="642381"/>
                  </a:lnTo>
                  <a:lnTo>
                    <a:pt x="595227" y="642381"/>
                  </a:lnTo>
                  <a:lnTo>
                    <a:pt x="596890" y="646552"/>
                  </a:lnTo>
                  <a:lnTo>
                    <a:pt x="601877" y="642381"/>
                  </a:lnTo>
                  <a:lnTo>
                    <a:pt x="603540" y="638210"/>
                  </a:lnTo>
                  <a:lnTo>
                    <a:pt x="606865" y="646552"/>
                  </a:lnTo>
                  <a:lnTo>
                    <a:pt x="608528" y="663238"/>
                  </a:lnTo>
                  <a:lnTo>
                    <a:pt x="613516" y="661152"/>
                  </a:lnTo>
                  <a:lnTo>
                    <a:pt x="615179" y="656981"/>
                  </a:lnTo>
                  <a:lnTo>
                    <a:pt x="616841" y="648638"/>
                  </a:lnTo>
                  <a:lnTo>
                    <a:pt x="618504" y="652809"/>
                  </a:lnTo>
                  <a:lnTo>
                    <a:pt x="620167" y="656981"/>
                  </a:lnTo>
                  <a:lnTo>
                    <a:pt x="625155" y="652809"/>
                  </a:lnTo>
                  <a:lnTo>
                    <a:pt x="626817" y="659066"/>
                  </a:lnTo>
                  <a:lnTo>
                    <a:pt x="628480" y="665323"/>
                  </a:lnTo>
                  <a:lnTo>
                    <a:pt x="630142" y="661152"/>
                  </a:lnTo>
                  <a:lnTo>
                    <a:pt x="631805" y="654895"/>
                  </a:lnTo>
                  <a:lnTo>
                    <a:pt x="638456" y="667409"/>
                  </a:lnTo>
                  <a:lnTo>
                    <a:pt x="640118" y="669495"/>
                  </a:lnTo>
                  <a:lnTo>
                    <a:pt x="641781" y="675752"/>
                  </a:lnTo>
                  <a:lnTo>
                    <a:pt x="643444" y="684094"/>
                  </a:lnTo>
                  <a:lnTo>
                    <a:pt x="648432" y="702865"/>
                  </a:lnTo>
                  <a:lnTo>
                    <a:pt x="650094" y="694522"/>
                  </a:lnTo>
                  <a:lnTo>
                    <a:pt x="651757" y="704951"/>
                  </a:lnTo>
                  <a:lnTo>
                    <a:pt x="653420" y="711208"/>
                  </a:lnTo>
                  <a:lnTo>
                    <a:pt x="655082" y="723722"/>
                  </a:lnTo>
                  <a:lnTo>
                    <a:pt x="660070" y="717465"/>
                  </a:lnTo>
                  <a:lnTo>
                    <a:pt x="661733" y="702865"/>
                  </a:lnTo>
                  <a:lnTo>
                    <a:pt x="663395" y="692437"/>
                  </a:lnTo>
                  <a:lnTo>
                    <a:pt x="665058" y="694522"/>
                  </a:lnTo>
                  <a:lnTo>
                    <a:pt x="666721" y="707036"/>
                  </a:lnTo>
                  <a:lnTo>
                    <a:pt x="671709" y="713293"/>
                  </a:lnTo>
                  <a:lnTo>
                    <a:pt x="673371" y="707036"/>
                  </a:lnTo>
                  <a:lnTo>
                    <a:pt x="675034" y="700779"/>
                  </a:lnTo>
                  <a:lnTo>
                    <a:pt x="676697" y="702865"/>
                  </a:lnTo>
                  <a:lnTo>
                    <a:pt x="678359" y="707036"/>
                  </a:lnTo>
                  <a:lnTo>
                    <a:pt x="685010" y="715379"/>
                  </a:lnTo>
                  <a:lnTo>
                    <a:pt x="686672" y="713293"/>
                  </a:lnTo>
                  <a:lnTo>
                    <a:pt x="688335" y="721636"/>
                  </a:lnTo>
                  <a:lnTo>
                    <a:pt x="689998" y="734150"/>
                  </a:lnTo>
                  <a:lnTo>
                    <a:pt x="694986" y="750835"/>
                  </a:lnTo>
                  <a:lnTo>
                    <a:pt x="696648" y="761263"/>
                  </a:lnTo>
                  <a:lnTo>
                    <a:pt x="698311" y="761263"/>
                  </a:lnTo>
                  <a:lnTo>
                    <a:pt x="699974" y="767520"/>
                  </a:lnTo>
                  <a:lnTo>
                    <a:pt x="701636" y="802976"/>
                  </a:lnTo>
                  <a:lnTo>
                    <a:pt x="706624" y="809233"/>
                  </a:lnTo>
                  <a:lnTo>
                    <a:pt x="708287" y="825919"/>
                  </a:lnTo>
                  <a:lnTo>
                    <a:pt x="709950" y="825919"/>
                  </a:lnTo>
                  <a:lnTo>
                    <a:pt x="711612" y="846775"/>
                  </a:lnTo>
                  <a:lnTo>
                    <a:pt x="713275" y="884317"/>
                  </a:lnTo>
                  <a:lnTo>
                    <a:pt x="718263" y="926030"/>
                  </a:lnTo>
                  <a:lnTo>
                    <a:pt x="719925" y="880146"/>
                  </a:lnTo>
                  <a:lnTo>
                    <a:pt x="721588" y="867632"/>
                  </a:lnTo>
                  <a:lnTo>
                    <a:pt x="723251" y="855118"/>
                  </a:lnTo>
                  <a:lnTo>
                    <a:pt x="724913" y="842604"/>
                  </a:lnTo>
                  <a:lnTo>
                    <a:pt x="729901" y="886403"/>
                  </a:lnTo>
                  <a:lnTo>
                    <a:pt x="731564" y="825919"/>
                  </a:lnTo>
                  <a:lnTo>
                    <a:pt x="733227" y="792548"/>
                  </a:lnTo>
                  <a:lnTo>
                    <a:pt x="734889" y="805062"/>
                  </a:lnTo>
                  <a:lnTo>
                    <a:pt x="736552" y="846775"/>
                  </a:lnTo>
                  <a:lnTo>
                    <a:pt x="741540" y="880146"/>
                  </a:lnTo>
                  <a:lnTo>
                    <a:pt x="743202" y="863460"/>
                  </a:lnTo>
                  <a:lnTo>
                    <a:pt x="744865" y="855118"/>
                  </a:lnTo>
                  <a:lnTo>
                    <a:pt x="746528" y="865546"/>
                  </a:lnTo>
                  <a:lnTo>
                    <a:pt x="748190" y="888488"/>
                  </a:lnTo>
                  <a:lnTo>
                    <a:pt x="753178" y="892660"/>
                  </a:lnTo>
                  <a:lnTo>
                    <a:pt x="754841" y="892660"/>
                  </a:lnTo>
                  <a:lnTo>
                    <a:pt x="756504" y="909345"/>
                  </a:lnTo>
                  <a:lnTo>
                    <a:pt x="758166" y="907259"/>
                  </a:lnTo>
                  <a:lnTo>
                    <a:pt x="759829" y="909345"/>
                  </a:lnTo>
                  <a:lnTo>
                    <a:pt x="764817" y="898917"/>
                  </a:lnTo>
                  <a:lnTo>
                    <a:pt x="766479" y="882231"/>
                  </a:lnTo>
                  <a:lnTo>
                    <a:pt x="768142" y="878060"/>
                  </a:lnTo>
                  <a:lnTo>
                    <a:pt x="769805" y="886403"/>
                  </a:lnTo>
                  <a:lnTo>
                    <a:pt x="776455" y="880146"/>
                  </a:lnTo>
                  <a:lnTo>
                    <a:pt x="778118" y="880146"/>
                  </a:lnTo>
                  <a:lnTo>
                    <a:pt x="779781" y="907259"/>
                  </a:lnTo>
                  <a:lnTo>
                    <a:pt x="781443" y="911431"/>
                  </a:lnTo>
                  <a:lnTo>
                    <a:pt x="783106" y="903088"/>
                  </a:lnTo>
                  <a:lnTo>
                    <a:pt x="788094" y="907259"/>
                  </a:lnTo>
                  <a:lnTo>
                    <a:pt x="789757" y="917687"/>
                  </a:lnTo>
                  <a:lnTo>
                    <a:pt x="791419" y="907259"/>
                  </a:lnTo>
                  <a:lnTo>
                    <a:pt x="793082" y="911431"/>
                  </a:lnTo>
                  <a:lnTo>
                    <a:pt x="794744" y="913516"/>
                  </a:lnTo>
                  <a:lnTo>
                    <a:pt x="799732" y="898917"/>
                  </a:lnTo>
                  <a:lnTo>
                    <a:pt x="801395" y="909345"/>
                  </a:lnTo>
                  <a:lnTo>
                    <a:pt x="803058" y="907259"/>
                  </a:lnTo>
                  <a:lnTo>
                    <a:pt x="804720" y="905174"/>
                  </a:lnTo>
                  <a:lnTo>
                    <a:pt x="806383" y="905174"/>
                  </a:lnTo>
                  <a:lnTo>
                    <a:pt x="811371" y="905174"/>
                  </a:lnTo>
                  <a:lnTo>
                    <a:pt x="813034" y="901002"/>
                  </a:lnTo>
                  <a:lnTo>
                    <a:pt x="814696" y="888488"/>
                  </a:lnTo>
                  <a:lnTo>
                    <a:pt x="816359" y="907259"/>
                  </a:lnTo>
                  <a:lnTo>
                    <a:pt x="818022" y="894745"/>
                  </a:lnTo>
                  <a:lnTo>
                    <a:pt x="823009" y="886403"/>
                  </a:lnTo>
                  <a:lnTo>
                    <a:pt x="824672" y="894745"/>
                  </a:lnTo>
                  <a:lnTo>
                    <a:pt x="826335" y="905174"/>
                  </a:lnTo>
                  <a:lnTo>
                    <a:pt x="827997" y="907259"/>
                  </a:lnTo>
                  <a:lnTo>
                    <a:pt x="829660" y="905174"/>
                  </a:lnTo>
                  <a:lnTo>
                    <a:pt x="834648" y="886403"/>
                  </a:lnTo>
                  <a:lnTo>
                    <a:pt x="836311" y="892660"/>
                  </a:lnTo>
                  <a:lnTo>
                    <a:pt x="837973" y="896831"/>
                  </a:lnTo>
                  <a:lnTo>
                    <a:pt x="839636" y="896831"/>
                  </a:lnTo>
                  <a:lnTo>
                    <a:pt x="841299" y="901002"/>
                  </a:lnTo>
                  <a:lnTo>
                    <a:pt x="847949" y="894745"/>
                  </a:lnTo>
                  <a:lnTo>
                    <a:pt x="849612" y="896831"/>
                  </a:lnTo>
                  <a:lnTo>
                    <a:pt x="851274" y="892660"/>
                  </a:lnTo>
                  <a:lnTo>
                    <a:pt x="852937" y="903088"/>
                  </a:lnTo>
                  <a:lnTo>
                    <a:pt x="857925" y="901002"/>
                  </a:lnTo>
                  <a:lnTo>
                    <a:pt x="859588" y="896831"/>
                  </a:lnTo>
                  <a:lnTo>
                    <a:pt x="861250" y="878060"/>
                  </a:lnTo>
                  <a:lnTo>
                    <a:pt x="862913" y="867632"/>
                  </a:lnTo>
                  <a:lnTo>
                    <a:pt x="864576" y="848861"/>
                  </a:lnTo>
                  <a:lnTo>
                    <a:pt x="869564" y="855118"/>
                  </a:lnTo>
                  <a:lnTo>
                    <a:pt x="871226" y="863460"/>
                  </a:lnTo>
                  <a:lnTo>
                    <a:pt x="872889" y="882231"/>
                  </a:lnTo>
                  <a:lnTo>
                    <a:pt x="874552" y="901002"/>
                  </a:lnTo>
                  <a:lnTo>
                    <a:pt x="876214" y="890574"/>
                  </a:lnTo>
                  <a:lnTo>
                    <a:pt x="881202" y="890574"/>
                  </a:lnTo>
                  <a:lnTo>
                    <a:pt x="882865" y="882231"/>
                  </a:lnTo>
                  <a:lnTo>
                    <a:pt x="884527" y="884317"/>
                  </a:lnTo>
                  <a:lnTo>
                    <a:pt x="886190" y="890574"/>
                  </a:lnTo>
                  <a:lnTo>
                    <a:pt x="887853" y="892660"/>
                  </a:lnTo>
                  <a:lnTo>
                    <a:pt x="892841" y="890574"/>
                  </a:lnTo>
                  <a:lnTo>
                    <a:pt x="894503" y="888488"/>
                  </a:lnTo>
                  <a:lnTo>
                    <a:pt x="896166" y="894745"/>
                  </a:lnTo>
                  <a:lnTo>
                    <a:pt x="897829" y="896831"/>
                  </a:lnTo>
                  <a:lnTo>
                    <a:pt x="899491" y="905174"/>
                  </a:lnTo>
                  <a:lnTo>
                    <a:pt x="904479" y="905174"/>
                  </a:lnTo>
                  <a:lnTo>
                    <a:pt x="906142" y="901002"/>
                  </a:lnTo>
                  <a:lnTo>
                    <a:pt x="907804" y="894745"/>
                  </a:lnTo>
                  <a:lnTo>
                    <a:pt x="909467" y="896831"/>
                  </a:lnTo>
                  <a:lnTo>
                    <a:pt x="916118" y="894745"/>
                  </a:lnTo>
                  <a:lnTo>
                    <a:pt x="917780" y="903088"/>
                  </a:lnTo>
                  <a:lnTo>
                    <a:pt x="919443" y="898917"/>
                  </a:lnTo>
                  <a:lnTo>
                    <a:pt x="921106" y="909345"/>
                  </a:lnTo>
                  <a:lnTo>
                    <a:pt x="922768" y="903088"/>
                  </a:lnTo>
                  <a:lnTo>
                    <a:pt x="927756" y="905174"/>
                  </a:lnTo>
                  <a:lnTo>
                    <a:pt x="929419" y="907259"/>
                  </a:lnTo>
                  <a:lnTo>
                    <a:pt x="931081" y="905174"/>
                  </a:lnTo>
                  <a:lnTo>
                    <a:pt x="932744" y="909345"/>
                  </a:lnTo>
                  <a:lnTo>
                    <a:pt x="934407" y="905174"/>
                  </a:lnTo>
                  <a:lnTo>
                    <a:pt x="939395" y="909345"/>
                  </a:lnTo>
                  <a:lnTo>
                    <a:pt x="941057" y="911431"/>
                  </a:lnTo>
                  <a:lnTo>
                    <a:pt x="942720" y="913516"/>
                  </a:lnTo>
                  <a:lnTo>
                    <a:pt x="944383" y="915602"/>
                  </a:lnTo>
                  <a:lnTo>
                    <a:pt x="946045" y="915602"/>
                  </a:lnTo>
                  <a:lnTo>
                    <a:pt x="951033" y="909345"/>
                  </a:lnTo>
                  <a:lnTo>
                    <a:pt x="952696" y="915602"/>
                  </a:lnTo>
                  <a:lnTo>
                    <a:pt x="954359" y="917687"/>
                  </a:lnTo>
                  <a:lnTo>
                    <a:pt x="956021" y="923944"/>
                  </a:lnTo>
                  <a:lnTo>
                    <a:pt x="957684" y="923944"/>
                  </a:lnTo>
                  <a:lnTo>
                    <a:pt x="962672" y="921859"/>
                  </a:lnTo>
                  <a:lnTo>
                    <a:pt x="964334" y="930201"/>
                  </a:lnTo>
                  <a:lnTo>
                    <a:pt x="965997" y="923944"/>
                  </a:lnTo>
                  <a:lnTo>
                    <a:pt x="967660" y="923944"/>
                  </a:lnTo>
                  <a:lnTo>
                    <a:pt x="969322" y="919773"/>
                  </a:lnTo>
                  <a:lnTo>
                    <a:pt x="974310" y="915602"/>
                  </a:lnTo>
                  <a:lnTo>
                    <a:pt x="975973" y="905174"/>
                  </a:lnTo>
                  <a:lnTo>
                    <a:pt x="977636" y="894745"/>
                  </a:lnTo>
                  <a:lnTo>
                    <a:pt x="979298" y="890574"/>
                  </a:lnTo>
                  <a:lnTo>
                    <a:pt x="980961" y="890574"/>
                  </a:lnTo>
                  <a:lnTo>
                    <a:pt x="985949" y="894745"/>
                  </a:lnTo>
                  <a:lnTo>
                    <a:pt x="987611" y="898917"/>
                  </a:lnTo>
                  <a:lnTo>
                    <a:pt x="989274" y="896831"/>
                  </a:lnTo>
                  <a:lnTo>
                    <a:pt x="990937" y="903088"/>
                  </a:lnTo>
                  <a:lnTo>
                    <a:pt x="992599" y="905174"/>
                  </a:lnTo>
                  <a:lnTo>
                    <a:pt x="997587" y="903088"/>
                  </a:lnTo>
                  <a:lnTo>
                    <a:pt x="999250" y="894745"/>
                  </a:lnTo>
                  <a:lnTo>
                    <a:pt x="1000913" y="894745"/>
                  </a:lnTo>
                  <a:lnTo>
                    <a:pt x="1002575" y="884317"/>
                  </a:lnTo>
                  <a:lnTo>
                    <a:pt x="1004238" y="884317"/>
                  </a:lnTo>
                  <a:lnTo>
                    <a:pt x="1009226" y="888488"/>
                  </a:lnTo>
                  <a:lnTo>
                    <a:pt x="1010889" y="896831"/>
                  </a:lnTo>
                  <a:lnTo>
                    <a:pt x="1012551" y="901002"/>
                  </a:lnTo>
                  <a:lnTo>
                    <a:pt x="1014214" y="907259"/>
                  </a:lnTo>
                  <a:lnTo>
                    <a:pt x="1015876" y="888488"/>
                  </a:lnTo>
                  <a:lnTo>
                    <a:pt x="1022527" y="894745"/>
                  </a:lnTo>
                  <a:lnTo>
                    <a:pt x="1024190" y="890574"/>
                  </a:lnTo>
                  <a:lnTo>
                    <a:pt x="1025852" y="896831"/>
                  </a:lnTo>
                  <a:lnTo>
                    <a:pt x="1027515" y="898917"/>
                  </a:lnTo>
                  <a:lnTo>
                    <a:pt x="1032503" y="896831"/>
                  </a:lnTo>
                  <a:lnTo>
                    <a:pt x="1034166" y="896831"/>
                  </a:lnTo>
                  <a:lnTo>
                    <a:pt x="1035828" y="894745"/>
                  </a:lnTo>
                  <a:lnTo>
                    <a:pt x="1037491" y="894745"/>
                  </a:lnTo>
                  <a:lnTo>
                    <a:pt x="1039153" y="892660"/>
                  </a:lnTo>
                  <a:lnTo>
                    <a:pt x="1044141" y="896831"/>
                  </a:lnTo>
                  <a:lnTo>
                    <a:pt x="1045804" y="896831"/>
                  </a:lnTo>
                  <a:lnTo>
                    <a:pt x="1047467" y="896831"/>
                  </a:lnTo>
                  <a:lnTo>
                    <a:pt x="1049129" y="898917"/>
                  </a:lnTo>
                  <a:lnTo>
                    <a:pt x="1050792" y="901002"/>
                  </a:lnTo>
                  <a:lnTo>
                    <a:pt x="1055780" y="898917"/>
                  </a:lnTo>
                  <a:lnTo>
                    <a:pt x="1057443" y="901002"/>
                  </a:lnTo>
                  <a:lnTo>
                    <a:pt x="1059105" y="894745"/>
                  </a:lnTo>
                  <a:lnTo>
                    <a:pt x="1060768" y="896831"/>
                  </a:lnTo>
                  <a:lnTo>
                    <a:pt x="1062431" y="892660"/>
                  </a:lnTo>
                  <a:lnTo>
                    <a:pt x="1067418" y="875974"/>
                  </a:lnTo>
                  <a:lnTo>
                    <a:pt x="1069081" y="880146"/>
                  </a:lnTo>
                  <a:lnTo>
                    <a:pt x="1070744" y="869717"/>
                  </a:lnTo>
                  <a:lnTo>
                    <a:pt x="1072406" y="875974"/>
                  </a:lnTo>
                  <a:lnTo>
                    <a:pt x="1074069" y="873889"/>
                  </a:lnTo>
                  <a:lnTo>
                    <a:pt x="1080720" y="884317"/>
                  </a:lnTo>
                  <a:lnTo>
                    <a:pt x="1082382" y="886403"/>
                  </a:lnTo>
                  <a:lnTo>
                    <a:pt x="1084045" y="884317"/>
                  </a:lnTo>
                  <a:lnTo>
                    <a:pt x="1085708" y="880146"/>
                  </a:lnTo>
                  <a:lnTo>
                    <a:pt x="1090696" y="875974"/>
                  </a:lnTo>
                  <a:lnTo>
                    <a:pt x="1092358" y="869717"/>
                  </a:lnTo>
                  <a:lnTo>
                    <a:pt x="1094021" y="865546"/>
                  </a:lnTo>
                  <a:lnTo>
                    <a:pt x="1095683" y="857203"/>
                  </a:lnTo>
                  <a:lnTo>
                    <a:pt x="1097346" y="861375"/>
                  </a:lnTo>
                  <a:lnTo>
                    <a:pt x="1102334" y="869717"/>
                  </a:lnTo>
                  <a:lnTo>
                    <a:pt x="1103997" y="873889"/>
                  </a:lnTo>
                  <a:lnTo>
                    <a:pt x="1105659" y="873889"/>
                  </a:lnTo>
                  <a:lnTo>
                    <a:pt x="1107322" y="861375"/>
                  </a:lnTo>
                  <a:lnTo>
                    <a:pt x="1108985" y="855118"/>
                  </a:lnTo>
                  <a:lnTo>
                    <a:pt x="1113973" y="857203"/>
                  </a:lnTo>
                  <a:lnTo>
                    <a:pt x="1115635" y="850947"/>
                  </a:lnTo>
                  <a:lnTo>
                    <a:pt x="1117298" y="875974"/>
                  </a:lnTo>
                  <a:lnTo>
                    <a:pt x="1118961" y="873889"/>
                  </a:lnTo>
                  <a:lnTo>
                    <a:pt x="1120623" y="865546"/>
                  </a:lnTo>
                  <a:lnTo>
                    <a:pt x="1125611" y="838433"/>
                  </a:lnTo>
                  <a:lnTo>
                    <a:pt x="1127274" y="834261"/>
                  </a:lnTo>
                  <a:lnTo>
                    <a:pt x="1130599" y="855118"/>
                  </a:lnTo>
                  <a:lnTo>
                    <a:pt x="1132262" y="853032"/>
                  </a:lnTo>
                  <a:lnTo>
                    <a:pt x="1137250" y="848861"/>
                  </a:lnTo>
                  <a:lnTo>
                    <a:pt x="1138912" y="857203"/>
                  </a:lnTo>
                  <a:lnTo>
                    <a:pt x="1140575" y="855118"/>
                  </a:lnTo>
                  <a:lnTo>
                    <a:pt x="1142238" y="859289"/>
                  </a:lnTo>
                  <a:lnTo>
                    <a:pt x="1143900" y="865546"/>
                  </a:lnTo>
                  <a:lnTo>
                    <a:pt x="1148888" y="859289"/>
                  </a:lnTo>
                  <a:lnTo>
                    <a:pt x="1150551" y="855118"/>
                  </a:lnTo>
                  <a:lnTo>
                    <a:pt x="1152213" y="855118"/>
                  </a:lnTo>
                  <a:lnTo>
                    <a:pt x="1155539" y="863460"/>
                  </a:lnTo>
                  <a:lnTo>
                    <a:pt x="1160527" y="863460"/>
                  </a:lnTo>
                  <a:lnTo>
                    <a:pt x="1162189" y="846775"/>
                  </a:lnTo>
                  <a:lnTo>
                    <a:pt x="1163852" y="840518"/>
                  </a:lnTo>
                  <a:lnTo>
                    <a:pt x="1165515" y="846775"/>
                  </a:lnTo>
                  <a:lnTo>
                    <a:pt x="1167177" y="836347"/>
                  </a:lnTo>
                  <a:lnTo>
                    <a:pt x="1172165" y="842604"/>
                  </a:lnTo>
                  <a:lnTo>
                    <a:pt x="1173828" y="846775"/>
                  </a:lnTo>
                  <a:lnTo>
                    <a:pt x="1175491" y="840518"/>
                  </a:lnTo>
                  <a:lnTo>
                    <a:pt x="1177153" y="846775"/>
                  </a:lnTo>
                  <a:lnTo>
                    <a:pt x="1178816" y="850947"/>
                  </a:lnTo>
                  <a:lnTo>
                    <a:pt x="1183804" y="850947"/>
                  </a:lnTo>
                  <a:lnTo>
                    <a:pt x="1185466" y="846775"/>
                  </a:lnTo>
                  <a:lnTo>
                    <a:pt x="1187129" y="846775"/>
                  </a:lnTo>
                  <a:lnTo>
                    <a:pt x="1188792" y="842604"/>
                  </a:lnTo>
                  <a:lnTo>
                    <a:pt x="1190454" y="840518"/>
                  </a:lnTo>
                  <a:lnTo>
                    <a:pt x="1195442" y="840518"/>
                  </a:lnTo>
                  <a:lnTo>
                    <a:pt x="1197105" y="844690"/>
                  </a:lnTo>
                  <a:lnTo>
                    <a:pt x="1198768" y="838433"/>
                  </a:lnTo>
                  <a:lnTo>
                    <a:pt x="1200430" y="842604"/>
                  </a:lnTo>
                  <a:lnTo>
                    <a:pt x="1207081" y="842604"/>
                  </a:lnTo>
                  <a:lnTo>
                    <a:pt x="1208743" y="842604"/>
                  </a:lnTo>
                  <a:lnTo>
                    <a:pt x="1210406" y="844690"/>
                  </a:lnTo>
                  <a:lnTo>
                    <a:pt x="1212069" y="844690"/>
                  </a:lnTo>
                  <a:lnTo>
                    <a:pt x="1218719" y="844690"/>
                  </a:lnTo>
                  <a:lnTo>
                    <a:pt x="1220382" y="838433"/>
                  </a:lnTo>
                  <a:lnTo>
                    <a:pt x="1222045" y="821747"/>
                  </a:lnTo>
                  <a:lnTo>
                    <a:pt x="1223707" y="813405"/>
                  </a:lnTo>
                  <a:lnTo>
                    <a:pt x="1225370" y="802976"/>
                  </a:lnTo>
                  <a:lnTo>
                    <a:pt x="1230358" y="798805"/>
                  </a:lnTo>
                  <a:lnTo>
                    <a:pt x="1232020" y="798805"/>
                  </a:lnTo>
                  <a:lnTo>
                    <a:pt x="1233683" y="809233"/>
                  </a:lnTo>
                  <a:lnTo>
                    <a:pt x="1235346" y="798805"/>
                  </a:lnTo>
                  <a:lnTo>
                    <a:pt x="1237008" y="807148"/>
                  </a:lnTo>
                  <a:lnTo>
                    <a:pt x="1243659" y="809233"/>
                  </a:lnTo>
                  <a:lnTo>
                    <a:pt x="1245322" y="809233"/>
                  </a:lnTo>
                  <a:lnTo>
                    <a:pt x="1246984" y="805062"/>
                  </a:lnTo>
                  <a:lnTo>
                    <a:pt x="1248647" y="809233"/>
                  </a:lnTo>
                  <a:lnTo>
                    <a:pt x="1253635" y="819662"/>
                  </a:lnTo>
                  <a:lnTo>
                    <a:pt x="1255298" y="819662"/>
                  </a:lnTo>
                  <a:lnTo>
                    <a:pt x="1256960" y="821747"/>
                  </a:lnTo>
                  <a:lnTo>
                    <a:pt x="1258623" y="815490"/>
                  </a:lnTo>
                  <a:lnTo>
                    <a:pt x="1260285" y="807148"/>
                  </a:lnTo>
                  <a:lnTo>
                    <a:pt x="1265273" y="811319"/>
                  </a:lnTo>
                  <a:lnTo>
                    <a:pt x="1266936" y="805062"/>
                  </a:lnTo>
                  <a:lnTo>
                    <a:pt x="1268599" y="798805"/>
                  </a:lnTo>
                  <a:lnTo>
                    <a:pt x="1270261" y="798805"/>
                  </a:lnTo>
                  <a:lnTo>
                    <a:pt x="1271924" y="790463"/>
                  </a:lnTo>
                  <a:lnTo>
                    <a:pt x="1276912" y="790463"/>
                  </a:lnTo>
                  <a:lnTo>
                    <a:pt x="1278575" y="792548"/>
                  </a:lnTo>
                  <a:lnTo>
                    <a:pt x="1280237" y="798805"/>
                  </a:lnTo>
                  <a:lnTo>
                    <a:pt x="1281900" y="796720"/>
                  </a:lnTo>
                  <a:lnTo>
                    <a:pt x="1283563" y="788377"/>
                  </a:lnTo>
                  <a:lnTo>
                    <a:pt x="1290213" y="767520"/>
                  </a:lnTo>
                  <a:lnTo>
                    <a:pt x="1291876" y="769606"/>
                  </a:lnTo>
                  <a:lnTo>
                    <a:pt x="1293538" y="769606"/>
                  </a:lnTo>
                  <a:lnTo>
                    <a:pt x="1295201" y="759178"/>
                  </a:lnTo>
                  <a:lnTo>
                    <a:pt x="1300189" y="752921"/>
                  </a:lnTo>
                  <a:lnTo>
                    <a:pt x="1301852" y="752921"/>
                  </a:lnTo>
                  <a:lnTo>
                    <a:pt x="1303514" y="750835"/>
                  </a:lnTo>
                  <a:lnTo>
                    <a:pt x="1305177" y="717465"/>
                  </a:lnTo>
                  <a:lnTo>
                    <a:pt x="1306840" y="738321"/>
                  </a:lnTo>
                  <a:lnTo>
                    <a:pt x="1311828" y="736236"/>
                  </a:lnTo>
                  <a:lnTo>
                    <a:pt x="1313490" y="742493"/>
                  </a:lnTo>
                  <a:lnTo>
                    <a:pt x="1315153" y="732064"/>
                  </a:lnTo>
                  <a:lnTo>
                    <a:pt x="1316815" y="717465"/>
                  </a:lnTo>
                  <a:lnTo>
                    <a:pt x="1318478" y="713293"/>
                  </a:lnTo>
                  <a:lnTo>
                    <a:pt x="1323466" y="707036"/>
                  </a:lnTo>
                  <a:lnTo>
                    <a:pt x="1325129" y="715379"/>
                  </a:lnTo>
                  <a:lnTo>
                    <a:pt x="1326791" y="719550"/>
                  </a:lnTo>
                  <a:lnTo>
                    <a:pt x="1328454" y="717465"/>
                  </a:lnTo>
                  <a:lnTo>
                    <a:pt x="1330117" y="696608"/>
                  </a:lnTo>
                  <a:lnTo>
                    <a:pt x="1335105" y="700779"/>
                  </a:lnTo>
                  <a:lnTo>
                    <a:pt x="1336767" y="700779"/>
                  </a:lnTo>
                  <a:lnTo>
                    <a:pt x="1338430" y="698694"/>
                  </a:lnTo>
                  <a:lnTo>
                    <a:pt x="1340092" y="682009"/>
                  </a:lnTo>
                  <a:lnTo>
                    <a:pt x="1341755" y="675752"/>
                  </a:lnTo>
                  <a:lnTo>
                    <a:pt x="1346743" y="686180"/>
                  </a:lnTo>
                  <a:lnTo>
                    <a:pt x="1348406" y="698694"/>
                  </a:lnTo>
                  <a:lnTo>
                    <a:pt x="1350068" y="700779"/>
                  </a:lnTo>
                  <a:lnTo>
                    <a:pt x="1351731" y="698694"/>
                  </a:lnTo>
                  <a:lnTo>
                    <a:pt x="1353394" y="690351"/>
                  </a:lnTo>
                  <a:lnTo>
                    <a:pt x="1358382" y="677837"/>
                  </a:lnTo>
                  <a:lnTo>
                    <a:pt x="1360044" y="677837"/>
                  </a:lnTo>
                  <a:lnTo>
                    <a:pt x="1361707" y="675752"/>
                  </a:lnTo>
                  <a:lnTo>
                    <a:pt x="1363370" y="686180"/>
                  </a:lnTo>
                  <a:lnTo>
                    <a:pt x="1365032" y="679923"/>
                  </a:lnTo>
                  <a:lnTo>
                    <a:pt x="1370020" y="677837"/>
                  </a:lnTo>
                  <a:lnTo>
                    <a:pt x="1371683" y="690351"/>
                  </a:lnTo>
                  <a:lnTo>
                    <a:pt x="1373345" y="688265"/>
                  </a:lnTo>
                  <a:lnTo>
                    <a:pt x="1375008" y="696608"/>
                  </a:lnTo>
                  <a:lnTo>
                    <a:pt x="1376671" y="690351"/>
                  </a:lnTo>
                  <a:lnTo>
                    <a:pt x="1381659" y="686180"/>
                  </a:lnTo>
                  <a:lnTo>
                    <a:pt x="1383321" y="696608"/>
                  </a:lnTo>
                  <a:lnTo>
                    <a:pt x="1384984" y="696608"/>
                  </a:lnTo>
                  <a:lnTo>
                    <a:pt x="1386647" y="713293"/>
                  </a:lnTo>
                  <a:lnTo>
                    <a:pt x="1388309" y="707036"/>
                  </a:lnTo>
                  <a:lnTo>
                    <a:pt x="1393297" y="702865"/>
                  </a:lnTo>
                  <a:lnTo>
                    <a:pt x="1394960" y="709122"/>
                  </a:lnTo>
                  <a:lnTo>
                    <a:pt x="1396622" y="711208"/>
                  </a:lnTo>
                  <a:lnTo>
                    <a:pt x="1398285" y="711208"/>
                  </a:lnTo>
                  <a:lnTo>
                    <a:pt x="1399948" y="709122"/>
                  </a:lnTo>
                  <a:lnTo>
                    <a:pt x="1404936" y="709122"/>
                  </a:lnTo>
                  <a:lnTo>
                    <a:pt x="1406598" y="698694"/>
                  </a:lnTo>
                  <a:lnTo>
                    <a:pt x="1408261" y="698694"/>
                  </a:lnTo>
                  <a:lnTo>
                    <a:pt x="1409924" y="694522"/>
                  </a:lnTo>
                  <a:lnTo>
                    <a:pt x="1411586" y="694522"/>
                  </a:lnTo>
                  <a:lnTo>
                    <a:pt x="1416574" y="698694"/>
                  </a:lnTo>
                  <a:lnTo>
                    <a:pt x="1418237" y="702865"/>
                  </a:lnTo>
                  <a:lnTo>
                    <a:pt x="1419900" y="707036"/>
                  </a:lnTo>
                  <a:lnTo>
                    <a:pt x="1421562" y="709122"/>
                  </a:lnTo>
                  <a:lnTo>
                    <a:pt x="1423225" y="704951"/>
                  </a:lnTo>
                  <a:lnTo>
                    <a:pt x="1428213" y="698694"/>
                  </a:lnTo>
                  <a:lnTo>
                    <a:pt x="1429875" y="696608"/>
                  </a:lnTo>
                  <a:lnTo>
                    <a:pt x="1431538" y="686180"/>
                  </a:lnTo>
                  <a:lnTo>
                    <a:pt x="1433201" y="692437"/>
                  </a:lnTo>
                  <a:lnTo>
                    <a:pt x="1434863" y="698694"/>
                  </a:lnTo>
                  <a:lnTo>
                    <a:pt x="1439851" y="696608"/>
                  </a:lnTo>
                  <a:lnTo>
                    <a:pt x="1441514" y="696608"/>
                  </a:lnTo>
                  <a:lnTo>
                    <a:pt x="1443177" y="688265"/>
                  </a:lnTo>
                  <a:lnTo>
                    <a:pt x="1444839" y="698694"/>
                  </a:lnTo>
                  <a:lnTo>
                    <a:pt x="1446502" y="698694"/>
                  </a:lnTo>
                  <a:lnTo>
                    <a:pt x="1451490" y="702865"/>
                  </a:lnTo>
                  <a:lnTo>
                    <a:pt x="1453152" y="713293"/>
                  </a:lnTo>
                  <a:lnTo>
                    <a:pt x="1454815" y="709122"/>
                  </a:lnTo>
                  <a:lnTo>
                    <a:pt x="1456478" y="702865"/>
                  </a:lnTo>
                  <a:lnTo>
                    <a:pt x="1458140" y="709122"/>
                  </a:lnTo>
                  <a:lnTo>
                    <a:pt x="1464791" y="700779"/>
                  </a:lnTo>
                  <a:lnTo>
                    <a:pt x="1466454" y="707036"/>
                  </a:lnTo>
                  <a:lnTo>
                    <a:pt x="1468116" y="698694"/>
                  </a:lnTo>
                  <a:lnTo>
                    <a:pt x="1469779" y="713293"/>
                  </a:lnTo>
                  <a:lnTo>
                    <a:pt x="1474767" y="711208"/>
                  </a:lnTo>
                  <a:lnTo>
                    <a:pt x="1476429" y="719550"/>
                  </a:lnTo>
                  <a:lnTo>
                    <a:pt x="1478092" y="725807"/>
                  </a:lnTo>
                  <a:lnTo>
                    <a:pt x="1479755" y="736236"/>
                  </a:lnTo>
                  <a:lnTo>
                    <a:pt x="1481417" y="732064"/>
                  </a:lnTo>
                  <a:lnTo>
                    <a:pt x="1486405" y="723722"/>
                  </a:lnTo>
                  <a:lnTo>
                    <a:pt x="1488068" y="723722"/>
                  </a:lnTo>
                  <a:lnTo>
                    <a:pt x="1489731" y="711208"/>
                  </a:lnTo>
                  <a:lnTo>
                    <a:pt x="1491393" y="721636"/>
                  </a:lnTo>
                  <a:lnTo>
                    <a:pt x="1493056" y="736236"/>
                  </a:lnTo>
                  <a:lnTo>
                    <a:pt x="1498044" y="725807"/>
                  </a:lnTo>
                  <a:lnTo>
                    <a:pt x="1499707" y="729979"/>
                  </a:lnTo>
                  <a:lnTo>
                    <a:pt x="1501369" y="725807"/>
                  </a:lnTo>
                  <a:lnTo>
                    <a:pt x="1503032" y="727893"/>
                  </a:lnTo>
                  <a:lnTo>
                    <a:pt x="1504694" y="717465"/>
                  </a:lnTo>
                  <a:lnTo>
                    <a:pt x="1509682" y="727893"/>
                  </a:lnTo>
                  <a:lnTo>
                    <a:pt x="1511345" y="727893"/>
                  </a:lnTo>
                  <a:lnTo>
                    <a:pt x="1513008" y="736236"/>
                  </a:lnTo>
                  <a:lnTo>
                    <a:pt x="1514670" y="729979"/>
                  </a:lnTo>
                  <a:lnTo>
                    <a:pt x="1516333" y="738321"/>
                  </a:lnTo>
                  <a:lnTo>
                    <a:pt x="1522984" y="752921"/>
                  </a:lnTo>
                  <a:lnTo>
                    <a:pt x="1524646" y="761263"/>
                  </a:lnTo>
                  <a:lnTo>
                    <a:pt x="1526309" y="767520"/>
                  </a:lnTo>
                  <a:lnTo>
                    <a:pt x="1527972" y="752921"/>
                  </a:lnTo>
                  <a:lnTo>
                    <a:pt x="1532959" y="750835"/>
                  </a:lnTo>
                  <a:lnTo>
                    <a:pt x="1534622" y="742493"/>
                  </a:lnTo>
                  <a:lnTo>
                    <a:pt x="1536285" y="752921"/>
                  </a:lnTo>
                  <a:lnTo>
                    <a:pt x="1537947" y="765435"/>
                  </a:lnTo>
                  <a:lnTo>
                    <a:pt x="1539610" y="765435"/>
                  </a:lnTo>
                  <a:lnTo>
                    <a:pt x="1544598" y="790463"/>
                  </a:lnTo>
                  <a:lnTo>
                    <a:pt x="1546261" y="782120"/>
                  </a:lnTo>
                  <a:lnTo>
                    <a:pt x="1547923" y="767520"/>
                  </a:lnTo>
                  <a:lnTo>
                    <a:pt x="1549586" y="773777"/>
                  </a:lnTo>
                  <a:lnTo>
                    <a:pt x="1551249" y="767520"/>
                  </a:lnTo>
                  <a:lnTo>
                    <a:pt x="1556237" y="769606"/>
                  </a:lnTo>
                  <a:lnTo>
                    <a:pt x="1557899" y="777949"/>
                  </a:lnTo>
                  <a:lnTo>
                    <a:pt x="1559562" y="775863"/>
                  </a:lnTo>
                  <a:lnTo>
                    <a:pt x="1561224" y="771692"/>
                  </a:lnTo>
                  <a:lnTo>
                    <a:pt x="1562887" y="780034"/>
                  </a:lnTo>
                  <a:lnTo>
                    <a:pt x="1567875" y="788377"/>
                  </a:lnTo>
                  <a:lnTo>
                    <a:pt x="1569538" y="790463"/>
                  </a:lnTo>
                  <a:lnTo>
                    <a:pt x="1571200" y="790463"/>
                  </a:lnTo>
                  <a:lnTo>
                    <a:pt x="1572863" y="782120"/>
                  </a:lnTo>
                  <a:lnTo>
                    <a:pt x="1574526" y="765435"/>
                  </a:lnTo>
                  <a:lnTo>
                    <a:pt x="1579514" y="761263"/>
                  </a:lnTo>
                  <a:lnTo>
                    <a:pt x="1581176" y="755006"/>
                  </a:lnTo>
                  <a:lnTo>
                    <a:pt x="1582839" y="757092"/>
                  </a:lnTo>
                  <a:lnTo>
                    <a:pt x="1584502" y="755006"/>
                  </a:lnTo>
                  <a:lnTo>
                    <a:pt x="1586164" y="769606"/>
                  </a:lnTo>
                  <a:lnTo>
                    <a:pt x="1591152" y="775863"/>
                  </a:lnTo>
                  <a:lnTo>
                    <a:pt x="1592815" y="775863"/>
                  </a:lnTo>
                  <a:lnTo>
                    <a:pt x="1594477" y="773777"/>
                  </a:lnTo>
                  <a:lnTo>
                    <a:pt x="1596140" y="780034"/>
                  </a:lnTo>
                  <a:lnTo>
                    <a:pt x="1597803" y="775863"/>
                  </a:lnTo>
                  <a:lnTo>
                    <a:pt x="1602791" y="777949"/>
                  </a:lnTo>
                  <a:lnTo>
                    <a:pt x="1604453" y="769606"/>
                  </a:lnTo>
                  <a:lnTo>
                    <a:pt x="1606116" y="757092"/>
                  </a:lnTo>
                  <a:lnTo>
                    <a:pt x="1607779" y="759178"/>
                  </a:lnTo>
                  <a:lnTo>
                    <a:pt x="1609441" y="765435"/>
                  </a:lnTo>
                  <a:lnTo>
                    <a:pt x="1614429" y="769606"/>
                  </a:lnTo>
                  <a:lnTo>
                    <a:pt x="1616092" y="767520"/>
                  </a:lnTo>
                  <a:lnTo>
                    <a:pt x="1617754" y="765435"/>
                  </a:lnTo>
                  <a:lnTo>
                    <a:pt x="1619417" y="769606"/>
                  </a:lnTo>
                  <a:lnTo>
                    <a:pt x="1621080" y="761263"/>
                  </a:lnTo>
                  <a:lnTo>
                    <a:pt x="1627730" y="750835"/>
                  </a:lnTo>
                  <a:lnTo>
                    <a:pt x="1629393" y="757092"/>
                  </a:lnTo>
                  <a:lnTo>
                    <a:pt x="1631056" y="767520"/>
                  </a:lnTo>
                  <a:lnTo>
                    <a:pt x="1632718" y="757092"/>
                  </a:lnTo>
                  <a:lnTo>
                    <a:pt x="1637706" y="761263"/>
                  </a:lnTo>
                  <a:lnTo>
                    <a:pt x="1639369" y="771692"/>
                  </a:lnTo>
                  <a:lnTo>
                    <a:pt x="1641031" y="765435"/>
                  </a:lnTo>
                  <a:lnTo>
                    <a:pt x="1642694" y="759178"/>
                  </a:lnTo>
                  <a:lnTo>
                    <a:pt x="1644357" y="752921"/>
                  </a:lnTo>
                  <a:lnTo>
                    <a:pt x="1649345" y="765435"/>
                  </a:lnTo>
                  <a:lnTo>
                    <a:pt x="1651007" y="761263"/>
                  </a:lnTo>
                  <a:lnTo>
                    <a:pt x="1652670" y="763349"/>
                  </a:lnTo>
                  <a:lnTo>
                    <a:pt x="1654333" y="744578"/>
                  </a:lnTo>
                  <a:lnTo>
                    <a:pt x="1655995" y="732064"/>
                  </a:lnTo>
                  <a:lnTo>
                    <a:pt x="1660983" y="729979"/>
                  </a:lnTo>
                  <a:lnTo>
                    <a:pt x="1662646" y="717465"/>
                  </a:lnTo>
                  <a:lnTo>
                    <a:pt x="1664309" y="715379"/>
                  </a:lnTo>
                  <a:lnTo>
                    <a:pt x="1665971" y="721636"/>
                  </a:lnTo>
                  <a:lnTo>
                    <a:pt x="1667634" y="729979"/>
                  </a:lnTo>
                  <a:lnTo>
                    <a:pt x="1672622" y="727893"/>
                  </a:lnTo>
                  <a:lnTo>
                    <a:pt x="1674284" y="717465"/>
                  </a:lnTo>
                  <a:lnTo>
                    <a:pt x="1675947" y="719550"/>
                  </a:lnTo>
                  <a:lnTo>
                    <a:pt x="1677610" y="709122"/>
                  </a:lnTo>
                  <a:lnTo>
                    <a:pt x="1679272" y="702865"/>
                  </a:lnTo>
                  <a:lnTo>
                    <a:pt x="1685923" y="707036"/>
                  </a:lnTo>
                  <a:lnTo>
                    <a:pt x="1687586" y="713293"/>
                  </a:lnTo>
                  <a:lnTo>
                    <a:pt x="1689248" y="721636"/>
                  </a:lnTo>
                  <a:lnTo>
                    <a:pt x="1690911" y="707036"/>
                  </a:lnTo>
                  <a:lnTo>
                    <a:pt x="1695899" y="707036"/>
                  </a:lnTo>
                  <a:lnTo>
                    <a:pt x="1697561" y="694522"/>
                  </a:lnTo>
                  <a:lnTo>
                    <a:pt x="1699224" y="694522"/>
                  </a:lnTo>
                  <a:lnTo>
                    <a:pt x="1700887" y="688265"/>
                  </a:lnTo>
                  <a:lnTo>
                    <a:pt x="1702549" y="692437"/>
                  </a:lnTo>
                  <a:lnTo>
                    <a:pt x="1707537" y="696608"/>
                  </a:lnTo>
                  <a:lnTo>
                    <a:pt x="1709200" y="698694"/>
                  </a:lnTo>
                  <a:lnTo>
                    <a:pt x="1710863" y="717465"/>
                  </a:lnTo>
                  <a:lnTo>
                    <a:pt x="1712525" y="711208"/>
                  </a:lnTo>
                  <a:lnTo>
                    <a:pt x="1714188" y="715379"/>
                  </a:lnTo>
                  <a:lnTo>
                    <a:pt x="1719176" y="709122"/>
                  </a:lnTo>
                  <a:lnTo>
                    <a:pt x="1720839" y="713293"/>
                  </a:lnTo>
                  <a:lnTo>
                    <a:pt x="1722501" y="704951"/>
                  </a:lnTo>
                  <a:lnTo>
                    <a:pt x="1724164" y="719550"/>
                  </a:lnTo>
                  <a:lnTo>
                    <a:pt x="1725826" y="736236"/>
                  </a:lnTo>
                  <a:lnTo>
                    <a:pt x="1730814" y="723722"/>
                  </a:lnTo>
                  <a:lnTo>
                    <a:pt x="1732477" y="734150"/>
                  </a:lnTo>
                  <a:lnTo>
                    <a:pt x="1734140" y="713293"/>
                  </a:lnTo>
                  <a:lnTo>
                    <a:pt x="1737465" y="709122"/>
                  </a:lnTo>
                  <a:lnTo>
                    <a:pt x="1742453" y="698694"/>
                  </a:lnTo>
                  <a:lnTo>
                    <a:pt x="1744116" y="698694"/>
                  </a:lnTo>
                  <a:lnTo>
                    <a:pt x="1745778" y="704951"/>
                  </a:lnTo>
                  <a:lnTo>
                    <a:pt x="1747441" y="707036"/>
                  </a:lnTo>
                  <a:lnTo>
                    <a:pt x="1749104" y="717465"/>
                  </a:lnTo>
                  <a:lnTo>
                    <a:pt x="1754091" y="698694"/>
                  </a:lnTo>
                  <a:lnTo>
                    <a:pt x="1755754" y="690351"/>
                  </a:lnTo>
                  <a:lnTo>
                    <a:pt x="1757417" y="696608"/>
                  </a:lnTo>
                  <a:lnTo>
                    <a:pt x="1760742" y="729979"/>
                  </a:lnTo>
                  <a:lnTo>
                    <a:pt x="1765730" y="721636"/>
                  </a:lnTo>
                  <a:lnTo>
                    <a:pt x="1767393" y="740407"/>
                  </a:lnTo>
                  <a:lnTo>
                    <a:pt x="1769055" y="740407"/>
                  </a:lnTo>
                  <a:lnTo>
                    <a:pt x="1770718" y="738321"/>
                  </a:lnTo>
                  <a:lnTo>
                    <a:pt x="1772381" y="757092"/>
                  </a:lnTo>
                  <a:lnTo>
                    <a:pt x="1777368" y="740407"/>
                  </a:lnTo>
                  <a:lnTo>
                    <a:pt x="1779031" y="729979"/>
                  </a:lnTo>
                  <a:lnTo>
                    <a:pt x="1780694" y="721636"/>
                  </a:lnTo>
                  <a:lnTo>
                    <a:pt x="1782356" y="727893"/>
                  </a:lnTo>
                  <a:lnTo>
                    <a:pt x="1784019" y="729979"/>
                  </a:lnTo>
                  <a:lnTo>
                    <a:pt x="1789007" y="742493"/>
                  </a:lnTo>
                  <a:lnTo>
                    <a:pt x="1790670" y="738321"/>
                  </a:lnTo>
                  <a:lnTo>
                    <a:pt x="1792332" y="732064"/>
                  </a:lnTo>
                  <a:lnTo>
                    <a:pt x="1793995" y="738321"/>
                  </a:lnTo>
                  <a:lnTo>
                    <a:pt x="1795658" y="744578"/>
                  </a:lnTo>
                  <a:lnTo>
                    <a:pt x="1800646" y="740407"/>
                  </a:lnTo>
                  <a:lnTo>
                    <a:pt x="1802308" y="729979"/>
                  </a:lnTo>
                  <a:lnTo>
                    <a:pt x="1803971" y="734150"/>
                  </a:lnTo>
                  <a:lnTo>
                    <a:pt x="1805633" y="725807"/>
                  </a:lnTo>
                  <a:lnTo>
                    <a:pt x="1812284" y="729979"/>
                  </a:lnTo>
                  <a:lnTo>
                    <a:pt x="1813947" y="727893"/>
                  </a:lnTo>
                  <a:lnTo>
                    <a:pt x="1815609" y="715379"/>
                  </a:lnTo>
                  <a:lnTo>
                    <a:pt x="1817272" y="721636"/>
                  </a:lnTo>
                  <a:lnTo>
                    <a:pt x="1818935" y="721636"/>
                  </a:lnTo>
                  <a:lnTo>
                    <a:pt x="1823923" y="698694"/>
                  </a:lnTo>
                  <a:lnTo>
                    <a:pt x="1825585" y="692437"/>
                  </a:lnTo>
                  <a:lnTo>
                    <a:pt x="1827248" y="682009"/>
                  </a:lnTo>
                  <a:lnTo>
                    <a:pt x="1828911" y="677837"/>
                  </a:lnTo>
                  <a:lnTo>
                    <a:pt x="1830573" y="671580"/>
                  </a:lnTo>
                  <a:lnTo>
                    <a:pt x="1835561" y="667409"/>
                  </a:lnTo>
                  <a:lnTo>
                    <a:pt x="1837224" y="673666"/>
                  </a:lnTo>
                  <a:lnTo>
                    <a:pt x="1838886" y="675752"/>
                  </a:lnTo>
                  <a:lnTo>
                    <a:pt x="1840549" y="684094"/>
                  </a:lnTo>
                  <a:lnTo>
                    <a:pt x="1842212" y="667409"/>
                  </a:lnTo>
                  <a:lnTo>
                    <a:pt x="1848862" y="648638"/>
                  </a:lnTo>
                  <a:lnTo>
                    <a:pt x="1850525" y="656981"/>
                  </a:lnTo>
                  <a:lnTo>
                    <a:pt x="1852188" y="656981"/>
                  </a:lnTo>
                  <a:lnTo>
                    <a:pt x="1853850" y="673666"/>
                  </a:lnTo>
                  <a:lnTo>
                    <a:pt x="1858838" y="673666"/>
                  </a:lnTo>
                  <a:lnTo>
                    <a:pt x="1860501" y="667409"/>
                  </a:lnTo>
                  <a:lnTo>
                    <a:pt x="1862163" y="652809"/>
                  </a:lnTo>
                  <a:lnTo>
                    <a:pt x="1863826" y="661152"/>
                  </a:lnTo>
                  <a:lnTo>
                    <a:pt x="1865489" y="667409"/>
                  </a:lnTo>
                  <a:lnTo>
                    <a:pt x="1870477" y="665323"/>
                  </a:lnTo>
                  <a:lnTo>
                    <a:pt x="1872139" y="661152"/>
                  </a:lnTo>
                  <a:lnTo>
                    <a:pt x="1873802" y="667409"/>
                  </a:lnTo>
                  <a:lnTo>
                    <a:pt x="1875465" y="659066"/>
                  </a:lnTo>
                  <a:lnTo>
                    <a:pt x="1877127" y="636124"/>
                  </a:lnTo>
                  <a:lnTo>
                    <a:pt x="1882115" y="638210"/>
                  </a:lnTo>
                  <a:lnTo>
                    <a:pt x="1883778" y="629867"/>
                  </a:lnTo>
                  <a:lnTo>
                    <a:pt x="1885441" y="634038"/>
                  </a:lnTo>
                  <a:lnTo>
                    <a:pt x="1887103" y="615268"/>
                  </a:lnTo>
                  <a:lnTo>
                    <a:pt x="1888766" y="638210"/>
                  </a:lnTo>
                  <a:lnTo>
                    <a:pt x="1893754" y="625696"/>
                  </a:lnTo>
                  <a:lnTo>
                    <a:pt x="1895416" y="611096"/>
                  </a:lnTo>
                  <a:lnTo>
                    <a:pt x="1897079" y="615268"/>
                  </a:lnTo>
                  <a:lnTo>
                    <a:pt x="1898742" y="627782"/>
                  </a:lnTo>
                  <a:lnTo>
                    <a:pt x="1900404" y="638210"/>
                  </a:lnTo>
                  <a:lnTo>
                    <a:pt x="1907055" y="634038"/>
                  </a:lnTo>
                  <a:lnTo>
                    <a:pt x="1908718" y="623610"/>
                  </a:lnTo>
                  <a:lnTo>
                    <a:pt x="1910380" y="629867"/>
                  </a:lnTo>
                  <a:lnTo>
                    <a:pt x="1912043" y="627782"/>
                  </a:lnTo>
                  <a:lnTo>
                    <a:pt x="1917031" y="656981"/>
                  </a:lnTo>
                  <a:lnTo>
                    <a:pt x="1918693" y="679923"/>
                  </a:lnTo>
                  <a:lnTo>
                    <a:pt x="1920356" y="650724"/>
                  </a:lnTo>
                  <a:lnTo>
                    <a:pt x="1922019" y="650724"/>
                  </a:lnTo>
                  <a:lnTo>
                    <a:pt x="1923681" y="675752"/>
                  </a:lnTo>
                  <a:lnTo>
                    <a:pt x="1928669" y="667409"/>
                  </a:lnTo>
                  <a:lnTo>
                    <a:pt x="1930332" y="650724"/>
                  </a:lnTo>
                  <a:lnTo>
                    <a:pt x="1931995" y="634038"/>
                  </a:lnTo>
                  <a:lnTo>
                    <a:pt x="1933657" y="625696"/>
                  </a:lnTo>
                  <a:lnTo>
                    <a:pt x="1935320" y="621525"/>
                  </a:lnTo>
                  <a:lnTo>
                    <a:pt x="1940308" y="592325"/>
                  </a:lnTo>
                  <a:lnTo>
                    <a:pt x="1941970" y="590240"/>
                  </a:lnTo>
                  <a:lnTo>
                    <a:pt x="1943633" y="581897"/>
                  </a:lnTo>
                  <a:lnTo>
                    <a:pt x="1945296" y="579811"/>
                  </a:lnTo>
                  <a:lnTo>
                    <a:pt x="1946958" y="592325"/>
                  </a:lnTo>
                  <a:lnTo>
                    <a:pt x="1951946" y="554784"/>
                  </a:lnTo>
                  <a:lnTo>
                    <a:pt x="1953609" y="542270"/>
                  </a:lnTo>
                  <a:lnTo>
                    <a:pt x="1955272" y="554784"/>
                  </a:lnTo>
                  <a:lnTo>
                    <a:pt x="1956934" y="550612"/>
                  </a:lnTo>
                  <a:lnTo>
                    <a:pt x="1958597" y="521413"/>
                  </a:lnTo>
                  <a:lnTo>
                    <a:pt x="1963585" y="525584"/>
                  </a:lnTo>
                  <a:lnTo>
                    <a:pt x="1965248" y="536013"/>
                  </a:lnTo>
                  <a:lnTo>
                    <a:pt x="1966910" y="548527"/>
                  </a:lnTo>
                  <a:lnTo>
                    <a:pt x="1968573" y="554784"/>
                  </a:lnTo>
                  <a:lnTo>
                    <a:pt x="1970235" y="540184"/>
                  </a:lnTo>
                  <a:lnTo>
                    <a:pt x="1975223" y="533927"/>
                  </a:lnTo>
                  <a:lnTo>
                    <a:pt x="1976886" y="508899"/>
                  </a:lnTo>
                  <a:lnTo>
                    <a:pt x="1978549" y="494300"/>
                  </a:lnTo>
                  <a:lnTo>
                    <a:pt x="1980211" y="483871"/>
                  </a:lnTo>
                  <a:lnTo>
                    <a:pt x="1981874" y="471357"/>
                  </a:lnTo>
                  <a:lnTo>
                    <a:pt x="1986862" y="456758"/>
                  </a:lnTo>
                  <a:lnTo>
                    <a:pt x="1988525" y="471357"/>
                  </a:lnTo>
                  <a:lnTo>
                    <a:pt x="1990187" y="475529"/>
                  </a:lnTo>
                  <a:lnTo>
                    <a:pt x="1991850" y="448415"/>
                  </a:lnTo>
                  <a:lnTo>
                    <a:pt x="1998500" y="444244"/>
                  </a:lnTo>
                  <a:lnTo>
                    <a:pt x="2000163" y="427559"/>
                  </a:lnTo>
                  <a:lnTo>
                    <a:pt x="2001826" y="444244"/>
                  </a:lnTo>
                  <a:lnTo>
                    <a:pt x="2003488" y="433816"/>
                  </a:lnTo>
                  <a:lnTo>
                    <a:pt x="2005151" y="433816"/>
                  </a:lnTo>
                  <a:lnTo>
                    <a:pt x="2010139" y="452587"/>
                  </a:lnTo>
                  <a:lnTo>
                    <a:pt x="2011802" y="460929"/>
                  </a:lnTo>
                  <a:lnTo>
                    <a:pt x="2013464" y="450501"/>
                  </a:lnTo>
                  <a:lnTo>
                    <a:pt x="2015127" y="444244"/>
                  </a:lnTo>
                  <a:lnTo>
                    <a:pt x="2016790" y="435901"/>
                  </a:lnTo>
                  <a:lnTo>
                    <a:pt x="2021778" y="415045"/>
                  </a:lnTo>
                  <a:lnTo>
                    <a:pt x="2023440" y="419216"/>
                  </a:lnTo>
                  <a:lnTo>
                    <a:pt x="2025103" y="427559"/>
                  </a:lnTo>
                  <a:lnTo>
                    <a:pt x="2026765" y="402531"/>
                  </a:lnTo>
                  <a:lnTo>
                    <a:pt x="2028428" y="387931"/>
                  </a:lnTo>
                  <a:lnTo>
                    <a:pt x="2033416" y="402531"/>
                  </a:lnTo>
                  <a:lnTo>
                    <a:pt x="2035079" y="415045"/>
                  </a:lnTo>
                  <a:lnTo>
                    <a:pt x="2036741" y="431730"/>
                  </a:lnTo>
                  <a:lnTo>
                    <a:pt x="2038404" y="446330"/>
                  </a:lnTo>
                  <a:lnTo>
                    <a:pt x="2040067" y="427559"/>
                  </a:lnTo>
                  <a:lnTo>
                    <a:pt x="2045055" y="437987"/>
                  </a:lnTo>
                  <a:lnTo>
                    <a:pt x="2046717" y="417130"/>
                  </a:lnTo>
                  <a:lnTo>
                    <a:pt x="2048380" y="435901"/>
                  </a:lnTo>
                  <a:lnTo>
                    <a:pt x="2050043" y="446330"/>
                  </a:lnTo>
                  <a:lnTo>
                    <a:pt x="2051705" y="458843"/>
                  </a:lnTo>
                  <a:lnTo>
                    <a:pt x="2056693" y="442158"/>
                  </a:lnTo>
                  <a:lnTo>
                    <a:pt x="2058356" y="463015"/>
                  </a:lnTo>
                  <a:lnTo>
                    <a:pt x="2060018" y="465100"/>
                  </a:lnTo>
                  <a:lnTo>
                    <a:pt x="2061681" y="465100"/>
                  </a:lnTo>
                  <a:lnTo>
                    <a:pt x="2063344" y="467186"/>
                  </a:lnTo>
                  <a:lnTo>
                    <a:pt x="2069994" y="444244"/>
                  </a:lnTo>
                  <a:lnTo>
                    <a:pt x="2071657" y="425473"/>
                  </a:lnTo>
                  <a:lnTo>
                    <a:pt x="2073320" y="429644"/>
                  </a:lnTo>
                  <a:lnTo>
                    <a:pt x="2074982" y="421302"/>
                  </a:lnTo>
                  <a:lnTo>
                    <a:pt x="2079970" y="404616"/>
                  </a:lnTo>
                  <a:lnTo>
                    <a:pt x="2081633" y="417130"/>
                  </a:lnTo>
                  <a:lnTo>
                    <a:pt x="2083295" y="406702"/>
                  </a:lnTo>
                  <a:lnTo>
                    <a:pt x="2084958" y="404616"/>
                  </a:lnTo>
                  <a:lnTo>
                    <a:pt x="2086621" y="381674"/>
                  </a:lnTo>
                  <a:lnTo>
                    <a:pt x="2091609" y="323276"/>
                  </a:lnTo>
                  <a:lnTo>
                    <a:pt x="2093271" y="310762"/>
                  </a:lnTo>
                  <a:lnTo>
                    <a:pt x="2094934" y="344132"/>
                  </a:lnTo>
                  <a:lnTo>
                    <a:pt x="2096597" y="354561"/>
                  </a:lnTo>
                  <a:lnTo>
                    <a:pt x="2098259" y="360818"/>
                  </a:lnTo>
                  <a:lnTo>
                    <a:pt x="2104910" y="348304"/>
                  </a:lnTo>
                  <a:lnTo>
                    <a:pt x="2106572" y="379589"/>
                  </a:lnTo>
                  <a:lnTo>
                    <a:pt x="2108235" y="394188"/>
                  </a:lnTo>
                  <a:lnTo>
                    <a:pt x="2109898" y="385846"/>
                  </a:lnTo>
                  <a:lnTo>
                    <a:pt x="2114886" y="371246"/>
                  </a:lnTo>
                  <a:lnTo>
                    <a:pt x="2116548" y="371246"/>
                  </a:lnTo>
                  <a:lnTo>
                    <a:pt x="2118211" y="392103"/>
                  </a:lnTo>
                  <a:lnTo>
                    <a:pt x="2119874" y="417130"/>
                  </a:lnTo>
                  <a:lnTo>
                    <a:pt x="2121536" y="437987"/>
                  </a:lnTo>
                  <a:lnTo>
                    <a:pt x="2128187" y="450501"/>
                  </a:lnTo>
                  <a:lnTo>
                    <a:pt x="2129850" y="427559"/>
                  </a:lnTo>
                  <a:lnTo>
                    <a:pt x="2131512" y="410873"/>
                  </a:lnTo>
                  <a:lnTo>
                    <a:pt x="2133175" y="394188"/>
                  </a:lnTo>
                  <a:lnTo>
                    <a:pt x="2138163" y="415045"/>
                  </a:lnTo>
                  <a:lnTo>
                    <a:pt x="2139825" y="421302"/>
                  </a:lnTo>
                  <a:lnTo>
                    <a:pt x="2141488" y="431730"/>
                  </a:lnTo>
                  <a:lnTo>
                    <a:pt x="2143151" y="421302"/>
                  </a:lnTo>
                  <a:lnTo>
                    <a:pt x="2144813" y="427559"/>
                  </a:lnTo>
                  <a:lnTo>
                    <a:pt x="2149801" y="421302"/>
                  </a:lnTo>
                  <a:lnTo>
                    <a:pt x="2151464" y="410873"/>
                  </a:lnTo>
                  <a:lnTo>
                    <a:pt x="2153127" y="404616"/>
                  </a:lnTo>
                  <a:lnTo>
                    <a:pt x="2154789" y="431730"/>
                  </a:lnTo>
                  <a:lnTo>
                    <a:pt x="2156452" y="460929"/>
                  </a:lnTo>
                  <a:lnTo>
                    <a:pt x="2161440" y="452587"/>
                  </a:lnTo>
                  <a:lnTo>
                    <a:pt x="2163102" y="452587"/>
                  </a:lnTo>
                  <a:lnTo>
                    <a:pt x="2164765" y="458843"/>
                  </a:lnTo>
                  <a:lnTo>
                    <a:pt x="2166428" y="479700"/>
                  </a:lnTo>
                  <a:lnTo>
                    <a:pt x="2168090" y="481786"/>
                  </a:lnTo>
                  <a:lnTo>
                    <a:pt x="2173078" y="496385"/>
                  </a:lnTo>
                  <a:lnTo>
                    <a:pt x="2174741" y="465100"/>
                  </a:lnTo>
                  <a:lnTo>
                    <a:pt x="2176404" y="469272"/>
                  </a:lnTo>
                  <a:lnTo>
                    <a:pt x="2178066" y="479700"/>
                  </a:lnTo>
                  <a:lnTo>
                    <a:pt x="2179729" y="448415"/>
                  </a:lnTo>
                  <a:lnTo>
                    <a:pt x="2184717" y="460929"/>
                  </a:lnTo>
                  <a:lnTo>
                    <a:pt x="2186380" y="454672"/>
                  </a:lnTo>
                  <a:lnTo>
                    <a:pt x="2188042" y="458843"/>
                  </a:lnTo>
                  <a:lnTo>
                    <a:pt x="2189705" y="440073"/>
                  </a:lnTo>
                  <a:lnTo>
                    <a:pt x="2191367" y="446330"/>
                  </a:lnTo>
                  <a:lnTo>
                    <a:pt x="2196355" y="456758"/>
                  </a:lnTo>
                  <a:lnTo>
                    <a:pt x="2198018" y="450501"/>
                  </a:lnTo>
                  <a:lnTo>
                    <a:pt x="2199681" y="435901"/>
                  </a:lnTo>
                  <a:lnTo>
                    <a:pt x="2201343" y="437987"/>
                  </a:lnTo>
                  <a:lnTo>
                    <a:pt x="2203006" y="417130"/>
                  </a:lnTo>
                  <a:lnTo>
                    <a:pt x="2207994" y="406702"/>
                  </a:lnTo>
                  <a:lnTo>
                    <a:pt x="2209657" y="402531"/>
                  </a:lnTo>
                  <a:lnTo>
                    <a:pt x="2211319" y="390017"/>
                  </a:lnTo>
                  <a:lnTo>
                    <a:pt x="2212982" y="406702"/>
                  </a:lnTo>
                  <a:lnTo>
                    <a:pt x="2214644" y="404616"/>
                  </a:lnTo>
                  <a:lnTo>
                    <a:pt x="2219632" y="387931"/>
                  </a:lnTo>
                  <a:lnTo>
                    <a:pt x="2221295" y="390017"/>
                  </a:lnTo>
                  <a:lnTo>
                    <a:pt x="2222958" y="381674"/>
                  </a:lnTo>
                  <a:lnTo>
                    <a:pt x="2224620" y="358732"/>
                  </a:lnTo>
                  <a:lnTo>
                    <a:pt x="2226283" y="371246"/>
                  </a:lnTo>
                  <a:lnTo>
                    <a:pt x="2232934" y="344132"/>
                  </a:lnTo>
                  <a:lnTo>
                    <a:pt x="2234596" y="356646"/>
                  </a:lnTo>
                  <a:lnTo>
                    <a:pt x="2236259" y="352475"/>
                  </a:lnTo>
                  <a:lnTo>
                    <a:pt x="2237922" y="344132"/>
                  </a:lnTo>
                  <a:lnTo>
                    <a:pt x="2242909" y="335790"/>
                  </a:lnTo>
                  <a:lnTo>
                    <a:pt x="2244572" y="325362"/>
                  </a:lnTo>
                  <a:lnTo>
                    <a:pt x="2246235" y="327447"/>
                  </a:lnTo>
                  <a:lnTo>
                    <a:pt x="2247897" y="319105"/>
                  </a:lnTo>
                  <a:lnTo>
                    <a:pt x="2249560" y="319105"/>
                  </a:lnTo>
                  <a:lnTo>
                    <a:pt x="2254548" y="310762"/>
                  </a:lnTo>
                  <a:lnTo>
                    <a:pt x="2256211" y="294077"/>
                  </a:lnTo>
                  <a:lnTo>
                    <a:pt x="2257873" y="306591"/>
                  </a:lnTo>
                  <a:lnTo>
                    <a:pt x="2259536" y="266963"/>
                  </a:lnTo>
                  <a:lnTo>
                    <a:pt x="2261199" y="269049"/>
                  </a:lnTo>
                  <a:lnTo>
                    <a:pt x="2266187" y="229421"/>
                  </a:lnTo>
                  <a:lnTo>
                    <a:pt x="2267849" y="210651"/>
                  </a:lnTo>
                  <a:lnTo>
                    <a:pt x="2269512" y="262792"/>
                  </a:lnTo>
                  <a:lnTo>
                    <a:pt x="2271174" y="254449"/>
                  </a:lnTo>
                  <a:lnTo>
                    <a:pt x="2272837" y="239850"/>
                  </a:lnTo>
                  <a:lnTo>
                    <a:pt x="2277825" y="273220"/>
                  </a:lnTo>
                  <a:lnTo>
                    <a:pt x="2279488" y="283649"/>
                  </a:lnTo>
                  <a:lnTo>
                    <a:pt x="2281150" y="254449"/>
                  </a:lnTo>
                  <a:lnTo>
                    <a:pt x="2282813" y="239850"/>
                  </a:lnTo>
                  <a:lnTo>
                    <a:pt x="2284476" y="227336"/>
                  </a:lnTo>
                  <a:lnTo>
                    <a:pt x="2291126" y="218993"/>
                  </a:lnTo>
                  <a:lnTo>
                    <a:pt x="2292789" y="223165"/>
                  </a:lnTo>
                  <a:lnTo>
                    <a:pt x="2294452" y="210651"/>
                  </a:lnTo>
                  <a:lnTo>
                    <a:pt x="2296114" y="204394"/>
                  </a:lnTo>
                  <a:lnTo>
                    <a:pt x="2301102" y="200222"/>
                  </a:lnTo>
                  <a:lnTo>
                    <a:pt x="2302765" y="202308"/>
                  </a:lnTo>
                  <a:lnTo>
                    <a:pt x="2304427" y="175194"/>
                  </a:lnTo>
                  <a:lnTo>
                    <a:pt x="2306090" y="154338"/>
                  </a:lnTo>
                  <a:lnTo>
                    <a:pt x="2307753" y="160595"/>
                  </a:lnTo>
                  <a:lnTo>
                    <a:pt x="2312741" y="152252"/>
                  </a:lnTo>
                  <a:lnTo>
                    <a:pt x="2314403" y="183537"/>
                  </a:lnTo>
                  <a:lnTo>
                    <a:pt x="2316066" y="196051"/>
                  </a:lnTo>
                  <a:lnTo>
                    <a:pt x="2317729" y="212736"/>
                  </a:lnTo>
                  <a:lnTo>
                    <a:pt x="2319391" y="200222"/>
                  </a:lnTo>
                  <a:lnTo>
                    <a:pt x="2324379" y="183537"/>
                  </a:lnTo>
                  <a:lnTo>
                    <a:pt x="2326042" y="189794"/>
                  </a:lnTo>
                  <a:lnTo>
                    <a:pt x="2327704" y="183537"/>
                  </a:lnTo>
                  <a:lnTo>
                    <a:pt x="2329367" y="175194"/>
                  </a:lnTo>
                  <a:lnTo>
                    <a:pt x="2331030" y="168938"/>
                  </a:lnTo>
                  <a:lnTo>
                    <a:pt x="2336018" y="158509"/>
                  </a:lnTo>
                  <a:lnTo>
                    <a:pt x="2337680" y="175194"/>
                  </a:lnTo>
                  <a:lnTo>
                    <a:pt x="2339343" y="179366"/>
                  </a:lnTo>
                  <a:lnTo>
                    <a:pt x="2341006" y="241935"/>
                  </a:lnTo>
                  <a:lnTo>
                    <a:pt x="2347656" y="229421"/>
                  </a:lnTo>
                  <a:lnTo>
                    <a:pt x="2349319" y="246107"/>
                  </a:lnTo>
                  <a:lnTo>
                    <a:pt x="2350982" y="273220"/>
                  </a:lnTo>
                  <a:lnTo>
                    <a:pt x="2352644" y="252364"/>
                  </a:lnTo>
                  <a:lnTo>
                    <a:pt x="2354307" y="241935"/>
                  </a:lnTo>
                  <a:lnTo>
                    <a:pt x="2359295" y="239850"/>
                  </a:lnTo>
                  <a:lnTo>
                    <a:pt x="2360957" y="254449"/>
                  </a:lnTo>
                  <a:lnTo>
                    <a:pt x="2362620" y="264878"/>
                  </a:lnTo>
                  <a:lnTo>
                    <a:pt x="2365945" y="271135"/>
                  </a:lnTo>
                  <a:lnTo>
                    <a:pt x="2370933" y="269049"/>
                  </a:lnTo>
                  <a:lnTo>
                    <a:pt x="2372596" y="256535"/>
                  </a:lnTo>
                  <a:lnTo>
                    <a:pt x="2374259" y="271135"/>
                  </a:lnTo>
                  <a:lnTo>
                    <a:pt x="2375921" y="302419"/>
                  </a:lnTo>
                  <a:lnTo>
                    <a:pt x="2377584" y="306591"/>
                  </a:lnTo>
                  <a:lnTo>
                    <a:pt x="2382572" y="287820"/>
                  </a:lnTo>
                  <a:lnTo>
                    <a:pt x="2384234" y="306591"/>
                  </a:lnTo>
                  <a:lnTo>
                    <a:pt x="2385897" y="325362"/>
                  </a:lnTo>
                  <a:lnTo>
                    <a:pt x="2387560" y="312848"/>
                  </a:lnTo>
                  <a:lnTo>
                    <a:pt x="2389222" y="294077"/>
                  </a:lnTo>
                  <a:lnTo>
                    <a:pt x="2394210" y="285734"/>
                  </a:lnTo>
                  <a:lnTo>
                    <a:pt x="2395873" y="306591"/>
                  </a:lnTo>
                  <a:lnTo>
                    <a:pt x="2397536" y="310762"/>
                  </a:lnTo>
                  <a:lnTo>
                    <a:pt x="2399198" y="321190"/>
                  </a:lnTo>
                  <a:lnTo>
                    <a:pt x="2400861" y="312848"/>
                  </a:lnTo>
                  <a:lnTo>
                    <a:pt x="2405849" y="294077"/>
                  </a:lnTo>
                  <a:lnTo>
                    <a:pt x="2407511" y="269049"/>
                  </a:lnTo>
                  <a:lnTo>
                    <a:pt x="2409174" y="271135"/>
                  </a:lnTo>
                  <a:lnTo>
                    <a:pt x="2410837" y="273220"/>
                  </a:lnTo>
                  <a:lnTo>
                    <a:pt x="2412499" y="256535"/>
                  </a:lnTo>
                  <a:lnTo>
                    <a:pt x="2419150" y="237764"/>
                  </a:lnTo>
                  <a:lnTo>
                    <a:pt x="2420813" y="229421"/>
                  </a:lnTo>
                  <a:lnTo>
                    <a:pt x="2422475" y="239850"/>
                  </a:lnTo>
                  <a:lnTo>
                    <a:pt x="2424138" y="229421"/>
                  </a:lnTo>
                  <a:lnTo>
                    <a:pt x="2430789" y="248192"/>
                  </a:lnTo>
                  <a:lnTo>
                    <a:pt x="2432451" y="269049"/>
                  </a:lnTo>
                  <a:lnTo>
                    <a:pt x="2434114" y="264878"/>
                  </a:lnTo>
                  <a:lnTo>
                    <a:pt x="2435776" y="298248"/>
                  </a:lnTo>
                  <a:lnTo>
                    <a:pt x="2440764" y="302419"/>
                  </a:lnTo>
                  <a:lnTo>
                    <a:pt x="2442427" y="285734"/>
                  </a:lnTo>
                  <a:lnTo>
                    <a:pt x="2444090" y="300334"/>
                  </a:lnTo>
                  <a:lnTo>
                    <a:pt x="2445752" y="323276"/>
                  </a:lnTo>
                  <a:lnTo>
                    <a:pt x="2447415" y="310762"/>
                  </a:lnTo>
                  <a:lnTo>
                    <a:pt x="2454066" y="302419"/>
                  </a:lnTo>
                  <a:lnTo>
                    <a:pt x="2455728" y="335790"/>
                  </a:lnTo>
                  <a:lnTo>
                    <a:pt x="2457391" y="331619"/>
                  </a:lnTo>
                  <a:lnTo>
                    <a:pt x="2459054" y="312848"/>
                  </a:lnTo>
                  <a:lnTo>
                    <a:pt x="2464041" y="304505"/>
                  </a:lnTo>
                  <a:lnTo>
                    <a:pt x="2465704" y="317019"/>
                  </a:lnTo>
                  <a:lnTo>
                    <a:pt x="2467367" y="317019"/>
                  </a:lnTo>
                  <a:lnTo>
                    <a:pt x="2469029" y="310762"/>
                  </a:lnTo>
                  <a:lnTo>
                    <a:pt x="2470692" y="304505"/>
                  </a:lnTo>
                  <a:lnTo>
                    <a:pt x="2475680" y="298248"/>
                  </a:lnTo>
                  <a:lnTo>
                    <a:pt x="2477343" y="304505"/>
                  </a:lnTo>
                  <a:lnTo>
                    <a:pt x="2479005" y="331619"/>
                  </a:lnTo>
                  <a:lnTo>
                    <a:pt x="2480668" y="329533"/>
                  </a:lnTo>
                  <a:lnTo>
                    <a:pt x="2482331" y="302419"/>
                  </a:lnTo>
                  <a:lnTo>
                    <a:pt x="2487319" y="281563"/>
                  </a:lnTo>
                  <a:lnTo>
                    <a:pt x="2488981" y="273220"/>
                  </a:lnTo>
                  <a:lnTo>
                    <a:pt x="2490644" y="281563"/>
                  </a:lnTo>
                  <a:lnTo>
                    <a:pt x="2492306" y="273220"/>
                  </a:lnTo>
                  <a:lnTo>
                    <a:pt x="2493969" y="258621"/>
                  </a:lnTo>
                  <a:lnTo>
                    <a:pt x="2498957" y="262792"/>
                  </a:lnTo>
                  <a:lnTo>
                    <a:pt x="2500620" y="252364"/>
                  </a:lnTo>
                  <a:lnTo>
                    <a:pt x="2502282" y="244021"/>
                  </a:lnTo>
                  <a:lnTo>
                    <a:pt x="2503945" y="233593"/>
                  </a:lnTo>
                  <a:lnTo>
                    <a:pt x="2505608" y="241935"/>
                  </a:lnTo>
                  <a:lnTo>
                    <a:pt x="2512258" y="214822"/>
                  </a:lnTo>
                  <a:lnTo>
                    <a:pt x="2513921" y="218993"/>
                  </a:lnTo>
                  <a:lnTo>
                    <a:pt x="2515583" y="229421"/>
                  </a:lnTo>
                  <a:lnTo>
                    <a:pt x="2517246" y="214822"/>
                  </a:lnTo>
                  <a:lnTo>
                    <a:pt x="2522234" y="221079"/>
                  </a:lnTo>
                  <a:lnTo>
                    <a:pt x="2523897" y="221079"/>
                  </a:lnTo>
                  <a:lnTo>
                    <a:pt x="2525559" y="202308"/>
                  </a:lnTo>
                  <a:lnTo>
                    <a:pt x="2527222" y="187708"/>
                  </a:lnTo>
                  <a:lnTo>
                    <a:pt x="2528885" y="210651"/>
                  </a:lnTo>
                  <a:lnTo>
                    <a:pt x="2533873" y="208565"/>
                  </a:lnTo>
                  <a:lnTo>
                    <a:pt x="2535535" y="210651"/>
                  </a:lnTo>
                  <a:lnTo>
                    <a:pt x="2537198" y="208565"/>
                  </a:lnTo>
                  <a:lnTo>
                    <a:pt x="2538861" y="218993"/>
                  </a:lnTo>
                  <a:lnTo>
                    <a:pt x="2540523" y="266963"/>
                  </a:lnTo>
                  <a:lnTo>
                    <a:pt x="2545511" y="298248"/>
                  </a:lnTo>
                  <a:lnTo>
                    <a:pt x="2547174" y="279477"/>
                  </a:lnTo>
                  <a:lnTo>
                    <a:pt x="2548836" y="306591"/>
                  </a:lnTo>
                  <a:lnTo>
                    <a:pt x="2550499" y="296162"/>
                  </a:lnTo>
                  <a:lnTo>
                    <a:pt x="2552162" y="331619"/>
                  </a:lnTo>
                  <a:lnTo>
                    <a:pt x="2557150" y="314933"/>
                  </a:lnTo>
                  <a:lnTo>
                    <a:pt x="2558812" y="289905"/>
                  </a:lnTo>
                  <a:lnTo>
                    <a:pt x="2560475" y="312848"/>
                  </a:lnTo>
                  <a:lnTo>
                    <a:pt x="2562138" y="333704"/>
                  </a:lnTo>
                  <a:lnTo>
                    <a:pt x="2563800" y="333704"/>
                  </a:lnTo>
                  <a:lnTo>
                    <a:pt x="2568788" y="302419"/>
                  </a:lnTo>
                  <a:lnTo>
                    <a:pt x="2570451" y="298248"/>
                  </a:lnTo>
                  <a:lnTo>
                    <a:pt x="2572113" y="294077"/>
                  </a:lnTo>
                  <a:lnTo>
                    <a:pt x="2573776" y="298248"/>
                  </a:lnTo>
                  <a:lnTo>
                    <a:pt x="2575439" y="312848"/>
                  </a:lnTo>
                  <a:lnTo>
                    <a:pt x="2580427" y="323276"/>
                  </a:lnTo>
                  <a:lnTo>
                    <a:pt x="2582089" y="339961"/>
                  </a:lnTo>
                  <a:lnTo>
                    <a:pt x="2583752" y="350389"/>
                  </a:lnTo>
                  <a:lnTo>
                    <a:pt x="2585415" y="350389"/>
                  </a:lnTo>
                  <a:lnTo>
                    <a:pt x="2587077" y="331619"/>
                  </a:lnTo>
                  <a:lnTo>
                    <a:pt x="2592065" y="327447"/>
                  </a:lnTo>
                  <a:lnTo>
                    <a:pt x="2593728" y="323276"/>
                  </a:lnTo>
                  <a:lnTo>
                    <a:pt x="2595391" y="327447"/>
                  </a:lnTo>
                  <a:lnTo>
                    <a:pt x="2597053" y="319105"/>
                  </a:lnTo>
                  <a:lnTo>
                    <a:pt x="2598716" y="304505"/>
                  </a:lnTo>
                  <a:lnTo>
                    <a:pt x="2603704" y="287820"/>
                  </a:lnTo>
                  <a:lnTo>
                    <a:pt x="2605366" y="291991"/>
                  </a:lnTo>
                  <a:lnTo>
                    <a:pt x="2607029" y="287820"/>
                  </a:lnTo>
                  <a:lnTo>
                    <a:pt x="2608692" y="300334"/>
                  </a:lnTo>
                  <a:lnTo>
                    <a:pt x="2610354" y="294077"/>
                  </a:lnTo>
                  <a:lnTo>
                    <a:pt x="2615342" y="304505"/>
                  </a:lnTo>
                  <a:lnTo>
                    <a:pt x="2617005" y="329533"/>
                  </a:lnTo>
                  <a:lnTo>
                    <a:pt x="2618668" y="323276"/>
                  </a:lnTo>
                  <a:lnTo>
                    <a:pt x="2620330" y="302419"/>
                  </a:lnTo>
                  <a:lnTo>
                    <a:pt x="2621993" y="321190"/>
                  </a:lnTo>
                  <a:lnTo>
                    <a:pt x="2626981" y="289905"/>
                  </a:lnTo>
                  <a:lnTo>
                    <a:pt x="2628643" y="321190"/>
                  </a:lnTo>
                  <a:lnTo>
                    <a:pt x="2630306" y="333704"/>
                  </a:lnTo>
                  <a:lnTo>
                    <a:pt x="2631969" y="335790"/>
                  </a:lnTo>
                  <a:lnTo>
                    <a:pt x="2633631" y="321190"/>
                  </a:lnTo>
                  <a:lnTo>
                    <a:pt x="2638619" y="304505"/>
                  </a:lnTo>
                  <a:lnTo>
                    <a:pt x="2640282" y="302419"/>
                  </a:lnTo>
                  <a:lnTo>
                    <a:pt x="2641945" y="323276"/>
                  </a:lnTo>
                  <a:lnTo>
                    <a:pt x="2643607" y="331619"/>
                  </a:lnTo>
                  <a:lnTo>
                    <a:pt x="2645270" y="317019"/>
                  </a:lnTo>
                  <a:lnTo>
                    <a:pt x="2650258" y="308676"/>
                  </a:lnTo>
                  <a:lnTo>
                    <a:pt x="2651920" y="300334"/>
                  </a:lnTo>
                  <a:lnTo>
                    <a:pt x="2653583" y="294077"/>
                  </a:lnTo>
                  <a:lnTo>
                    <a:pt x="2655246" y="277392"/>
                  </a:lnTo>
                  <a:lnTo>
                    <a:pt x="2656908" y="266963"/>
                  </a:lnTo>
                  <a:lnTo>
                    <a:pt x="2661896" y="262792"/>
                  </a:lnTo>
                  <a:lnTo>
                    <a:pt x="2663559" y="266963"/>
                  </a:lnTo>
                  <a:lnTo>
                    <a:pt x="2665222" y="260706"/>
                  </a:lnTo>
                  <a:lnTo>
                    <a:pt x="2666884" y="239850"/>
                  </a:lnTo>
                  <a:lnTo>
                    <a:pt x="2668547" y="246107"/>
                  </a:lnTo>
                  <a:lnTo>
                    <a:pt x="2675198" y="269049"/>
                  </a:lnTo>
                  <a:lnTo>
                    <a:pt x="2676860" y="279477"/>
                  </a:lnTo>
                  <a:lnTo>
                    <a:pt x="2678523" y="285734"/>
                  </a:lnTo>
                  <a:lnTo>
                    <a:pt x="2680185" y="269049"/>
                  </a:lnTo>
                  <a:lnTo>
                    <a:pt x="2685173" y="269049"/>
                  </a:lnTo>
                  <a:lnTo>
                    <a:pt x="2686836" y="266963"/>
                  </a:lnTo>
                  <a:lnTo>
                    <a:pt x="2688499" y="248192"/>
                  </a:lnTo>
                  <a:lnTo>
                    <a:pt x="2690161" y="260706"/>
                  </a:lnTo>
                  <a:lnTo>
                    <a:pt x="2691824" y="256535"/>
                  </a:lnTo>
                  <a:lnTo>
                    <a:pt x="2696812" y="260706"/>
                  </a:lnTo>
                  <a:lnTo>
                    <a:pt x="2698475" y="237764"/>
                  </a:lnTo>
                  <a:lnTo>
                    <a:pt x="2700137" y="239850"/>
                  </a:lnTo>
                  <a:lnTo>
                    <a:pt x="2701800" y="262792"/>
                  </a:lnTo>
                  <a:lnTo>
                    <a:pt x="2703463" y="252364"/>
                  </a:lnTo>
                  <a:lnTo>
                    <a:pt x="2710113" y="258621"/>
                  </a:lnTo>
                  <a:lnTo>
                    <a:pt x="2711776" y="262792"/>
                  </a:lnTo>
                  <a:lnTo>
                    <a:pt x="2713438" y="246107"/>
                  </a:lnTo>
                  <a:lnTo>
                    <a:pt x="2715101" y="258621"/>
                  </a:lnTo>
                  <a:lnTo>
                    <a:pt x="2720089" y="262792"/>
                  </a:lnTo>
                  <a:lnTo>
                    <a:pt x="2721752" y="252364"/>
                  </a:lnTo>
                  <a:lnTo>
                    <a:pt x="2723414" y="264878"/>
                  </a:lnTo>
                  <a:lnTo>
                    <a:pt x="2725077" y="235678"/>
                  </a:lnTo>
                  <a:lnTo>
                    <a:pt x="2726740" y="244021"/>
                  </a:lnTo>
                  <a:lnTo>
                    <a:pt x="2731728" y="233593"/>
                  </a:lnTo>
                  <a:lnTo>
                    <a:pt x="2735053" y="214822"/>
                  </a:lnTo>
                  <a:lnTo>
                    <a:pt x="2736715" y="193965"/>
                  </a:lnTo>
                  <a:lnTo>
                    <a:pt x="2738378" y="191880"/>
                  </a:lnTo>
                  <a:lnTo>
                    <a:pt x="2743366" y="202308"/>
                  </a:lnTo>
                  <a:lnTo>
                    <a:pt x="2745029" y="206479"/>
                  </a:lnTo>
                  <a:lnTo>
                    <a:pt x="2746691" y="233593"/>
                  </a:lnTo>
                  <a:lnTo>
                    <a:pt x="2748354" y="254449"/>
                  </a:lnTo>
                  <a:lnTo>
                    <a:pt x="2750017" y="239850"/>
                  </a:lnTo>
                  <a:lnTo>
                    <a:pt x="2755005" y="244021"/>
                  </a:lnTo>
                  <a:lnTo>
                    <a:pt x="2756667" y="246107"/>
                  </a:lnTo>
                  <a:lnTo>
                    <a:pt x="2758330" y="256535"/>
                  </a:lnTo>
                  <a:lnTo>
                    <a:pt x="2759993" y="235678"/>
                  </a:lnTo>
                  <a:lnTo>
                    <a:pt x="2761655" y="237764"/>
                  </a:lnTo>
                  <a:lnTo>
                    <a:pt x="2766643" y="233593"/>
                  </a:lnTo>
                  <a:lnTo>
                    <a:pt x="2768306" y="223165"/>
                  </a:lnTo>
                  <a:lnTo>
                    <a:pt x="2769968" y="233593"/>
                  </a:lnTo>
                  <a:lnTo>
                    <a:pt x="2771631" y="202308"/>
                  </a:lnTo>
                  <a:lnTo>
                    <a:pt x="2773294" y="212736"/>
                  </a:lnTo>
                  <a:lnTo>
                    <a:pt x="2778282" y="210651"/>
                  </a:lnTo>
                  <a:lnTo>
                    <a:pt x="2779944" y="193965"/>
                  </a:lnTo>
                  <a:lnTo>
                    <a:pt x="2781607" y="187708"/>
                  </a:lnTo>
                  <a:lnTo>
                    <a:pt x="2783270" y="162681"/>
                  </a:lnTo>
                  <a:lnTo>
                    <a:pt x="2784932" y="193965"/>
                  </a:lnTo>
                  <a:lnTo>
                    <a:pt x="2789920" y="185623"/>
                  </a:lnTo>
                  <a:lnTo>
                    <a:pt x="2791583" y="200222"/>
                  </a:lnTo>
                  <a:lnTo>
                    <a:pt x="2793245" y="204394"/>
                  </a:lnTo>
                  <a:lnTo>
                    <a:pt x="2794908" y="185623"/>
                  </a:lnTo>
                  <a:lnTo>
                    <a:pt x="2796571" y="171023"/>
                  </a:lnTo>
                  <a:lnTo>
                    <a:pt x="2801559" y="164766"/>
                  </a:lnTo>
                  <a:lnTo>
                    <a:pt x="2803221" y="160595"/>
                  </a:lnTo>
                  <a:lnTo>
                    <a:pt x="2804884" y="145995"/>
                  </a:lnTo>
                  <a:lnTo>
                    <a:pt x="2806547" y="141824"/>
                  </a:lnTo>
                  <a:lnTo>
                    <a:pt x="2808209" y="150167"/>
                  </a:lnTo>
                  <a:lnTo>
                    <a:pt x="2813197" y="133481"/>
                  </a:lnTo>
                  <a:lnTo>
                    <a:pt x="2814860" y="133481"/>
                  </a:lnTo>
                  <a:lnTo>
                    <a:pt x="2816522" y="164766"/>
                  </a:lnTo>
                  <a:lnTo>
                    <a:pt x="2818185" y="156424"/>
                  </a:lnTo>
                  <a:lnTo>
                    <a:pt x="2819848" y="152252"/>
                  </a:lnTo>
                  <a:lnTo>
                    <a:pt x="2824836" y="162681"/>
                  </a:lnTo>
                  <a:lnTo>
                    <a:pt x="2826498" y="179366"/>
                  </a:lnTo>
                  <a:lnTo>
                    <a:pt x="2828161" y="179366"/>
                  </a:lnTo>
                  <a:lnTo>
                    <a:pt x="2829824" y="185623"/>
                  </a:lnTo>
                  <a:lnTo>
                    <a:pt x="2831486" y="166852"/>
                  </a:lnTo>
                  <a:lnTo>
                    <a:pt x="2838137" y="148081"/>
                  </a:lnTo>
                  <a:lnTo>
                    <a:pt x="2839800" y="141824"/>
                  </a:lnTo>
                  <a:lnTo>
                    <a:pt x="2841462" y="148081"/>
                  </a:lnTo>
                  <a:lnTo>
                    <a:pt x="2843125" y="150167"/>
                  </a:lnTo>
                  <a:lnTo>
                    <a:pt x="2848113" y="143910"/>
                  </a:lnTo>
                  <a:lnTo>
                    <a:pt x="2849775" y="148081"/>
                  </a:lnTo>
                  <a:lnTo>
                    <a:pt x="2851438" y="152252"/>
                  </a:lnTo>
                  <a:lnTo>
                    <a:pt x="2853101" y="143910"/>
                  </a:lnTo>
                  <a:lnTo>
                    <a:pt x="2854763" y="135567"/>
                  </a:lnTo>
                  <a:lnTo>
                    <a:pt x="2859751" y="137653"/>
                  </a:lnTo>
                  <a:lnTo>
                    <a:pt x="2861414" y="127224"/>
                  </a:lnTo>
                  <a:lnTo>
                    <a:pt x="2863077" y="131396"/>
                  </a:lnTo>
                  <a:lnTo>
                    <a:pt x="2864739" y="102197"/>
                  </a:lnTo>
                  <a:lnTo>
                    <a:pt x="2866402" y="112625"/>
                  </a:lnTo>
                  <a:lnTo>
                    <a:pt x="2871390" y="89683"/>
                  </a:lnTo>
                  <a:lnTo>
                    <a:pt x="2873052" y="87597"/>
                  </a:lnTo>
                  <a:lnTo>
                    <a:pt x="2874715" y="77169"/>
                  </a:lnTo>
                  <a:lnTo>
                    <a:pt x="2876378" y="81340"/>
                  </a:lnTo>
                  <a:lnTo>
                    <a:pt x="2878040" y="81340"/>
                  </a:lnTo>
                  <a:lnTo>
                    <a:pt x="2883028" y="60483"/>
                  </a:lnTo>
                  <a:lnTo>
                    <a:pt x="2884691" y="35456"/>
                  </a:lnTo>
                  <a:lnTo>
                    <a:pt x="2886354" y="52141"/>
                  </a:lnTo>
                  <a:lnTo>
                    <a:pt x="2888016" y="54227"/>
                  </a:lnTo>
                  <a:lnTo>
                    <a:pt x="2889679" y="41713"/>
                  </a:lnTo>
                  <a:lnTo>
                    <a:pt x="2896330" y="66740"/>
                  </a:lnTo>
                  <a:lnTo>
                    <a:pt x="2897992" y="83426"/>
                  </a:lnTo>
                  <a:lnTo>
                    <a:pt x="2899655" y="58398"/>
                  </a:lnTo>
                  <a:lnTo>
                    <a:pt x="2901317" y="72997"/>
                  </a:lnTo>
                  <a:lnTo>
                    <a:pt x="2906305" y="56312"/>
                  </a:lnTo>
                  <a:lnTo>
                    <a:pt x="2907968" y="31284"/>
                  </a:lnTo>
                  <a:lnTo>
                    <a:pt x="2909631" y="14599"/>
                  </a:lnTo>
                  <a:lnTo>
                    <a:pt x="2911293" y="0"/>
                  </a:lnTo>
                  <a:lnTo>
                    <a:pt x="2912956" y="10428"/>
                  </a:lnTo>
                  <a:lnTo>
                    <a:pt x="2917944" y="25027"/>
                  </a:lnTo>
                  <a:lnTo>
                    <a:pt x="2919607" y="31284"/>
                  </a:lnTo>
                  <a:lnTo>
                    <a:pt x="2921269" y="6256"/>
                  </a:lnTo>
                  <a:lnTo>
                    <a:pt x="2922932" y="25027"/>
                  </a:lnTo>
                  <a:lnTo>
                    <a:pt x="2924595" y="29199"/>
                  </a:lnTo>
                  <a:lnTo>
                    <a:pt x="2929582" y="20856"/>
                  </a:lnTo>
                  <a:lnTo>
                    <a:pt x="2931245" y="20856"/>
                  </a:lnTo>
                  <a:lnTo>
                    <a:pt x="2932908" y="43798"/>
                  </a:lnTo>
                  <a:lnTo>
                    <a:pt x="2934570" y="64655"/>
                  </a:lnTo>
                  <a:lnTo>
                    <a:pt x="2936233" y="85511"/>
                  </a:lnTo>
                  <a:lnTo>
                    <a:pt x="2941221" y="64655"/>
                  </a:lnTo>
                  <a:lnTo>
                    <a:pt x="2942884" y="83426"/>
                  </a:lnTo>
                  <a:lnTo>
                    <a:pt x="2944546" y="102197"/>
                  </a:lnTo>
                  <a:lnTo>
                    <a:pt x="2946209" y="75083"/>
                  </a:lnTo>
                  <a:lnTo>
                    <a:pt x="2947872" y="77169"/>
                  </a:lnTo>
                  <a:lnTo>
                    <a:pt x="2952859" y="72997"/>
                  </a:lnTo>
                  <a:lnTo>
                    <a:pt x="2954522" y="112625"/>
                  </a:lnTo>
                  <a:lnTo>
                    <a:pt x="2956185" y="93854"/>
                  </a:lnTo>
                  <a:lnTo>
                    <a:pt x="2957847" y="110539"/>
                  </a:lnTo>
                  <a:lnTo>
                    <a:pt x="2959510" y="112625"/>
                  </a:lnTo>
                  <a:lnTo>
                    <a:pt x="2964498" y="116796"/>
                  </a:lnTo>
                  <a:lnTo>
                    <a:pt x="2966161" y="118882"/>
                  </a:lnTo>
                  <a:lnTo>
                    <a:pt x="2967823" y="116796"/>
                  </a:lnTo>
                  <a:lnTo>
                    <a:pt x="2971149" y="106368"/>
                  </a:lnTo>
                  <a:lnTo>
                    <a:pt x="2976137" y="123053"/>
                  </a:lnTo>
                  <a:lnTo>
                    <a:pt x="2977799" y="133481"/>
                  </a:lnTo>
                  <a:lnTo>
                    <a:pt x="2979462" y="148081"/>
                  </a:lnTo>
                  <a:lnTo>
                    <a:pt x="2981124" y="127224"/>
                  </a:lnTo>
                  <a:lnTo>
                    <a:pt x="2982787" y="158509"/>
                  </a:lnTo>
                  <a:lnTo>
                    <a:pt x="2987775" y="145995"/>
                  </a:lnTo>
                  <a:lnTo>
                    <a:pt x="2989438" y="166852"/>
                  </a:lnTo>
                  <a:lnTo>
                    <a:pt x="2991100" y="179366"/>
                  </a:lnTo>
                  <a:lnTo>
                    <a:pt x="2992763" y="175194"/>
                  </a:lnTo>
                  <a:lnTo>
                    <a:pt x="2994426" y="156424"/>
                  </a:lnTo>
                  <a:lnTo>
                    <a:pt x="2999414" y="156424"/>
                  </a:lnTo>
                  <a:lnTo>
                    <a:pt x="3001076" y="162681"/>
                  </a:lnTo>
                  <a:lnTo>
                    <a:pt x="3002739" y="196051"/>
                  </a:lnTo>
                  <a:lnTo>
                    <a:pt x="3004402" y="221079"/>
                  </a:lnTo>
                  <a:lnTo>
                    <a:pt x="3006064" y="223165"/>
                  </a:lnTo>
                  <a:lnTo>
                    <a:pt x="3011052" y="214822"/>
                  </a:lnTo>
                  <a:lnTo>
                    <a:pt x="3012715" y="218993"/>
                  </a:lnTo>
                  <a:lnTo>
                    <a:pt x="3014377" y="233593"/>
                  </a:lnTo>
                  <a:lnTo>
                    <a:pt x="3016040" y="227336"/>
                  </a:lnTo>
                  <a:lnTo>
                    <a:pt x="3017703" y="225250"/>
                  </a:lnTo>
                  <a:lnTo>
                    <a:pt x="3024353" y="227336"/>
                  </a:lnTo>
                  <a:lnTo>
                    <a:pt x="3026016" y="248192"/>
                  </a:lnTo>
                  <a:lnTo>
                    <a:pt x="3027679" y="237764"/>
                  </a:lnTo>
                  <a:lnTo>
                    <a:pt x="3029341" y="229421"/>
                  </a:lnTo>
                  <a:lnTo>
                    <a:pt x="3035992" y="214822"/>
                  </a:lnTo>
                  <a:lnTo>
                    <a:pt x="3037654" y="223165"/>
                  </a:lnTo>
                  <a:lnTo>
                    <a:pt x="3039317" y="206479"/>
                  </a:lnTo>
                  <a:lnTo>
                    <a:pt x="3040980" y="193965"/>
                  </a:lnTo>
                  <a:lnTo>
                    <a:pt x="3045968" y="202308"/>
                  </a:lnTo>
                  <a:lnTo>
                    <a:pt x="3047630" y="200222"/>
                  </a:lnTo>
                  <a:lnTo>
                    <a:pt x="3049293" y="196051"/>
                  </a:lnTo>
                  <a:lnTo>
                    <a:pt x="3050956" y="208565"/>
                  </a:lnTo>
                  <a:lnTo>
                    <a:pt x="3052618" y="212736"/>
                  </a:lnTo>
                  <a:lnTo>
                    <a:pt x="3059269" y="189794"/>
                  </a:lnTo>
                  <a:lnTo>
                    <a:pt x="3060932" y="183537"/>
                  </a:lnTo>
                  <a:lnTo>
                    <a:pt x="3062594" y="175194"/>
                  </a:lnTo>
                  <a:lnTo>
                    <a:pt x="3064257" y="173109"/>
                  </a:lnTo>
                  <a:lnTo>
                    <a:pt x="3069245" y="181451"/>
                  </a:lnTo>
                  <a:lnTo>
                    <a:pt x="3070907" y="175194"/>
                  </a:lnTo>
                  <a:lnTo>
                    <a:pt x="3072570" y="166852"/>
                  </a:lnTo>
                  <a:lnTo>
                    <a:pt x="3074233" y="175194"/>
                  </a:lnTo>
                  <a:lnTo>
                    <a:pt x="3075895" y="173109"/>
                  </a:lnTo>
                  <a:lnTo>
                    <a:pt x="3080883" y="187708"/>
                  </a:lnTo>
                  <a:lnTo>
                    <a:pt x="3082546" y="191880"/>
                  </a:lnTo>
                  <a:lnTo>
                    <a:pt x="3084209" y="206479"/>
                  </a:lnTo>
                  <a:lnTo>
                    <a:pt x="3085871" y="231507"/>
                  </a:lnTo>
                  <a:lnTo>
                    <a:pt x="3087534" y="198137"/>
                  </a:lnTo>
                  <a:lnTo>
                    <a:pt x="3092522" y="168938"/>
                  </a:lnTo>
                  <a:lnTo>
                    <a:pt x="3094184" y="185623"/>
                  </a:lnTo>
                  <a:lnTo>
                    <a:pt x="3095847" y="185623"/>
                  </a:lnTo>
                  <a:lnTo>
                    <a:pt x="3097510" y="173109"/>
                  </a:lnTo>
                  <a:lnTo>
                    <a:pt x="3099172" y="168938"/>
                  </a:lnTo>
                  <a:lnTo>
                    <a:pt x="3104160" y="168938"/>
                  </a:lnTo>
                  <a:lnTo>
                    <a:pt x="3105823" y="139738"/>
                  </a:lnTo>
                  <a:lnTo>
                    <a:pt x="3107486" y="148081"/>
                  </a:lnTo>
                  <a:lnTo>
                    <a:pt x="3109148" y="154338"/>
                  </a:lnTo>
                  <a:lnTo>
                    <a:pt x="3110811" y="141824"/>
                  </a:lnTo>
                  <a:lnTo>
                    <a:pt x="3117461" y="148081"/>
                  </a:lnTo>
                  <a:lnTo>
                    <a:pt x="3119124" y="137653"/>
                  </a:lnTo>
                  <a:lnTo>
                    <a:pt x="3120787" y="135567"/>
                  </a:lnTo>
                  <a:lnTo>
                    <a:pt x="3122449" y="150167"/>
                  </a:lnTo>
                  <a:lnTo>
                    <a:pt x="3127437" y="145995"/>
                  </a:lnTo>
                  <a:lnTo>
                    <a:pt x="3129100" y="139738"/>
                  </a:lnTo>
                  <a:lnTo>
                    <a:pt x="3130763" y="148081"/>
                  </a:lnTo>
                  <a:lnTo>
                    <a:pt x="3132425" y="152252"/>
                  </a:lnTo>
                  <a:lnTo>
                    <a:pt x="3134088" y="164766"/>
                  </a:lnTo>
                  <a:lnTo>
                    <a:pt x="3139076" y="158509"/>
                  </a:lnTo>
                  <a:lnTo>
                    <a:pt x="3140739" y="177280"/>
                  </a:lnTo>
                  <a:lnTo>
                    <a:pt x="3142401" y="181451"/>
                  </a:lnTo>
                  <a:lnTo>
                    <a:pt x="3144064" y="185623"/>
                  </a:lnTo>
                  <a:lnTo>
                    <a:pt x="3145726" y="185623"/>
                  </a:lnTo>
                  <a:lnTo>
                    <a:pt x="3150714" y="183537"/>
                  </a:lnTo>
                  <a:lnTo>
                    <a:pt x="3152377" y="171023"/>
                  </a:lnTo>
                  <a:lnTo>
                    <a:pt x="3154040" y="164766"/>
                  </a:lnTo>
                  <a:lnTo>
                    <a:pt x="3155702" y="143910"/>
                  </a:lnTo>
                  <a:lnTo>
                    <a:pt x="3157365" y="139738"/>
                  </a:lnTo>
                  <a:lnTo>
                    <a:pt x="3162353" y="133481"/>
                  </a:lnTo>
                  <a:lnTo>
                    <a:pt x="3164016" y="141824"/>
                  </a:lnTo>
                  <a:lnTo>
                    <a:pt x="3165678" y="148081"/>
                  </a:lnTo>
                  <a:lnTo>
                    <a:pt x="3167341" y="148081"/>
                  </a:lnTo>
                  <a:lnTo>
                    <a:pt x="3169004" y="158509"/>
                  </a:lnTo>
                  <a:lnTo>
                    <a:pt x="3173991" y="152252"/>
                  </a:lnTo>
                  <a:lnTo>
                    <a:pt x="3175654" y="154338"/>
                  </a:lnTo>
                  <a:lnTo>
                    <a:pt x="3177317" y="162681"/>
                  </a:lnTo>
                  <a:lnTo>
                    <a:pt x="3178979" y="162681"/>
                  </a:lnTo>
                  <a:lnTo>
                    <a:pt x="3185630" y="135567"/>
                  </a:lnTo>
                  <a:lnTo>
                    <a:pt x="3187293" y="129310"/>
                  </a:lnTo>
                  <a:lnTo>
                    <a:pt x="3188955" y="129310"/>
                  </a:lnTo>
                  <a:lnTo>
                    <a:pt x="3190618" y="139738"/>
                  </a:lnTo>
                  <a:lnTo>
                    <a:pt x="3192281" y="123053"/>
                  </a:lnTo>
                  <a:lnTo>
                    <a:pt x="3197269" y="116796"/>
                  </a:lnTo>
                  <a:lnTo>
                    <a:pt x="3198931" y="129310"/>
                  </a:lnTo>
                  <a:lnTo>
                    <a:pt x="3200594" y="89683"/>
                  </a:lnTo>
                  <a:lnTo>
                    <a:pt x="3202256" y="87597"/>
                  </a:lnTo>
                  <a:lnTo>
                    <a:pt x="3203919" y="100111"/>
                  </a:lnTo>
                  <a:lnTo>
                    <a:pt x="3208907" y="72997"/>
                  </a:lnTo>
                  <a:lnTo>
                    <a:pt x="3210570" y="64655"/>
                  </a:lnTo>
                  <a:lnTo>
                    <a:pt x="3212232" y="81340"/>
                  </a:lnTo>
                  <a:lnTo>
                    <a:pt x="3213895" y="70912"/>
                  </a:lnTo>
                  <a:lnTo>
                    <a:pt x="3215558" y="75083"/>
                  </a:lnTo>
                  <a:lnTo>
                    <a:pt x="3220546" y="75083"/>
                  </a:lnTo>
                  <a:lnTo>
                    <a:pt x="3222208" y="77169"/>
                  </a:lnTo>
                  <a:lnTo>
                    <a:pt x="3223871" y="68826"/>
                  </a:lnTo>
                  <a:lnTo>
                    <a:pt x="3225534" y="58398"/>
                  </a:lnTo>
                  <a:lnTo>
                    <a:pt x="3227196" y="64655"/>
                  </a:lnTo>
                  <a:lnTo>
                    <a:pt x="3232184" y="72997"/>
                  </a:lnTo>
                  <a:lnTo>
                    <a:pt x="3233847" y="60483"/>
                  </a:lnTo>
                  <a:lnTo>
                    <a:pt x="3235509" y="72997"/>
                  </a:lnTo>
                  <a:lnTo>
                    <a:pt x="3237172" y="83426"/>
                  </a:lnTo>
                  <a:lnTo>
                    <a:pt x="3238835" y="100111"/>
                  </a:lnTo>
                  <a:lnTo>
                    <a:pt x="3243823" y="102197"/>
                  </a:lnTo>
                  <a:lnTo>
                    <a:pt x="3245485" y="106368"/>
                  </a:lnTo>
                  <a:lnTo>
                    <a:pt x="3247148" y="104282"/>
                  </a:lnTo>
                  <a:lnTo>
                    <a:pt x="3248811" y="110539"/>
                  </a:lnTo>
                  <a:lnTo>
                    <a:pt x="3250473" y="100111"/>
                  </a:lnTo>
                  <a:lnTo>
                    <a:pt x="3255461" y="104282"/>
                  </a:lnTo>
                  <a:lnTo>
                    <a:pt x="3257124" y="110539"/>
                  </a:lnTo>
                  <a:lnTo>
                    <a:pt x="3258786" y="129310"/>
                  </a:lnTo>
                  <a:lnTo>
                    <a:pt x="3260449" y="125139"/>
                  </a:lnTo>
                  <a:lnTo>
                    <a:pt x="3262112" y="116796"/>
                  </a:lnTo>
                  <a:lnTo>
                    <a:pt x="3267100" y="112625"/>
                  </a:lnTo>
                  <a:lnTo>
                    <a:pt x="3268762" y="118882"/>
                  </a:lnTo>
                  <a:lnTo>
                    <a:pt x="3270425" y="114710"/>
                  </a:lnTo>
                  <a:lnTo>
                    <a:pt x="3272088" y="106368"/>
                  </a:lnTo>
                  <a:lnTo>
                    <a:pt x="3273750" y="108454"/>
                  </a:lnTo>
                  <a:lnTo>
                    <a:pt x="3280401" y="91768"/>
                  </a:lnTo>
                  <a:lnTo>
                    <a:pt x="3282063" y="77169"/>
                  </a:lnTo>
                  <a:lnTo>
                    <a:pt x="3283726" y="89683"/>
                  </a:lnTo>
                  <a:lnTo>
                    <a:pt x="3285389" y="98025"/>
                  </a:lnTo>
                  <a:lnTo>
                    <a:pt x="3290377" y="118882"/>
                  </a:lnTo>
                  <a:lnTo>
                    <a:pt x="3292039" y="135567"/>
                  </a:lnTo>
                  <a:lnTo>
                    <a:pt x="3293702" y="143910"/>
                  </a:lnTo>
                  <a:lnTo>
                    <a:pt x="3295365" y="145995"/>
                  </a:lnTo>
                  <a:lnTo>
                    <a:pt x="3297027" y="114710"/>
                  </a:lnTo>
                  <a:lnTo>
                    <a:pt x="3302015" y="106368"/>
                  </a:lnTo>
                  <a:lnTo>
                    <a:pt x="3303678" y="123053"/>
                  </a:lnTo>
                  <a:lnTo>
                    <a:pt x="3305341" y="139738"/>
                  </a:lnTo>
                  <a:lnTo>
                    <a:pt x="3307003" y="154338"/>
                  </a:lnTo>
                  <a:lnTo>
                    <a:pt x="3308666" y="162681"/>
                  </a:lnTo>
                  <a:lnTo>
                    <a:pt x="3313654" y="145995"/>
                  </a:lnTo>
                  <a:lnTo>
                    <a:pt x="3315316" y="158509"/>
                  </a:lnTo>
                  <a:lnTo>
                    <a:pt x="3318642" y="152252"/>
                  </a:lnTo>
                  <a:lnTo>
                    <a:pt x="3320304" y="152252"/>
                  </a:lnTo>
                  <a:lnTo>
                    <a:pt x="3325292" y="152252"/>
                  </a:lnTo>
                  <a:lnTo>
                    <a:pt x="3326955" y="156424"/>
                  </a:lnTo>
                  <a:lnTo>
                    <a:pt x="3328618" y="137653"/>
                  </a:lnTo>
                  <a:lnTo>
                    <a:pt x="3330280" y="143910"/>
                  </a:lnTo>
                  <a:lnTo>
                    <a:pt x="3331943" y="129310"/>
                  </a:lnTo>
                  <a:lnTo>
                    <a:pt x="3336931" y="104282"/>
                  </a:lnTo>
                  <a:lnTo>
                    <a:pt x="3338593" y="114710"/>
                  </a:lnTo>
                  <a:lnTo>
                    <a:pt x="3340256" y="129310"/>
                  </a:lnTo>
                  <a:lnTo>
                    <a:pt x="3343581" y="145995"/>
                  </a:lnTo>
                  <a:lnTo>
                    <a:pt x="3348569" y="145995"/>
                  </a:lnTo>
                  <a:lnTo>
                    <a:pt x="3350232" y="141824"/>
                  </a:lnTo>
                  <a:lnTo>
                    <a:pt x="3351895" y="145995"/>
                  </a:lnTo>
                  <a:lnTo>
                    <a:pt x="3353557" y="162681"/>
                  </a:lnTo>
                  <a:lnTo>
                    <a:pt x="3355220" y="166852"/>
                  </a:lnTo>
                  <a:lnTo>
                    <a:pt x="3360208" y="156424"/>
                  </a:lnTo>
                  <a:lnTo>
                    <a:pt x="3361871" y="168938"/>
                  </a:lnTo>
                  <a:lnTo>
                    <a:pt x="3363533" y="171023"/>
                  </a:lnTo>
                  <a:lnTo>
                    <a:pt x="3365196" y="162681"/>
                  </a:lnTo>
                  <a:lnTo>
                    <a:pt x="3366858" y="152252"/>
                  </a:lnTo>
                  <a:lnTo>
                    <a:pt x="3371846" y="150167"/>
                  </a:lnTo>
                  <a:lnTo>
                    <a:pt x="3373509" y="152252"/>
                  </a:lnTo>
                  <a:lnTo>
                    <a:pt x="3375172" y="145995"/>
                  </a:lnTo>
                  <a:lnTo>
                    <a:pt x="3376834" y="148081"/>
                  </a:lnTo>
                  <a:lnTo>
                    <a:pt x="3378497" y="162681"/>
                  </a:lnTo>
                  <a:lnTo>
                    <a:pt x="3383485" y="168938"/>
                  </a:lnTo>
                  <a:lnTo>
                    <a:pt x="3385148" y="173109"/>
                  </a:lnTo>
                  <a:lnTo>
                    <a:pt x="3386810" y="185623"/>
                  </a:lnTo>
                  <a:lnTo>
                    <a:pt x="3388473" y="206479"/>
                  </a:lnTo>
                  <a:lnTo>
                    <a:pt x="3390135" y="246107"/>
                  </a:lnTo>
                  <a:lnTo>
                    <a:pt x="3395123" y="250278"/>
                  </a:lnTo>
                  <a:lnTo>
                    <a:pt x="3396786" y="225250"/>
                  </a:lnTo>
                  <a:lnTo>
                    <a:pt x="3398449" y="212736"/>
                  </a:lnTo>
                  <a:lnTo>
                    <a:pt x="3400111" y="206479"/>
                  </a:lnTo>
                  <a:lnTo>
                    <a:pt x="3401774" y="216908"/>
                  </a:lnTo>
                  <a:lnTo>
                    <a:pt x="3406762" y="225250"/>
                  </a:lnTo>
                  <a:lnTo>
                    <a:pt x="3408425" y="235678"/>
                  </a:lnTo>
                  <a:lnTo>
                    <a:pt x="3410087" y="239850"/>
                  </a:lnTo>
                  <a:lnTo>
                    <a:pt x="3411750" y="221079"/>
                  </a:lnTo>
                  <a:lnTo>
                    <a:pt x="3413413" y="227336"/>
                  </a:lnTo>
                  <a:lnTo>
                    <a:pt x="3418400" y="233593"/>
                  </a:lnTo>
                  <a:lnTo>
                    <a:pt x="3420063" y="241935"/>
                  </a:lnTo>
                  <a:lnTo>
                    <a:pt x="3421726" y="248192"/>
                  </a:lnTo>
                  <a:lnTo>
                    <a:pt x="3423388" y="233593"/>
                  </a:lnTo>
                  <a:lnTo>
                    <a:pt x="3425051" y="244021"/>
                  </a:lnTo>
                  <a:lnTo>
                    <a:pt x="3430039" y="241935"/>
                  </a:lnTo>
                  <a:lnTo>
                    <a:pt x="3431702" y="239850"/>
                  </a:lnTo>
                  <a:lnTo>
                    <a:pt x="3433364" y="237764"/>
                  </a:lnTo>
                  <a:lnTo>
                    <a:pt x="3435027" y="231507"/>
                  </a:lnTo>
                  <a:lnTo>
                    <a:pt x="3436690" y="223165"/>
                  </a:lnTo>
                  <a:lnTo>
                    <a:pt x="3443340" y="237764"/>
                  </a:lnTo>
                  <a:lnTo>
                    <a:pt x="3445003" y="252364"/>
                  </a:lnTo>
                  <a:lnTo>
                    <a:pt x="3446665" y="260706"/>
                  </a:lnTo>
                  <a:lnTo>
                    <a:pt x="3448328" y="262792"/>
                  </a:lnTo>
                  <a:lnTo>
                    <a:pt x="3453316" y="266963"/>
                  </a:lnTo>
                  <a:lnTo>
                    <a:pt x="3454979" y="277392"/>
                  </a:lnTo>
                  <a:lnTo>
                    <a:pt x="3456641" y="277392"/>
                  </a:lnTo>
                  <a:lnTo>
                    <a:pt x="3458304" y="271135"/>
                  </a:lnTo>
                  <a:lnTo>
                    <a:pt x="3459967" y="275306"/>
                  </a:lnTo>
                  <a:lnTo>
                    <a:pt x="3464955" y="281563"/>
                  </a:lnTo>
                  <a:lnTo>
                    <a:pt x="3466617" y="277392"/>
                  </a:lnTo>
                  <a:lnTo>
                    <a:pt x="3468280" y="266963"/>
                  </a:lnTo>
                  <a:lnTo>
                    <a:pt x="3469943" y="260706"/>
                  </a:lnTo>
                  <a:lnTo>
                    <a:pt x="3471605" y="260706"/>
                  </a:lnTo>
                  <a:lnTo>
                    <a:pt x="3476593" y="256535"/>
                  </a:lnTo>
                  <a:lnTo>
                    <a:pt x="3478256" y="258621"/>
                  </a:lnTo>
                  <a:lnTo>
                    <a:pt x="3479918" y="248192"/>
                  </a:lnTo>
                  <a:lnTo>
                    <a:pt x="3481581" y="248192"/>
                  </a:lnTo>
                  <a:lnTo>
                    <a:pt x="3483244" y="256535"/>
                  </a:lnTo>
                  <a:lnTo>
                    <a:pt x="3488232" y="244021"/>
                  </a:lnTo>
                  <a:lnTo>
                    <a:pt x="3489894" y="258621"/>
                  </a:lnTo>
                  <a:lnTo>
                    <a:pt x="3491557" y="248192"/>
                  </a:lnTo>
                  <a:lnTo>
                    <a:pt x="3493220" y="235678"/>
                  </a:lnTo>
                  <a:lnTo>
                    <a:pt x="3494882" y="208565"/>
                  </a:lnTo>
                  <a:lnTo>
                    <a:pt x="3499870" y="198137"/>
                  </a:lnTo>
                  <a:lnTo>
                    <a:pt x="3501533" y="196051"/>
                  </a:lnTo>
                  <a:lnTo>
                    <a:pt x="3503195" y="191880"/>
                  </a:lnTo>
                  <a:lnTo>
                    <a:pt x="3504858" y="185623"/>
                  </a:lnTo>
                  <a:lnTo>
                    <a:pt x="3506521" y="187708"/>
                  </a:lnTo>
                  <a:lnTo>
                    <a:pt x="3513171" y="198137"/>
                  </a:lnTo>
                  <a:lnTo>
                    <a:pt x="3514834" y="200222"/>
                  </a:lnTo>
                  <a:lnTo>
                    <a:pt x="3516497" y="185623"/>
                  </a:lnTo>
                  <a:lnTo>
                    <a:pt x="3518159" y="187708"/>
                  </a:lnTo>
                  <a:lnTo>
                    <a:pt x="3523147" y="164766"/>
                  </a:lnTo>
                  <a:lnTo>
                    <a:pt x="3524810" y="162681"/>
                  </a:lnTo>
                  <a:lnTo>
                    <a:pt x="3526473" y="154338"/>
                  </a:lnTo>
                  <a:lnTo>
                    <a:pt x="3528135" y="160595"/>
                  </a:lnTo>
                  <a:lnTo>
                    <a:pt x="3529798" y="152252"/>
                  </a:lnTo>
                  <a:lnTo>
                    <a:pt x="3534786" y="145995"/>
                  </a:lnTo>
                  <a:lnTo>
                    <a:pt x="3536448" y="145995"/>
                  </a:lnTo>
                  <a:lnTo>
                    <a:pt x="3538111" y="143910"/>
                  </a:lnTo>
                  <a:lnTo>
                    <a:pt x="3539774" y="145995"/>
                  </a:lnTo>
                  <a:lnTo>
                    <a:pt x="3541436" y="127224"/>
                  </a:lnTo>
                  <a:lnTo>
                    <a:pt x="3546424" y="139738"/>
                  </a:lnTo>
                  <a:lnTo>
                    <a:pt x="3548087" y="150167"/>
                  </a:lnTo>
                  <a:lnTo>
                    <a:pt x="3549750" y="116796"/>
                  </a:lnTo>
                  <a:lnTo>
                    <a:pt x="3551412" y="139738"/>
                  </a:lnTo>
                  <a:lnTo>
                    <a:pt x="3553075" y="141824"/>
                  </a:lnTo>
                  <a:lnTo>
                    <a:pt x="3559725" y="114710"/>
                  </a:lnTo>
                  <a:lnTo>
                    <a:pt x="3561388" y="112625"/>
                  </a:lnTo>
                  <a:lnTo>
                    <a:pt x="3563051" y="114710"/>
                  </a:lnTo>
                  <a:lnTo>
                    <a:pt x="3564713" y="114710"/>
                  </a:lnTo>
                  <a:lnTo>
                    <a:pt x="3569701" y="116796"/>
                  </a:lnTo>
                  <a:lnTo>
                    <a:pt x="3571364" y="123053"/>
                  </a:lnTo>
                  <a:lnTo>
                    <a:pt x="3573027" y="118882"/>
                  </a:lnTo>
                  <a:lnTo>
                    <a:pt x="3574689" y="114710"/>
                  </a:lnTo>
                  <a:lnTo>
                    <a:pt x="3576352" y="118882"/>
                  </a:lnTo>
                  <a:lnTo>
                    <a:pt x="3581340" y="148081"/>
                  </a:lnTo>
                  <a:lnTo>
                    <a:pt x="3583002" y="141824"/>
                  </a:lnTo>
                  <a:lnTo>
                    <a:pt x="3584665" y="152252"/>
                  </a:lnTo>
                  <a:lnTo>
                    <a:pt x="3587990" y="166852"/>
                  </a:lnTo>
                  <a:lnTo>
                    <a:pt x="3592978" y="164766"/>
                  </a:lnTo>
                  <a:lnTo>
                    <a:pt x="3594641" y="156424"/>
                  </a:lnTo>
                  <a:lnTo>
                    <a:pt x="3596304" y="164766"/>
                  </a:lnTo>
                  <a:lnTo>
                    <a:pt x="3597966" y="168938"/>
                  </a:lnTo>
                  <a:lnTo>
                    <a:pt x="3599629" y="173109"/>
                  </a:lnTo>
                  <a:lnTo>
                    <a:pt x="3604617" y="162681"/>
                  </a:lnTo>
                  <a:lnTo>
                    <a:pt x="3606280" y="158509"/>
                  </a:lnTo>
                  <a:lnTo>
                    <a:pt x="3607942" y="150167"/>
                  </a:lnTo>
                  <a:lnTo>
                    <a:pt x="3609605" y="137653"/>
                  </a:lnTo>
                  <a:lnTo>
                    <a:pt x="3611267" y="120967"/>
                  </a:lnTo>
                  <a:lnTo>
                    <a:pt x="3616255" y="123053"/>
                  </a:lnTo>
                  <a:lnTo>
                    <a:pt x="3617918" y="120967"/>
                  </a:lnTo>
                  <a:lnTo>
                    <a:pt x="3619581" y="100111"/>
                  </a:lnTo>
                  <a:lnTo>
                    <a:pt x="3621243" y="85511"/>
                  </a:lnTo>
                  <a:lnTo>
                    <a:pt x="3622906" y="95940"/>
                  </a:lnTo>
                  <a:lnTo>
                    <a:pt x="3627894" y="81340"/>
                  </a:lnTo>
                  <a:lnTo>
                    <a:pt x="3629557" y="81340"/>
                  </a:lnTo>
                  <a:lnTo>
                    <a:pt x="3632882" y="83426"/>
                  </a:lnTo>
                  <a:lnTo>
                    <a:pt x="3634545" y="75083"/>
                  </a:lnTo>
                  <a:lnTo>
                    <a:pt x="3639532" y="89683"/>
                  </a:lnTo>
                  <a:lnTo>
                    <a:pt x="3641195" y="83426"/>
                  </a:lnTo>
                  <a:lnTo>
                    <a:pt x="3644520" y="85511"/>
                  </a:lnTo>
                  <a:lnTo>
                    <a:pt x="3646183" y="79254"/>
                  </a:lnTo>
                  <a:lnTo>
                    <a:pt x="3651171" y="75083"/>
                  </a:lnTo>
                  <a:lnTo>
                    <a:pt x="3652834" y="64655"/>
                  </a:lnTo>
                  <a:lnTo>
                    <a:pt x="3654496" y="64655"/>
                  </a:lnTo>
                  <a:lnTo>
                    <a:pt x="3656159" y="62569"/>
                  </a:lnTo>
                  <a:lnTo>
                    <a:pt x="3657822" y="43798"/>
                  </a:lnTo>
                  <a:lnTo>
                    <a:pt x="3662810" y="39627"/>
                  </a:lnTo>
                  <a:lnTo>
                    <a:pt x="3664472" y="41713"/>
                  </a:lnTo>
                  <a:lnTo>
                    <a:pt x="3666135" y="66740"/>
                  </a:lnTo>
                  <a:lnTo>
                    <a:pt x="3667797" y="77169"/>
                  </a:lnTo>
                  <a:lnTo>
                    <a:pt x="3669460" y="77169"/>
                  </a:lnTo>
                  <a:lnTo>
                    <a:pt x="3676111" y="85511"/>
                  </a:lnTo>
                  <a:lnTo>
                    <a:pt x="3677773" y="79254"/>
                  </a:lnTo>
                  <a:lnTo>
                    <a:pt x="3679436" y="68826"/>
                  </a:lnTo>
                  <a:lnTo>
                    <a:pt x="3681099" y="72997"/>
                  </a:lnTo>
                  <a:lnTo>
                    <a:pt x="3686087" y="93854"/>
                  </a:lnTo>
                  <a:lnTo>
                    <a:pt x="3687749" y="89683"/>
                  </a:lnTo>
                  <a:lnTo>
                    <a:pt x="3689412" y="89683"/>
                  </a:lnTo>
                  <a:lnTo>
                    <a:pt x="3691074" y="95940"/>
                  </a:lnTo>
                  <a:lnTo>
                    <a:pt x="3692737" y="83426"/>
                  </a:lnTo>
                  <a:lnTo>
                    <a:pt x="3697725" y="91768"/>
                  </a:lnTo>
                  <a:lnTo>
                    <a:pt x="3699388" y="95940"/>
                  </a:lnTo>
                  <a:lnTo>
                    <a:pt x="3701050" y="114710"/>
                  </a:lnTo>
                  <a:lnTo>
                    <a:pt x="3702713" y="110539"/>
                  </a:lnTo>
                  <a:lnTo>
                    <a:pt x="3704376" y="102197"/>
                  </a:lnTo>
                  <a:lnTo>
                    <a:pt x="3709364" y="98025"/>
                  </a:lnTo>
                  <a:lnTo>
                    <a:pt x="3711026" y="91768"/>
                  </a:lnTo>
                  <a:lnTo>
                    <a:pt x="3712689" y="75083"/>
                  </a:lnTo>
                  <a:lnTo>
                    <a:pt x="3714352" y="95940"/>
                  </a:lnTo>
                  <a:lnTo>
                    <a:pt x="3716014" y="106368"/>
                  </a:lnTo>
                  <a:lnTo>
                    <a:pt x="3722665" y="89683"/>
                  </a:lnTo>
                  <a:lnTo>
                    <a:pt x="3724327" y="93854"/>
                  </a:lnTo>
                  <a:lnTo>
                    <a:pt x="3725990" y="100111"/>
                  </a:lnTo>
                  <a:lnTo>
                    <a:pt x="3727653" y="116796"/>
                  </a:lnTo>
                  <a:lnTo>
                    <a:pt x="3732641" y="120967"/>
                  </a:lnTo>
                  <a:lnTo>
                    <a:pt x="3734303" y="141824"/>
                  </a:lnTo>
                  <a:lnTo>
                    <a:pt x="3735966" y="152252"/>
                  </a:lnTo>
                  <a:lnTo>
                    <a:pt x="3737629" y="143910"/>
                  </a:lnTo>
                  <a:lnTo>
                    <a:pt x="3739291" y="154338"/>
                  </a:lnTo>
                  <a:lnTo>
                    <a:pt x="3744279" y="171023"/>
                  </a:lnTo>
                  <a:lnTo>
                    <a:pt x="3745942" y="158509"/>
                  </a:lnTo>
                  <a:lnTo>
                    <a:pt x="3747604" y="145995"/>
                  </a:lnTo>
                  <a:lnTo>
                    <a:pt x="3749267" y="143910"/>
                  </a:lnTo>
                  <a:lnTo>
                    <a:pt x="3750930" y="137653"/>
                  </a:lnTo>
                  <a:lnTo>
                    <a:pt x="3755918" y="158509"/>
                  </a:lnTo>
                  <a:lnTo>
                    <a:pt x="3757580" y="145995"/>
                  </a:lnTo>
                  <a:lnTo>
                    <a:pt x="3759243" y="137653"/>
                  </a:lnTo>
                  <a:lnTo>
                    <a:pt x="3760906" y="148081"/>
                  </a:lnTo>
                  <a:lnTo>
                    <a:pt x="3762568" y="139738"/>
                  </a:lnTo>
                  <a:lnTo>
                    <a:pt x="3767556" y="139738"/>
                  </a:lnTo>
                  <a:lnTo>
                    <a:pt x="3769219" y="143910"/>
                  </a:lnTo>
                  <a:lnTo>
                    <a:pt x="3770882" y="152252"/>
                  </a:lnTo>
                  <a:lnTo>
                    <a:pt x="3772544" y="154338"/>
                  </a:lnTo>
                  <a:lnTo>
                    <a:pt x="3774207" y="152252"/>
                  </a:lnTo>
                  <a:lnTo>
                    <a:pt x="3779195" y="133481"/>
                  </a:lnTo>
                  <a:lnTo>
                    <a:pt x="3780857" y="139738"/>
                  </a:lnTo>
                  <a:lnTo>
                    <a:pt x="3782520" y="131396"/>
                  </a:lnTo>
                  <a:lnTo>
                    <a:pt x="3784183" y="125139"/>
                  </a:lnTo>
                  <a:lnTo>
                    <a:pt x="3785845" y="148081"/>
                  </a:lnTo>
                  <a:lnTo>
                    <a:pt x="3790833" y="156424"/>
                  </a:lnTo>
                  <a:lnTo>
                    <a:pt x="3792496" y="168938"/>
                  </a:lnTo>
                  <a:lnTo>
                    <a:pt x="3794159" y="162681"/>
                  </a:lnTo>
                  <a:lnTo>
                    <a:pt x="3795821" y="191880"/>
                  </a:lnTo>
                  <a:lnTo>
                    <a:pt x="3797484" y="202308"/>
                  </a:lnTo>
                  <a:lnTo>
                    <a:pt x="3802472" y="173109"/>
                  </a:lnTo>
                  <a:lnTo>
                    <a:pt x="3804134" y="150167"/>
                  </a:lnTo>
                  <a:lnTo>
                    <a:pt x="3805797" y="133481"/>
                  </a:lnTo>
                  <a:lnTo>
                    <a:pt x="3807460" y="120967"/>
                  </a:lnTo>
                  <a:lnTo>
                    <a:pt x="3809122" y="104282"/>
                  </a:lnTo>
                  <a:lnTo>
                    <a:pt x="3814110" y="125139"/>
                  </a:lnTo>
                  <a:lnTo>
                    <a:pt x="3815773" y="131396"/>
                  </a:lnTo>
                  <a:lnTo>
                    <a:pt x="3817436" y="143910"/>
                  </a:lnTo>
                  <a:lnTo>
                    <a:pt x="3819098" y="133481"/>
                  </a:lnTo>
                  <a:lnTo>
                    <a:pt x="3825749" y="116796"/>
                  </a:lnTo>
                  <a:lnTo>
                    <a:pt x="3827411" y="118882"/>
                  </a:lnTo>
                  <a:lnTo>
                    <a:pt x="3829074" y="120967"/>
                  </a:lnTo>
                  <a:lnTo>
                    <a:pt x="3830737" y="137653"/>
                  </a:lnTo>
                  <a:lnTo>
                    <a:pt x="3832399" y="143910"/>
                  </a:lnTo>
                  <a:lnTo>
                    <a:pt x="3837387" y="156424"/>
                  </a:lnTo>
                  <a:lnTo>
                    <a:pt x="3839050" y="164766"/>
                  </a:lnTo>
                  <a:lnTo>
                    <a:pt x="3840713" y="168938"/>
                  </a:lnTo>
                  <a:lnTo>
                    <a:pt x="3842375" y="152252"/>
                  </a:lnTo>
                  <a:lnTo>
                    <a:pt x="3844038" y="135567"/>
                  </a:lnTo>
                  <a:lnTo>
                    <a:pt x="3849026" y="129310"/>
                  </a:lnTo>
                  <a:lnTo>
                    <a:pt x="3850689" y="141824"/>
                  </a:lnTo>
                  <a:lnTo>
                    <a:pt x="3852351" y="150167"/>
                  </a:lnTo>
                  <a:lnTo>
                    <a:pt x="3854014" y="127224"/>
                  </a:lnTo>
                  <a:lnTo>
                    <a:pt x="3855676" y="127224"/>
                  </a:lnTo>
                  <a:lnTo>
                    <a:pt x="3860664" y="110539"/>
                  </a:lnTo>
                  <a:lnTo>
                    <a:pt x="3862327" y="102197"/>
                  </a:lnTo>
                  <a:lnTo>
                    <a:pt x="3863990" y="93854"/>
                  </a:lnTo>
                  <a:lnTo>
                    <a:pt x="3865652" y="110539"/>
                  </a:lnTo>
                  <a:lnTo>
                    <a:pt x="3867315" y="114710"/>
                  </a:lnTo>
                  <a:lnTo>
                    <a:pt x="3872303" y="108454"/>
                  </a:lnTo>
                  <a:lnTo>
                    <a:pt x="3873966" y="104282"/>
                  </a:lnTo>
                  <a:lnTo>
                    <a:pt x="3875628" y="83426"/>
                  </a:lnTo>
                  <a:lnTo>
                    <a:pt x="3877291" y="91768"/>
                  </a:lnTo>
                  <a:lnTo>
                    <a:pt x="3878954" y="98025"/>
                  </a:lnTo>
                  <a:lnTo>
                    <a:pt x="3885604" y="114710"/>
                  </a:lnTo>
                  <a:lnTo>
                    <a:pt x="3887267" y="106368"/>
                  </a:lnTo>
                  <a:lnTo>
                    <a:pt x="3888929" y="114710"/>
                  </a:lnTo>
                  <a:lnTo>
                    <a:pt x="3890592" y="118882"/>
                  </a:lnTo>
                  <a:lnTo>
                    <a:pt x="3895580" y="108454"/>
                  </a:lnTo>
                  <a:lnTo>
                    <a:pt x="3897243" y="108454"/>
                  </a:lnTo>
                  <a:lnTo>
                    <a:pt x="3898905" y="127224"/>
                  </a:lnTo>
                  <a:lnTo>
                    <a:pt x="3900568" y="120967"/>
                  </a:lnTo>
                  <a:lnTo>
                    <a:pt x="3902231" y="98025"/>
                  </a:lnTo>
                  <a:lnTo>
                    <a:pt x="3907219" y="102197"/>
                  </a:lnTo>
                  <a:lnTo>
                    <a:pt x="3908881" y="106368"/>
                  </a:lnTo>
                  <a:lnTo>
                    <a:pt x="3910544" y="118882"/>
                  </a:lnTo>
                  <a:lnTo>
                    <a:pt x="3912206" y="129310"/>
                  </a:lnTo>
                  <a:lnTo>
                    <a:pt x="3913869" y="118882"/>
                  </a:lnTo>
                  <a:lnTo>
                    <a:pt x="3918857" y="108454"/>
                  </a:lnTo>
                  <a:lnTo>
                    <a:pt x="3920520" y="123053"/>
                  </a:lnTo>
                  <a:lnTo>
                    <a:pt x="3922182" y="125139"/>
                  </a:lnTo>
                  <a:lnTo>
                    <a:pt x="3925508" y="125139"/>
                  </a:lnTo>
                  <a:lnTo>
                    <a:pt x="3930496" y="133481"/>
                  </a:lnTo>
                  <a:lnTo>
                    <a:pt x="3932158" y="141824"/>
                  </a:lnTo>
                  <a:lnTo>
                    <a:pt x="3933821" y="143910"/>
                  </a:lnTo>
                  <a:lnTo>
                    <a:pt x="3935484" y="150167"/>
                  </a:lnTo>
                  <a:lnTo>
                    <a:pt x="3937146" y="143910"/>
                  </a:lnTo>
                  <a:lnTo>
                    <a:pt x="3942134" y="154338"/>
                  </a:lnTo>
                  <a:lnTo>
                    <a:pt x="3943797" y="150167"/>
                  </a:lnTo>
                  <a:lnTo>
                    <a:pt x="3945459" y="141824"/>
                  </a:lnTo>
                  <a:lnTo>
                    <a:pt x="3947122" y="131396"/>
                  </a:lnTo>
                  <a:lnTo>
                    <a:pt x="3953773" y="120967"/>
                  </a:lnTo>
                  <a:lnTo>
                    <a:pt x="3955435" y="116796"/>
                  </a:lnTo>
                  <a:lnTo>
                    <a:pt x="3957098" y="133481"/>
                  </a:lnTo>
                  <a:lnTo>
                    <a:pt x="3958761" y="131396"/>
                  </a:lnTo>
                  <a:lnTo>
                    <a:pt x="3960423" y="114710"/>
                  </a:lnTo>
                  <a:lnTo>
                    <a:pt x="3965411" y="114710"/>
                  </a:lnTo>
                  <a:lnTo>
                    <a:pt x="3967074" y="100111"/>
                  </a:lnTo>
                  <a:lnTo>
                    <a:pt x="3968736" y="108454"/>
                  </a:lnTo>
                  <a:lnTo>
                    <a:pt x="3970399" y="106368"/>
                  </a:lnTo>
                  <a:lnTo>
                    <a:pt x="3972062" y="112625"/>
                  </a:lnTo>
                  <a:lnTo>
                    <a:pt x="3977050" y="125139"/>
                  </a:lnTo>
                  <a:lnTo>
                    <a:pt x="3978712" y="131396"/>
                  </a:lnTo>
                  <a:lnTo>
                    <a:pt x="3980375" y="120967"/>
                  </a:lnTo>
                  <a:lnTo>
                    <a:pt x="3982038" y="114710"/>
                  </a:lnTo>
                  <a:lnTo>
                    <a:pt x="3983700" y="120967"/>
                  </a:lnTo>
                  <a:lnTo>
                    <a:pt x="3988688" y="116796"/>
                  </a:lnTo>
                  <a:lnTo>
                    <a:pt x="3990351" y="133481"/>
                  </a:lnTo>
                  <a:lnTo>
                    <a:pt x="3992013" y="125139"/>
                  </a:lnTo>
                  <a:lnTo>
                    <a:pt x="3993676" y="127224"/>
                  </a:lnTo>
                  <a:lnTo>
                    <a:pt x="3995339" y="156424"/>
                  </a:lnTo>
                  <a:lnTo>
                    <a:pt x="4000327" y="158509"/>
                  </a:lnTo>
                  <a:lnTo>
                    <a:pt x="4001989" y="158509"/>
                  </a:lnTo>
                  <a:lnTo>
                    <a:pt x="4003652" y="158509"/>
                  </a:lnTo>
                  <a:lnTo>
                    <a:pt x="4005315" y="156424"/>
                  </a:lnTo>
                  <a:lnTo>
                    <a:pt x="4006977" y="148081"/>
                  </a:lnTo>
                  <a:lnTo>
                    <a:pt x="4011965" y="148081"/>
                  </a:lnTo>
                  <a:lnTo>
                    <a:pt x="4013628" y="143910"/>
                  </a:lnTo>
                  <a:lnTo>
                    <a:pt x="4015291" y="154338"/>
                  </a:lnTo>
                  <a:lnTo>
                    <a:pt x="4016953" y="143910"/>
                  </a:lnTo>
                  <a:lnTo>
                    <a:pt x="4018616" y="135567"/>
                  </a:lnTo>
                  <a:lnTo>
                    <a:pt x="4023604" y="133481"/>
                  </a:lnTo>
                  <a:lnTo>
                    <a:pt x="4025266" y="141824"/>
                  </a:lnTo>
                  <a:lnTo>
                    <a:pt x="4026929" y="143910"/>
                  </a:lnTo>
                  <a:lnTo>
                    <a:pt x="4028592" y="135567"/>
                  </a:lnTo>
                  <a:lnTo>
                    <a:pt x="4030254" y="150167"/>
                  </a:lnTo>
                  <a:lnTo>
                    <a:pt x="4035242" y="145995"/>
                  </a:lnTo>
                  <a:lnTo>
                    <a:pt x="4036905" y="150167"/>
                  </a:lnTo>
                  <a:lnTo>
                    <a:pt x="4038568" y="154338"/>
                  </a:lnTo>
                  <a:lnTo>
                    <a:pt x="4040230" y="158509"/>
                  </a:lnTo>
                  <a:lnTo>
                    <a:pt x="4041893" y="156424"/>
                  </a:lnTo>
                  <a:lnTo>
                    <a:pt x="4048543" y="145995"/>
                  </a:lnTo>
                  <a:lnTo>
                    <a:pt x="4050206" y="158509"/>
                  </a:lnTo>
                  <a:lnTo>
                    <a:pt x="4051869" y="168938"/>
                  </a:lnTo>
                  <a:lnTo>
                    <a:pt x="4053531" y="183537"/>
                  </a:lnTo>
                  <a:lnTo>
                    <a:pt x="4058519" y="193965"/>
                  </a:lnTo>
                  <a:lnTo>
                    <a:pt x="4060182" y="187708"/>
                  </a:lnTo>
                  <a:lnTo>
                    <a:pt x="4061845" y="196051"/>
                  </a:lnTo>
                  <a:lnTo>
                    <a:pt x="4063507" y="202308"/>
                  </a:lnTo>
                  <a:lnTo>
                    <a:pt x="4065170" y="191880"/>
                  </a:lnTo>
                  <a:lnTo>
                    <a:pt x="4070158" y="193965"/>
                  </a:lnTo>
                  <a:lnTo>
                    <a:pt x="4071821" y="196051"/>
                  </a:lnTo>
                  <a:lnTo>
                    <a:pt x="4073483" y="191880"/>
                  </a:lnTo>
                  <a:lnTo>
                    <a:pt x="4075146" y="181451"/>
                  </a:lnTo>
                  <a:lnTo>
                    <a:pt x="4076808" y="175194"/>
                  </a:lnTo>
                  <a:lnTo>
                    <a:pt x="4081796" y="173109"/>
                  </a:lnTo>
                  <a:lnTo>
                    <a:pt x="4083459" y="179366"/>
                  </a:lnTo>
                  <a:lnTo>
                    <a:pt x="4085122" y="171023"/>
                  </a:lnTo>
                  <a:lnTo>
                    <a:pt x="4086784" y="166852"/>
                  </a:lnTo>
                  <a:lnTo>
                    <a:pt x="4088447" y="162681"/>
                  </a:lnTo>
                  <a:lnTo>
                    <a:pt x="4093435" y="173109"/>
                  </a:lnTo>
                  <a:lnTo>
                    <a:pt x="4095098" y="171023"/>
                  </a:lnTo>
                  <a:lnTo>
                    <a:pt x="4096760" y="179366"/>
                  </a:lnTo>
                  <a:lnTo>
                    <a:pt x="4098423" y="183537"/>
                  </a:lnTo>
                </a:path>
              </a:pathLst>
            </a:custGeom>
            <a:ln w="21681" cap="flat">
              <a:solidFill>
                <a:srgbClr val="A40026">
                  <a:alpha val="100000"/>
                </a:srgbClr>
              </a:solidFill>
              <a:prstDash val="solid"/>
              <a:round/>
            </a:ln>
          </p:spPr>
          <p:txBody>
            <a:bodyPr/>
            <a:lstStyle/>
            <a:p>
              <a:endParaRPr/>
            </a:p>
          </p:txBody>
        </p:sp>
        <p:sp>
          <p:nvSpPr>
            <p:cNvPr id="14" name="tx13"/>
            <p:cNvSpPr/>
            <p:nvPr/>
          </p:nvSpPr>
          <p:spPr>
            <a:xfrm>
              <a:off x="5304379" y="2446075"/>
              <a:ext cx="762744"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10/02/2025</a:t>
              </a:r>
            </a:p>
          </p:txBody>
        </p:sp>
        <p:sp>
          <p:nvSpPr>
            <p:cNvPr id="15" name="tx14"/>
            <p:cNvSpPr/>
            <p:nvPr/>
          </p:nvSpPr>
          <p:spPr>
            <a:xfrm>
              <a:off x="1288789" y="3092423"/>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16" name="tx15"/>
            <p:cNvSpPr/>
            <p:nvPr/>
          </p:nvSpPr>
          <p:spPr>
            <a:xfrm>
              <a:off x="1288789" y="2677152"/>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17" name="tx16"/>
            <p:cNvSpPr/>
            <p:nvPr/>
          </p:nvSpPr>
          <p:spPr>
            <a:xfrm>
              <a:off x="1288789" y="2260021"/>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18" name="tx17"/>
            <p:cNvSpPr/>
            <p:nvPr/>
          </p:nvSpPr>
          <p:spPr>
            <a:xfrm>
              <a:off x="1288789" y="1841030"/>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a:t>
              </a:r>
            </a:p>
          </p:txBody>
        </p:sp>
        <p:sp>
          <p:nvSpPr>
            <p:cNvPr id="19" name="pl18"/>
            <p:cNvSpPr/>
            <p:nvPr/>
          </p:nvSpPr>
          <p:spPr>
            <a:xfrm>
              <a:off x="1436176" y="3149275"/>
              <a:ext cx="4590234" cy="0"/>
            </a:xfrm>
            <a:custGeom>
              <a:avLst/>
              <a:gdLst/>
              <a:ahLst/>
              <a:cxnLst/>
              <a:rect l="0" t="0" r="0" b="0"/>
              <a:pathLst>
                <a:path w="4590234">
                  <a:moveTo>
                    <a:pt x="0" y="0"/>
                  </a:moveTo>
                  <a:lnTo>
                    <a:pt x="4590234" y="0"/>
                  </a:lnTo>
                </a:path>
              </a:pathLst>
            </a:custGeom>
            <a:ln w="13550" cap="flat">
              <a:solidFill>
                <a:srgbClr val="000000">
                  <a:alpha val="100000"/>
                </a:srgbClr>
              </a:solidFill>
              <a:prstDash val="solid"/>
              <a:round/>
            </a:ln>
          </p:spPr>
          <p:txBody>
            <a:bodyPr/>
            <a:lstStyle/>
            <a:p>
              <a:endParaRPr/>
            </a:p>
          </p:txBody>
        </p:sp>
        <p:sp>
          <p:nvSpPr>
            <p:cNvPr id="20" name="pl19"/>
            <p:cNvSpPr/>
            <p:nvPr/>
          </p:nvSpPr>
          <p:spPr>
            <a:xfrm>
              <a:off x="1598451"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1" name="pl20"/>
            <p:cNvSpPr/>
            <p:nvPr/>
          </p:nvSpPr>
          <p:spPr>
            <a:xfrm>
              <a:off x="2205317"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2" name="pl21"/>
            <p:cNvSpPr/>
            <p:nvPr/>
          </p:nvSpPr>
          <p:spPr>
            <a:xfrm>
              <a:off x="2813845"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3" name="pl22"/>
            <p:cNvSpPr/>
            <p:nvPr/>
          </p:nvSpPr>
          <p:spPr>
            <a:xfrm>
              <a:off x="3420711"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4027577"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4634443"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5242971"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7" name="tx26"/>
            <p:cNvSpPr/>
            <p:nvPr/>
          </p:nvSpPr>
          <p:spPr>
            <a:xfrm>
              <a:off x="1428935" y="324419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2019</a:t>
              </a:r>
            </a:p>
          </p:txBody>
        </p:sp>
        <p:sp>
          <p:nvSpPr>
            <p:cNvPr id="28" name="tx27"/>
            <p:cNvSpPr/>
            <p:nvPr/>
          </p:nvSpPr>
          <p:spPr>
            <a:xfrm>
              <a:off x="2035801"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29" name="tx28"/>
            <p:cNvSpPr/>
            <p:nvPr/>
          </p:nvSpPr>
          <p:spPr>
            <a:xfrm>
              <a:off x="2644330"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30" name="tx29"/>
            <p:cNvSpPr/>
            <p:nvPr/>
          </p:nvSpPr>
          <p:spPr>
            <a:xfrm>
              <a:off x="3251196"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31" name="tx30"/>
            <p:cNvSpPr/>
            <p:nvPr/>
          </p:nvSpPr>
          <p:spPr>
            <a:xfrm>
              <a:off x="3858062"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32" name="tx31"/>
            <p:cNvSpPr/>
            <p:nvPr/>
          </p:nvSpPr>
          <p:spPr>
            <a:xfrm>
              <a:off x="4464928"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33" name="tx32"/>
            <p:cNvSpPr/>
            <p:nvPr/>
          </p:nvSpPr>
          <p:spPr>
            <a:xfrm>
              <a:off x="5073456"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34" name="tx33"/>
            <p:cNvSpPr/>
            <p:nvPr/>
          </p:nvSpPr>
          <p:spPr>
            <a:xfrm>
              <a:off x="1288789" y="1410300"/>
              <a:ext cx="55951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a:t>
              </a:r>
            </a:p>
          </p:txBody>
        </p:sp>
        <p:sp>
          <p:nvSpPr>
            <p:cNvPr id="35" name="tx34"/>
            <p:cNvSpPr/>
            <p:nvPr/>
          </p:nvSpPr>
          <p:spPr>
            <a:xfrm>
              <a:off x="1288789" y="1172498"/>
              <a:ext cx="1079655"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Bond yields</a:t>
              </a:r>
            </a:p>
          </p:txBody>
        </p:sp>
        <p:sp>
          <p:nvSpPr>
            <p:cNvPr id="36" name="tx35"/>
            <p:cNvSpPr/>
            <p:nvPr/>
          </p:nvSpPr>
          <p:spPr>
            <a:xfrm>
              <a:off x="1288789" y="3543675"/>
              <a:ext cx="4558828"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Board of Governors of the Federal Reserve System via Haver Analytics</a:t>
              </a:r>
            </a:p>
          </p:txBody>
        </p:sp>
      </p:grpSp>
      <p:grpSp>
        <p:nvGrpSpPr>
          <p:cNvPr id="37" name="Chart Placeholder 11"/>
          <p:cNvGrpSpPr/>
          <p:nvPr/>
        </p:nvGrpSpPr>
        <p:grpSpPr>
          <a:xfrm>
            <a:off x="6096000" y="1143000"/>
            <a:ext cx="4876800" cy="2651760"/>
            <a:chOff x="6096000" y="1143000"/>
            <a:chExt cx="4876800" cy="2651760"/>
          </a:xfrm>
        </p:grpSpPr>
        <p:sp>
          <p:nvSpPr>
            <p:cNvPr id="38" name="rc3"/>
            <p:cNvSpPr/>
            <p:nvPr/>
          </p:nvSpPr>
          <p:spPr>
            <a:xfrm>
              <a:off x="6096000" y="1143000"/>
              <a:ext cx="4876800" cy="2651759"/>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9" name="rc4"/>
            <p:cNvSpPr/>
            <p:nvPr/>
          </p:nvSpPr>
          <p:spPr>
            <a:xfrm>
              <a:off x="6096000" y="1143000"/>
              <a:ext cx="4876799" cy="2651759"/>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40" name="pl5"/>
            <p:cNvSpPr/>
            <p:nvPr/>
          </p:nvSpPr>
          <p:spPr>
            <a:xfrm>
              <a:off x="6482492" y="3149275"/>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1" name="pl6"/>
            <p:cNvSpPr/>
            <p:nvPr/>
          </p:nvSpPr>
          <p:spPr>
            <a:xfrm>
              <a:off x="6482492" y="2683479"/>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2" name="pl7"/>
            <p:cNvSpPr/>
            <p:nvPr/>
          </p:nvSpPr>
          <p:spPr>
            <a:xfrm>
              <a:off x="6482492" y="2217683"/>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3" name="pl8"/>
            <p:cNvSpPr/>
            <p:nvPr/>
          </p:nvSpPr>
          <p:spPr>
            <a:xfrm>
              <a:off x="6482492" y="1751886"/>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4" name="rc9"/>
            <p:cNvSpPr/>
            <p:nvPr/>
          </p:nvSpPr>
          <p:spPr>
            <a:xfrm>
              <a:off x="8268114" y="1751886"/>
              <a:ext cx="69386" cy="1397388"/>
            </a:xfrm>
            <a:prstGeom prst="rect">
              <a:avLst/>
            </a:prstGeom>
            <a:solidFill>
              <a:srgbClr val="A9A9A9">
                <a:alpha val="50196"/>
              </a:srgbClr>
            </a:solidFill>
          </p:spPr>
          <p:txBody>
            <a:bodyPr/>
            <a:lstStyle/>
            <a:p>
              <a:endParaRPr/>
            </a:p>
          </p:txBody>
        </p:sp>
        <p:sp>
          <p:nvSpPr>
            <p:cNvPr id="45" name="pl10"/>
            <p:cNvSpPr/>
            <p:nvPr/>
          </p:nvSpPr>
          <p:spPr>
            <a:xfrm>
              <a:off x="6482492" y="2683479"/>
              <a:ext cx="4420718" cy="0"/>
            </a:xfrm>
            <a:custGeom>
              <a:avLst/>
              <a:gdLst/>
              <a:ahLst/>
              <a:cxnLst/>
              <a:rect l="0" t="0" r="0" b="0"/>
              <a:pathLst>
                <a:path w="4420718">
                  <a:moveTo>
                    <a:pt x="0" y="0"/>
                  </a:moveTo>
                  <a:lnTo>
                    <a:pt x="4420718" y="0"/>
                  </a:lnTo>
                  <a:lnTo>
                    <a:pt x="4420718" y="0"/>
                  </a:lnTo>
                </a:path>
              </a:pathLst>
            </a:custGeom>
            <a:ln w="27101" cap="flat">
              <a:solidFill>
                <a:srgbClr val="000000">
                  <a:alpha val="100000"/>
                </a:srgbClr>
              </a:solidFill>
              <a:prstDash val="solid"/>
              <a:round/>
            </a:ln>
          </p:spPr>
          <p:txBody>
            <a:bodyPr/>
            <a:lstStyle/>
            <a:p>
              <a:endParaRPr/>
            </a:p>
          </p:txBody>
        </p:sp>
        <p:sp>
          <p:nvSpPr>
            <p:cNvPr id="46" name="pl11"/>
            <p:cNvSpPr/>
            <p:nvPr/>
          </p:nvSpPr>
          <p:spPr>
            <a:xfrm>
              <a:off x="6640374" y="2015527"/>
              <a:ext cx="3947070" cy="1015435"/>
            </a:xfrm>
            <a:custGeom>
              <a:avLst/>
              <a:gdLst/>
              <a:ahLst/>
              <a:cxnLst/>
              <a:rect l="0" t="0" r="0" b="0"/>
              <a:pathLst>
                <a:path w="3947070" h="1015435">
                  <a:moveTo>
                    <a:pt x="0" y="685651"/>
                  </a:moveTo>
                  <a:lnTo>
                    <a:pt x="103511" y="721052"/>
                  </a:lnTo>
                  <a:lnTo>
                    <a:pt x="208159" y="720120"/>
                  </a:lnTo>
                  <a:lnTo>
                    <a:pt x="312808" y="667951"/>
                  </a:lnTo>
                  <a:lnTo>
                    <a:pt x="415181" y="590629"/>
                  </a:lnTo>
                  <a:lnTo>
                    <a:pt x="518692" y="740615"/>
                  </a:lnTo>
                  <a:lnTo>
                    <a:pt x="623341" y="613919"/>
                  </a:lnTo>
                  <a:lnTo>
                    <a:pt x="727989" y="583176"/>
                  </a:lnTo>
                  <a:lnTo>
                    <a:pt x="830363" y="650251"/>
                  </a:lnTo>
                  <a:lnTo>
                    <a:pt x="933874" y="580382"/>
                  </a:lnTo>
                  <a:lnTo>
                    <a:pt x="1038523" y="556160"/>
                  </a:lnTo>
                  <a:lnTo>
                    <a:pt x="1143171" y="688446"/>
                  </a:lnTo>
                  <a:lnTo>
                    <a:pt x="1245545" y="608329"/>
                  </a:lnTo>
                  <a:lnTo>
                    <a:pt x="1349056" y="526349"/>
                  </a:lnTo>
                  <a:lnTo>
                    <a:pt x="1453704" y="588766"/>
                  </a:lnTo>
                  <a:lnTo>
                    <a:pt x="1558353" y="571066"/>
                  </a:lnTo>
                  <a:lnTo>
                    <a:pt x="1661864" y="541255"/>
                  </a:lnTo>
                  <a:lnTo>
                    <a:pt x="1765375" y="309288"/>
                  </a:lnTo>
                  <a:lnTo>
                    <a:pt x="1870024" y="0"/>
                  </a:lnTo>
                  <a:lnTo>
                    <a:pt x="1974672" y="419216"/>
                  </a:lnTo>
                  <a:lnTo>
                    <a:pt x="2077046" y="787195"/>
                  </a:lnTo>
                  <a:lnTo>
                    <a:pt x="2180557" y="920413"/>
                  </a:lnTo>
                  <a:lnTo>
                    <a:pt x="2285205" y="1015435"/>
                  </a:lnTo>
                  <a:lnTo>
                    <a:pt x="2389854" y="957676"/>
                  </a:lnTo>
                  <a:lnTo>
                    <a:pt x="2492228" y="826322"/>
                  </a:lnTo>
                  <a:lnTo>
                    <a:pt x="2595739" y="764837"/>
                  </a:lnTo>
                  <a:lnTo>
                    <a:pt x="2700387" y="667951"/>
                  </a:lnTo>
                  <a:lnTo>
                    <a:pt x="2805036" y="492812"/>
                  </a:lnTo>
                  <a:lnTo>
                    <a:pt x="2907409" y="404311"/>
                  </a:lnTo>
                  <a:lnTo>
                    <a:pt x="3010920" y="384747"/>
                  </a:lnTo>
                  <a:lnTo>
                    <a:pt x="3115569" y="328852"/>
                  </a:lnTo>
                  <a:lnTo>
                    <a:pt x="3220218" y="398721"/>
                  </a:lnTo>
                  <a:lnTo>
                    <a:pt x="3323729" y="454617"/>
                  </a:lnTo>
                  <a:lnTo>
                    <a:pt x="3427240" y="470454"/>
                  </a:lnTo>
                  <a:lnTo>
                    <a:pt x="3531888" y="481633"/>
                  </a:lnTo>
                  <a:lnTo>
                    <a:pt x="3636537" y="496538"/>
                  </a:lnTo>
                  <a:lnTo>
                    <a:pt x="3738910" y="580382"/>
                  </a:lnTo>
                  <a:lnTo>
                    <a:pt x="3842421" y="615782"/>
                  </a:lnTo>
                  <a:lnTo>
                    <a:pt x="3947070" y="571066"/>
                  </a:lnTo>
                </a:path>
              </a:pathLst>
            </a:custGeom>
            <a:ln w="21681" cap="flat">
              <a:solidFill>
                <a:srgbClr val="374C9B">
                  <a:alpha val="100000"/>
                </a:srgbClr>
              </a:solidFill>
              <a:prstDash val="solid"/>
              <a:round/>
            </a:ln>
          </p:spPr>
          <p:txBody>
            <a:bodyPr/>
            <a:lstStyle/>
            <a:p>
              <a:endParaRPr/>
            </a:p>
          </p:txBody>
        </p:sp>
        <p:sp>
          <p:nvSpPr>
            <p:cNvPr id="47" name="pl12"/>
            <p:cNvSpPr/>
            <p:nvPr/>
          </p:nvSpPr>
          <p:spPr>
            <a:xfrm>
              <a:off x="6640374" y="2020185"/>
              <a:ext cx="3947070" cy="965129"/>
            </a:xfrm>
            <a:custGeom>
              <a:avLst/>
              <a:gdLst/>
              <a:ahLst/>
              <a:cxnLst/>
              <a:rect l="0" t="0" r="0" b="0"/>
              <a:pathLst>
                <a:path w="3947070" h="965129">
                  <a:moveTo>
                    <a:pt x="0" y="586903"/>
                  </a:moveTo>
                  <a:lnTo>
                    <a:pt x="103511" y="555229"/>
                  </a:lnTo>
                  <a:lnTo>
                    <a:pt x="208159" y="584108"/>
                  </a:lnTo>
                  <a:lnTo>
                    <a:pt x="312808" y="649319"/>
                  </a:lnTo>
                  <a:lnTo>
                    <a:pt x="415181" y="650251"/>
                  </a:lnTo>
                  <a:lnTo>
                    <a:pt x="518692" y="689378"/>
                  </a:lnTo>
                  <a:lnTo>
                    <a:pt x="623341" y="699625"/>
                  </a:lnTo>
                  <a:lnTo>
                    <a:pt x="727989" y="742479"/>
                  </a:lnTo>
                  <a:lnTo>
                    <a:pt x="830363" y="756452"/>
                  </a:lnTo>
                  <a:lnTo>
                    <a:pt x="933874" y="768563"/>
                  </a:lnTo>
                  <a:lnTo>
                    <a:pt x="1038523" y="811416"/>
                  </a:lnTo>
                  <a:lnTo>
                    <a:pt x="1143171" y="811416"/>
                  </a:lnTo>
                  <a:lnTo>
                    <a:pt x="1245545" y="637209"/>
                  </a:lnTo>
                  <a:lnTo>
                    <a:pt x="1349056" y="702420"/>
                  </a:lnTo>
                  <a:lnTo>
                    <a:pt x="1453704" y="689378"/>
                  </a:lnTo>
                  <a:lnTo>
                    <a:pt x="1558353" y="612987"/>
                  </a:lnTo>
                  <a:lnTo>
                    <a:pt x="1661864" y="663293"/>
                  </a:lnTo>
                  <a:lnTo>
                    <a:pt x="1765375" y="276682"/>
                  </a:lnTo>
                  <a:lnTo>
                    <a:pt x="1870024" y="0"/>
                  </a:lnTo>
                  <a:lnTo>
                    <a:pt x="1974672" y="312083"/>
                  </a:lnTo>
                  <a:lnTo>
                    <a:pt x="2077046" y="612056"/>
                  </a:lnTo>
                  <a:lnTo>
                    <a:pt x="2180557" y="803964"/>
                  </a:lnTo>
                  <a:lnTo>
                    <a:pt x="2285205" y="965129"/>
                  </a:lnTo>
                  <a:lnTo>
                    <a:pt x="2389854" y="832843"/>
                  </a:lnTo>
                  <a:lnTo>
                    <a:pt x="2492228" y="798374"/>
                  </a:lnTo>
                  <a:lnTo>
                    <a:pt x="2595739" y="677267"/>
                  </a:lnTo>
                  <a:lnTo>
                    <a:pt x="2700387" y="437848"/>
                  </a:lnTo>
                  <a:lnTo>
                    <a:pt x="2805036" y="299041"/>
                  </a:lnTo>
                  <a:lnTo>
                    <a:pt x="2907409" y="245940"/>
                  </a:lnTo>
                  <a:lnTo>
                    <a:pt x="3010920" y="234761"/>
                  </a:lnTo>
                  <a:lnTo>
                    <a:pt x="3115569" y="190044"/>
                  </a:lnTo>
                  <a:lnTo>
                    <a:pt x="3220218" y="347483"/>
                  </a:lnTo>
                  <a:lnTo>
                    <a:pt x="3323729" y="528212"/>
                  </a:lnTo>
                  <a:lnTo>
                    <a:pt x="3427240" y="517965"/>
                  </a:lnTo>
                  <a:lnTo>
                    <a:pt x="3531888" y="589697"/>
                  </a:lnTo>
                  <a:lnTo>
                    <a:pt x="3636537" y="663293"/>
                  </a:lnTo>
                  <a:lnTo>
                    <a:pt x="3738910" y="605535"/>
                  </a:lnTo>
                  <a:lnTo>
                    <a:pt x="3842421" y="490949"/>
                  </a:lnTo>
                  <a:lnTo>
                    <a:pt x="3947070" y="574792"/>
                  </a:lnTo>
                </a:path>
              </a:pathLst>
            </a:custGeom>
            <a:ln w="21681" cap="flat">
              <a:solidFill>
                <a:srgbClr val="A40026">
                  <a:alpha val="100000"/>
                </a:srgbClr>
              </a:solidFill>
              <a:prstDash val="solid"/>
              <a:round/>
            </a:ln>
          </p:spPr>
          <p:txBody>
            <a:bodyPr/>
            <a:lstStyle/>
            <a:p>
              <a:endParaRPr/>
            </a:p>
          </p:txBody>
        </p:sp>
        <p:sp>
          <p:nvSpPr>
            <p:cNvPr id="48" name="pl13"/>
            <p:cNvSpPr/>
            <p:nvPr/>
          </p:nvSpPr>
          <p:spPr>
            <a:xfrm>
              <a:off x="6640374" y="2031364"/>
              <a:ext cx="3947070" cy="891533"/>
            </a:xfrm>
            <a:custGeom>
              <a:avLst/>
              <a:gdLst/>
              <a:ahLst/>
              <a:cxnLst/>
              <a:rect l="0" t="0" r="0" b="0"/>
              <a:pathLst>
                <a:path w="3947070" h="891533">
                  <a:moveTo>
                    <a:pt x="0" y="612987"/>
                  </a:moveTo>
                  <a:lnTo>
                    <a:pt x="103511" y="598082"/>
                  </a:lnTo>
                  <a:lnTo>
                    <a:pt x="208159" y="585971"/>
                  </a:lnTo>
                  <a:lnTo>
                    <a:pt x="312808" y="666088"/>
                  </a:lnTo>
                  <a:lnTo>
                    <a:pt x="415181" y="652114"/>
                  </a:lnTo>
                  <a:lnTo>
                    <a:pt x="518692" y="679130"/>
                  </a:lnTo>
                  <a:lnTo>
                    <a:pt x="623341" y="690309"/>
                  </a:lnTo>
                  <a:lnTo>
                    <a:pt x="727989" y="734094"/>
                  </a:lnTo>
                  <a:lnTo>
                    <a:pt x="830363" y="652114"/>
                  </a:lnTo>
                  <a:lnTo>
                    <a:pt x="933874" y="680062"/>
                  </a:lnTo>
                  <a:lnTo>
                    <a:pt x="1038523" y="722915"/>
                  </a:lnTo>
                  <a:lnTo>
                    <a:pt x="1143171" y="680994"/>
                  </a:lnTo>
                  <a:lnTo>
                    <a:pt x="1245545" y="612056"/>
                  </a:lnTo>
                  <a:lnTo>
                    <a:pt x="1349056" y="652114"/>
                  </a:lnTo>
                  <a:lnTo>
                    <a:pt x="1453704" y="706146"/>
                  </a:lnTo>
                  <a:lnTo>
                    <a:pt x="1558353" y="599945"/>
                  </a:lnTo>
                  <a:lnTo>
                    <a:pt x="1661864" y="665156"/>
                  </a:lnTo>
                  <a:lnTo>
                    <a:pt x="1765375" y="282272"/>
                  </a:lnTo>
                  <a:lnTo>
                    <a:pt x="1870024" y="0"/>
                  </a:lnTo>
                  <a:lnTo>
                    <a:pt x="1974672" y="360526"/>
                  </a:lnTo>
                  <a:lnTo>
                    <a:pt x="2077046" y="545913"/>
                  </a:lnTo>
                  <a:lnTo>
                    <a:pt x="2180557" y="772290"/>
                  </a:lnTo>
                  <a:lnTo>
                    <a:pt x="2285205" y="891533"/>
                  </a:lnTo>
                  <a:lnTo>
                    <a:pt x="2389854" y="755521"/>
                  </a:lnTo>
                  <a:lnTo>
                    <a:pt x="2492228" y="739684"/>
                  </a:lnTo>
                  <a:lnTo>
                    <a:pt x="2595739" y="652114"/>
                  </a:lnTo>
                  <a:lnTo>
                    <a:pt x="2700387" y="445301"/>
                  </a:lnTo>
                  <a:lnTo>
                    <a:pt x="2805036" y="355868"/>
                  </a:lnTo>
                  <a:lnTo>
                    <a:pt x="2907409" y="244077"/>
                  </a:lnTo>
                  <a:lnTo>
                    <a:pt x="3010920" y="217061"/>
                  </a:lnTo>
                  <a:lnTo>
                    <a:pt x="3115569" y="193771"/>
                  </a:lnTo>
                  <a:lnTo>
                    <a:pt x="3220218" y="368910"/>
                  </a:lnTo>
                  <a:lnTo>
                    <a:pt x="3323729" y="478838"/>
                  </a:lnTo>
                  <a:lnTo>
                    <a:pt x="3427240" y="468590"/>
                  </a:lnTo>
                  <a:lnTo>
                    <a:pt x="3531888" y="575724"/>
                  </a:lnTo>
                  <a:lnTo>
                    <a:pt x="3636537" y="528212"/>
                  </a:lnTo>
                  <a:lnTo>
                    <a:pt x="3738910" y="548707"/>
                  </a:lnTo>
                  <a:lnTo>
                    <a:pt x="3842421" y="503991"/>
                  </a:lnTo>
                  <a:lnTo>
                    <a:pt x="3947070" y="575724"/>
                  </a:lnTo>
                </a:path>
              </a:pathLst>
            </a:custGeom>
            <a:ln w="21681" cap="flat">
              <a:solidFill>
                <a:srgbClr val="F67F4C">
                  <a:alpha val="100000"/>
                </a:srgbClr>
              </a:solidFill>
              <a:prstDash val="solid"/>
              <a:round/>
            </a:ln>
          </p:spPr>
          <p:txBody>
            <a:bodyPr/>
            <a:lstStyle/>
            <a:p>
              <a:endParaRPr/>
            </a:p>
          </p:txBody>
        </p:sp>
        <p:sp>
          <p:nvSpPr>
            <p:cNvPr id="49" name="tx14"/>
            <p:cNvSpPr/>
            <p:nvPr/>
          </p:nvSpPr>
          <p:spPr>
            <a:xfrm>
              <a:off x="10587445" y="2531877"/>
              <a:ext cx="584671" cy="119508"/>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2025:Q3</a:t>
              </a:r>
            </a:p>
          </p:txBody>
        </p:sp>
        <p:sp>
          <p:nvSpPr>
            <p:cNvPr id="50" name="tx15"/>
            <p:cNvSpPr/>
            <p:nvPr/>
          </p:nvSpPr>
          <p:spPr>
            <a:xfrm>
              <a:off x="6199596" y="3092423"/>
              <a:ext cx="22026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a:t>
              </a:r>
            </a:p>
          </p:txBody>
        </p:sp>
        <p:sp>
          <p:nvSpPr>
            <p:cNvPr id="51" name="tx16"/>
            <p:cNvSpPr/>
            <p:nvPr/>
          </p:nvSpPr>
          <p:spPr>
            <a:xfrm>
              <a:off x="6335104" y="2626626"/>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52" name="tx17"/>
            <p:cNvSpPr/>
            <p:nvPr/>
          </p:nvSpPr>
          <p:spPr>
            <a:xfrm>
              <a:off x="6250346" y="2160830"/>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a:t>
              </a:r>
            </a:p>
          </p:txBody>
        </p:sp>
        <p:sp>
          <p:nvSpPr>
            <p:cNvPr id="53" name="tx18"/>
            <p:cNvSpPr/>
            <p:nvPr/>
          </p:nvSpPr>
          <p:spPr>
            <a:xfrm>
              <a:off x="6165589" y="1695034"/>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100</a:t>
              </a:r>
            </a:p>
          </p:txBody>
        </p:sp>
        <p:sp>
          <p:nvSpPr>
            <p:cNvPr id="54" name="pl19"/>
            <p:cNvSpPr/>
            <p:nvPr/>
          </p:nvSpPr>
          <p:spPr>
            <a:xfrm>
              <a:off x="6482492" y="3149275"/>
              <a:ext cx="4420718" cy="0"/>
            </a:xfrm>
            <a:custGeom>
              <a:avLst/>
              <a:gdLst/>
              <a:ahLst/>
              <a:cxnLst/>
              <a:rect l="0" t="0" r="0" b="0"/>
              <a:pathLst>
                <a:path w="4420718">
                  <a:moveTo>
                    <a:pt x="0" y="0"/>
                  </a:moveTo>
                  <a:lnTo>
                    <a:pt x="4420718" y="0"/>
                  </a:lnTo>
                </a:path>
              </a:pathLst>
            </a:custGeom>
            <a:ln w="13550" cap="flat">
              <a:solidFill>
                <a:srgbClr val="000000">
                  <a:alpha val="100000"/>
                </a:srgbClr>
              </a:solidFill>
              <a:prstDash val="solid"/>
              <a:round/>
            </a:ln>
          </p:spPr>
          <p:txBody>
            <a:bodyPr/>
            <a:lstStyle/>
            <a:p>
              <a:endParaRPr/>
            </a:p>
          </p:txBody>
        </p:sp>
        <p:sp>
          <p:nvSpPr>
            <p:cNvPr id="55" name="pl20"/>
            <p:cNvSpPr/>
            <p:nvPr/>
          </p:nvSpPr>
          <p:spPr>
            <a:xfrm>
              <a:off x="6538001"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56" name="pl21"/>
            <p:cNvSpPr/>
            <p:nvPr/>
          </p:nvSpPr>
          <p:spPr>
            <a:xfrm>
              <a:off x="7369502"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57" name="pl22"/>
            <p:cNvSpPr/>
            <p:nvPr/>
          </p:nvSpPr>
          <p:spPr>
            <a:xfrm>
              <a:off x="8199865"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58" name="pl23"/>
            <p:cNvSpPr/>
            <p:nvPr/>
          </p:nvSpPr>
          <p:spPr>
            <a:xfrm>
              <a:off x="9031366"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59" name="pl24"/>
            <p:cNvSpPr/>
            <p:nvPr/>
          </p:nvSpPr>
          <p:spPr>
            <a:xfrm>
              <a:off x="9861730"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0" name="tx25"/>
            <p:cNvSpPr/>
            <p:nvPr/>
          </p:nvSpPr>
          <p:spPr>
            <a:xfrm>
              <a:off x="6368486"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61" name="tx26"/>
            <p:cNvSpPr/>
            <p:nvPr/>
          </p:nvSpPr>
          <p:spPr>
            <a:xfrm>
              <a:off x="7199987" y="324419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62" name="tx27"/>
            <p:cNvSpPr/>
            <p:nvPr/>
          </p:nvSpPr>
          <p:spPr>
            <a:xfrm>
              <a:off x="8030350"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63" name="tx28"/>
            <p:cNvSpPr/>
            <p:nvPr/>
          </p:nvSpPr>
          <p:spPr>
            <a:xfrm>
              <a:off x="8861851"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64" name="tx29"/>
            <p:cNvSpPr/>
            <p:nvPr/>
          </p:nvSpPr>
          <p:spPr>
            <a:xfrm>
              <a:off x="9692215"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65" name="tx30"/>
            <p:cNvSpPr/>
            <p:nvPr/>
          </p:nvSpPr>
          <p:spPr>
            <a:xfrm>
              <a:off x="6165589" y="1410300"/>
              <a:ext cx="55951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a:t>
              </a:r>
            </a:p>
          </p:txBody>
        </p:sp>
        <p:sp>
          <p:nvSpPr>
            <p:cNvPr id="66" name="tx31"/>
            <p:cNvSpPr/>
            <p:nvPr/>
          </p:nvSpPr>
          <p:spPr>
            <a:xfrm>
              <a:off x="6165589" y="1170173"/>
              <a:ext cx="2243956" cy="178779"/>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dirty="0">
                  <a:solidFill>
                    <a:srgbClr val="000000">
                      <a:alpha val="100000"/>
                    </a:srgbClr>
                  </a:solidFill>
                  <a:latin typeface="Roboto"/>
                  <a:cs typeface="Roboto"/>
                </a:rPr>
                <a:t>Bank </a:t>
              </a:r>
              <a:r>
                <a:rPr lang="en-US" sz="1500" b="1" dirty="0">
                  <a:solidFill>
                    <a:srgbClr val="000000">
                      <a:alpha val="100000"/>
                    </a:srgbClr>
                  </a:solidFill>
                  <a:latin typeface="Roboto"/>
                  <a:cs typeface="Roboto"/>
                </a:rPr>
                <a:t>l</a:t>
              </a:r>
              <a:r>
                <a:rPr sz="1500" b="1" dirty="0">
                  <a:solidFill>
                    <a:srgbClr val="000000">
                      <a:alpha val="100000"/>
                    </a:srgbClr>
                  </a:solidFill>
                  <a:latin typeface="Roboto"/>
                  <a:cs typeface="Roboto"/>
                </a:rPr>
                <a:t>ending </a:t>
              </a:r>
              <a:r>
                <a:rPr lang="en-US" sz="1500" b="1" dirty="0">
                  <a:solidFill>
                    <a:srgbClr val="000000">
                      <a:alpha val="100000"/>
                    </a:srgbClr>
                  </a:solidFill>
                  <a:latin typeface="Roboto"/>
                  <a:cs typeface="Roboto"/>
                </a:rPr>
                <a:t>s</a:t>
              </a:r>
              <a:r>
                <a:rPr sz="1500" b="1" dirty="0">
                  <a:solidFill>
                    <a:srgbClr val="000000">
                      <a:alpha val="100000"/>
                    </a:srgbClr>
                  </a:solidFill>
                  <a:latin typeface="Roboto"/>
                  <a:cs typeface="Roboto"/>
                </a:rPr>
                <a:t>tandards</a:t>
              </a:r>
            </a:p>
          </p:txBody>
        </p:sp>
        <p:sp>
          <p:nvSpPr>
            <p:cNvPr id="67" name="tx32"/>
            <p:cNvSpPr/>
            <p:nvPr/>
          </p:nvSpPr>
          <p:spPr>
            <a:xfrm>
              <a:off x="6165589" y="3543675"/>
              <a:ext cx="3719438"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Federal Reserve Board of Governors via Haver Analytics</a:t>
              </a:r>
            </a:p>
          </p:txBody>
        </p:sp>
      </p:grpSp>
      <p:grpSp>
        <p:nvGrpSpPr>
          <p:cNvPr id="68" name="Chart Placeholder 11"/>
          <p:cNvGrpSpPr/>
          <p:nvPr/>
        </p:nvGrpSpPr>
        <p:grpSpPr>
          <a:xfrm>
            <a:off x="1219200" y="3794760"/>
            <a:ext cx="4876800" cy="2651760"/>
            <a:chOff x="1219200" y="3794760"/>
            <a:chExt cx="4876800" cy="2651760"/>
          </a:xfrm>
        </p:grpSpPr>
        <p:sp>
          <p:nvSpPr>
            <p:cNvPr id="69" name="rc3"/>
            <p:cNvSpPr/>
            <p:nvPr/>
          </p:nvSpPr>
          <p:spPr>
            <a:xfrm>
              <a:off x="1219200" y="3794760"/>
              <a:ext cx="4876800" cy="265176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0" name="rc4"/>
            <p:cNvSpPr/>
            <p:nvPr/>
          </p:nvSpPr>
          <p:spPr>
            <a:xfrm>
              <a:off x="1219200" y="3794760"/>
              <a:ext cx="4876800" cy="265176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71" name="pl5"/>
            <p:cNvSpPr/>
            <p:nvPr/>
          </p:nvSpPr>
          <p:spPr>
            <a:xfrm>
              <a:off x="1690449" y="5801035"/>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72" name="pl6"/>
            <p:cNvSpPr/>
            <p:nvPr/>
          </p:nvSpPr>
          <p:spPr>
            <a:xfrm>
              <a:off x="1690449" y="5490504"/>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73" name="pl7"/>
            <p:cNvSpPr/>
            <p:nvPr/>
          </p:nvSpPr>
          <p:spPr>
            <a:xfrm>
              <a:off x="1690449" y="5179973"/>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74" name="pl8"/>
            <p:cNvSpPr/>
            <p:nvPr/>
          </p:nvSpPr>
          <p:spPr>
            <a:xfrm>
              <a:off x="1690449" y="4869443"/>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75" name="pl9"/>
            <p:cNvSpPr/>
            <p:nvPr/>
          </p:nvSpPr>
          <p:spPr>
            <a:xfrm>
              <a:off x="1690449" y="4558912"/>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76" name="rc10"/>
            <p:cNvSpPr/>
            <p:nvPr/>
          </p:nvSpPr>
          <p:spPr>
            <a:xfrm>
              <a:off x="2511486" y="4403646"/>
              <a:ext cx="95842" cy="1397388"/>
            </a:xfrm>
            <a:prstGeom prst="rect">
              <a:avLst/>
            </a:prstGeom>
            <a:solidFill>
              <a:srgbClr val="A9A9A9">
                <a:alpha val="50196"/>
              </a:srgbClr>
            </a:solidFill>
          </p:spPr>
          <p:txBody>
            <a:bodyPr/>
            <a:lstStyle/>
            <a:p>
              <a:endParaRPr/>
            </a:p>
          </p:txBody>
        </p:sp>
        <p:sp>
          <p:nvSpPr>
            <p:cNvPr id="77" name="pl11"/>
            <p:cNvSpPr/>
            <p:nvPr/>
          </p:nvSpPr>
          <p:spPr>
            <a:xfrm>
              <a:off x="1845305" y="4409422"/>
              <a:ext cx="3816402" cy="1317892"/>
            </a:xfrm>
            <a:custGeom>
              <a:avLst/>
              <a:gdLst/>
              <a:ahLst/>
              <a:cxnLst/>
              <a:rect l="0" t="0" r="0" b="0"/>
              <a:pathLst>
                <a:path w="3816402" h="1317892">
                  <a:moveTo>
                    <a:pt x="0" y="1233232"/>
                  </a:moveTo>
                  <a:lnTo>
                    <a:pt x="1571" y="1252529"/>
                  </a:lnTo>
                  <a:lnTo>
                    <a:pt x="3142" y="1226428"/>
                  </a:lnTo>
                  <a:lnTo>
                    <a:pt x="7855" y="1220916"/>
                  </a:lnTo>
                  <a:lnTo>
                    <a:pt x="9427" y="1213240"/>
                  </a:lnTo>
                  <a:lnTo>
                    <a:pt x="10998" y="1209964"/>
                  </a:lnTo>
                  <a:lnTo>
                    <a:pt x="12569" y="1206337"/>
                  </a:lnTo>
                  <a:lnTo>
                    <a:pt x="14140" y="1206455"/>
                  </a:lnTo>
                  <a:lnTo>
                    <a:pt x="18854" y="1210694"/>
                  </a:lnTo>
                  <a:lnTo>
                    <a:pt x="20425" y="1202095"/>
                  </a:lnTo>
                  <a:lnTo>
                    <a:pt x="21996" y="1200294"/>
                  </a:lnTo>
                  <a:lnTo>
                    <a:pt x="23567" y="1194127"/>
                  </a:lnTo>
                  <a:lnTo>
                    <a:pt x="25138" y="1183336"/>
                  </a:lnTo>
                  <a:lnTo>
                    <a:pt x="31423" y="1195077"/>
                  </a:lnTo>
                  <a:lnTo>
                    <a:pt x="32994" y="1193276"/>
                  </a:lnTo>
                  <a:lnTo>
                    <a:pt x="34566" y="1192149"/>
                  </a:lnTo>
                  <a:lnTo>
                    <a:pt x="36137" y="1185184"/>
                  </a:lnTo>
                  <a:lnTo>
                    <a:pt x="40850" y="1191677"/>
                  </a:lnTo>
                  <a:lnTo>
                    <a:pt x="42421" y="1192872"/>
                  </a:lnTo>
                  <a:lnTo>
                    <a:pt x="43993" y="1180125"/>
                  </a:lnTo>
                  <a:lnTo>
                    <a:pt x="45564" y="1172967"/>
                  </a:lnTo>
                  <a:lnTo>
                    <a:pt x="47135" y="1172213"/>
                  </a:lnTo>
                  <a:lnTo>
                    <a:pt x="51849" y="1166518"/>
                  </a:lnTo>
                  <a:lnTo>
                    <a:pt x="53420" y="1162534"/>
                  </a:lnTo>
                  <a:lnTo>
                    <a:pt x="54991" y="1164425"/>
                  </a:lnTo>
                  <a:lnTo>
                    <a:pt x="56562" y="1172362"/>
                  </a:lnTo>
                  <a:lnTo>
                    <a:pt x="58133" y="1171794"/>
                  </a:lnTo>
                  <a:lnTo>
                    <a:pt x="62847" y="1171197"/>
                  </a:lnTo>
                  <a:lnTo>
                    <a:pt x="64418" y="1160351"/>
                  </a:lnTo>
                  <a:lnTo>
                    <a:pt x="65989" y="1157773"/>
                  </a:lnTo>
                  <a:lnTo>
                    <a:pt x="67560" y="1160040"/>
                  </a:lnTo>
                  <a:lnTo>
                    <a:pt x="69132" y="1150764"/>
                  </a:lnTo>
                  <a:lnTo>
                    <a:pt x="75416" y="1149473"/>
                  </a:lnTo>
                  <a:lnTo>
                    <a:pt x="76987" y="1147939"/>
                  </a:lnTo>
                  <a:lnTo>
                    <a:pt x="78559" y="1150988"/>
                  </a:lnTo>
                  <a:lnTo>
                    <a:pt x="80130" y="1145464"/>
                  </a:lnTo>
                  <a:lnTo>
                    <a:pt x="84843" y="1144395"/>
                  </a:lnTo>
                  <a:lnTo>
                    <a:pt x="86415" y="1145082"/>
                  </a:lnTo>
                  <a:lnTo>
                    <a:pt x="87986" y="1145554"/>
                  </a:lnTo>
                  <a:lnTo>
                    <a:pt x="89557" y="1148004"/>
                  </a:lnTo>
                  <a:lnTo>
                    <a:pt x="91128" y="1142042"/>
                  </a:lnTo>
                  <a:lnTo>
                    <a:pt x="95842" y="1145420"/>
                  </a:lnTo>
                  <a:lnTo>
                    <a:pt x="97413" y="1146402"/>
                  </a:lnTo>
                  <a:lnTo>
                    <a:pt x="98984" y="1152053"/>
                  </a:lnTo>
                  <a:lnTo>
                    <a:pt x="100555" y="1159046"/>
                  </a:lnTo>
                  <a:lnTo>
                    <a:pt x="102126" y="1160866"/>
                  </a:lnTo>
                  <a:lnTo>
                    <a:pt x="106840" y="1148373"/>
                  </a:lnTo>
                  <a:lnTo>
                    <a:pt x="108411" y="1145821"/>
                  </a:lnTo>
                  <a:lnTo>
                    <a:pt x="109982" y="1139797"/>
                  </a:lnTo>
                  <a:lnTo>
                    <a:pt x="111553" y="1140554"/>
                  </a:lnTo>
                  <a:lnTo>
                    <a:pt x="113125" y="1136207"/>
                  </a:lnTo>
                  <a:lnTo>
                    <a:pt x="117838" y="1132959"/>
                  </a:lnTo>
                  <a:lnTo>
                    <a:pt x="119409" y="1133074"/>
                  </a:lnTo>
                  <a:lnTo>
                    <a:pt x="120981" y="1135663"/>
                  </a:lnTo>
                  <a:lnTo>
                    <a:pt x="122552" y="1126146"/>
                  </a:lnTo>
                  <a:lnTo>
                    <a:pt x="124123" y="1142967"/>
                  </a:lnTo>
                  <a:lnTo>
                    <a:pt x="128836" y="1143697"/>
                  </a:lnTo>
                  <a:lnTo>
                    <a:pt x="130408" y="1137455"/>
                  </a:lnTo>
                  <a:lnTo>
                    <a:pt x="131979" y="1141520"/>
                  </a:lnTo>
                  <a:lnTo>
                    <a:pt x="133550" y="1138393"/>
                  </a:lnTo>
                  <a:lnTo>
                    <a:pt x="135121" y="1132505"/>
                  </a:lnTo>
                  <a:lnTo>
                    <a:pt x="139835" y="1122323"/>
                  </a:lnTo>
                  <a:lnTo>
                    <a:pt x="141406" y="1122307"/>
                  </a:lnTo>
                  <a:lnTo>
                    <a:pt x="142977" y="1120395"/>
                  </a:lnTo>
                  <a:lnTo>
                    <a:pt x="144548" y="1118534"/>
                  </a:lnTo>
                  <a:lnTo>
                    <a:pt x="146119" y="1114389"/>
                  </a:lnTo>
                  <a:lnTo>
                    <a:pt x="150833" y="1113448"/>
                  </a:lnTo>
                  <a:lnTo>
                    <a:pt x="152404" y="1118904"/>
                  </a:lnTo>
                  <a:lnTo>
                    <a:pt x="153975" y="1115796"/>
                  </a:lnTo>
                  <a:lnTo>
                    <a:pt x="155547" y="1115761"/>
                  </a:lnTo>
                  <a:lnTo>
                    <a:pt x="157118" y="1109833"/>
                  </a:lnTo>
                  <a:lnTo>
                    <a:pt x="161831" y="1110402"/>
                  </a:lnTo>
                  <a:lnTo>
                    <a:pt x="163402" y="1109942"/>
                  </a:lnTo>
                  <a:lnTo>
                    <a:pt x="164974" y="1111995"/>
                  </a:lnTo>
                  <a:lnTo>
                    <a:pt x="166545" y="1110572"/>
                  </a:lnTo>
                  <a:lnTo>
                    <a:pt x="172830" y="1109660"/>
                  </a:lnTo>
                  <a:lnTo>
                    <a:pt x="174401" y="1101676"/>
                  </a:lnTo>
                  <a:lnTo>
                    <a:pt x="175972" y="1103672"/>
                  </a:lnTo>
                  <a:lnTo>
                    <a:pt x="177543" y="1104008"/>
                  </a:lnTo>
                  <a:lnTo>
                    <a:pt x="179114" y="1099750"/>
                  </a:lnTo>
                  <a:lnTo>
                    <a:pt x="183828" y="1098772"/>
                  </a:lnTo>
                  <a:lnTo>
                    <a:pt x="185399" y="1097903"/>
                  </a:lnTo>
                  <a:lnTo>
                    <a:pt x="186970" y="1104766"/>
                  </a:lnTo>
                  <a:lnTo>
                    <a:pt x="188541" y="1106694"/>
                  </a:lnTo>
                  <a:lnTo>
                    <a:pt x="190113" y="1097962"/>
                  </a:lnTo>
                  <a:lnTo>
                    <a:pt x="194826" y="1102052"/>
                  </a:lnTo>
                  <a:lnTo>
                    <a:pt x="196397" y="1117087"/>
                  </a:lnTo>
                  <a:lnTo>
                    <a:pt x="197969" y="1118525"/>
                  </a:lnTo>
                  <a:lnTo>
                    <a:pt x="199540" y="1121227"/>
                  </a:lnTo>
                  <a:lnTo>
                    <a:pt x="201111" y="1117910"/>
                  </a:lnTo>
                  <a:lnTo>
                    <a:pt x="205824" y="1139502"/>
                  </a:lnTo>
                  <a:lnTo>
                    <a:pt x="207396" y="1132502"/>
                  </a:lnTo>
                  <a:lnTo>
                    <a:pt x="208967" y="1127363"/>
                  </a:lnTo>
                  <a:lnTo>
                    <a:pt x="210538" y="1119488"/>
                  </a:lnTo>
                  <a:lnTo>
                    <a:pt x="212109" y="1124702"/>
                  </a:lnTo>
                  <a:lnTo>
                    <a:pt x="216823" y="1130695"/>
                  </a:lnTo>
                  <a:lnTo>
                    <a:pt x="218394" y="1123202"/>
                  </a:lnTo>
                  <a:lnTo>
                    <a:pt x="219965" y="1125714"/>
                  </a:lnTo>
                  <a:lnTo>
                    <a:pt x="221536" y="1136281"/>
                  </a:lnTo>
                  <a:lnTo>
                    <a:pt x="223107" y="1135095"/>
                  </a:lnTo>
                  <a:lnTo>
                    <a:pt x="229392" y="1142445"/>
                  </a:lnTo>
                  <a:lnTo>
                    <a:pt x="230963" y="1148460"/>
                  </a:lnTo>
                  <a:lnTo>
                    <a:pt x="232535" y="1146647"/>
                  </a:lnTo>
                  <a:lnTo>
                    <a:pt x="234106" y="1158074"/>
                  </a:lnTo>
                  <a:lnTo>
                    <a:pt x="238819" y="1160438"/>
                  </a:lnTo>
                  <a:lnTo>
                    <a:pt x="240390" y="1142172"/>
                  </a:lnTo>
                  <a:lnTo>
                    <a:pt x="241962" y="1135067"/>
                  </a:lnTo>
                  <a:lnTo>
                    <a:pt x="243533" y="1129683"/>
                  </a:lnTo>
                  <a:lnTo>
                    <a:pt x="245104" y="1120413"/>
                  </a:lnTo>
                  <a:lnTo>
                    <a:pt x="249818" y="1116255"/>
                  </a:lnTo>
                  <a:lnTo>
                    <a:pt x="251389" y="1116569"/>
                  </a:lnTo>
                  <a:lnTo>
                    <a:pt x="252960" y="1118395"/>
                  </a:lnTo>
                  <a:lnTo>
                    <a:pt x="254531" y="1114730"/>
                  </a:lnTo>
                  <a:lnTo>
                    <a:pt x="256102" y="1116178"/>
                  </a:lnTo>
                  <a:lnTo>
                    <a:pt x="260816" y="1115342"/>
                  </a:lnTo>
                  <a:lnTo>
                    <a:pt x="262387" y="1106623"/>
                  </a:lnTo>
                  <a:lnTo>
                    <a:pt x="263958" y="1103918"/>
                  </a:lnTo>
                  <a:lnTo>
                    <a:pt x="265529" y="1095310"/>
                  </a:lnTo>
                  <a:lnTo>
                    <a:pt x="267101" y="1096465"/>
                  </a:lnTo>
                  <a:lnTo>
                    <a:pt x="271814" y="1098052"/>
                  </a:lnTo>
                  <a:lnTo>
                    <a:pt x="273385" y="1106737"/>
                  </a:lnTo>
                  <a:lnTo>
                    <a:pt x="274956" y="1107855"/>
                  </a:lnTo>
                  <a:lnTo>
                    <a:pt x="276528" y="1104396"/>
                  </a:lnTo>
                  <a:lnTo>
                    <a:pt x="278099" y="1099167"/>
                  </a:lnTo>
                  <a:lnTo>
                    <a:pt x="282812" y="1092158"/>
                  </a:lnTo>
                  <a:lnTo>
                    <a:pt x="284384" y="1089463"/>
                  </a:lnTo>
                  <a:lnTo>
                    <a:pt x="285955" y="1082379"/>
                  </a:lnTo>
                  <a:lnTo>
                    <a:pt x="289097" y="1084059"/>
                  </a:lnTo>
                  <a:lnTo>
                    <a:pt x="293811" y="1088550"/>
                  </a:lnTo>
                  <a:lnTo>
                    <a:pt x="295382" y="1087407"/>
                  </a:lnTo>
                  <a:lnTo>
                    <a:pt x="296953" y="1083233"/>
                  </a:lnTo>
                  <a:lnTo>
                    <a:pt x="298524" y="1081109"/>
                  </a:lnTo>
                  <a:lnTo>
                    <a:pt x="300095" y="1076805"/>
                  </a:lnTo>
                  <a:lnTo>
                    <a:pt x="304809" y="1076641"/>
                  </a:lnTo>
                  <a:lnTo>
                    <a:pt x="306380" y="1079827"/>
                  </a:lnTo>
                  <a:lnTo>
                    <a:pt x="307951" y="1085919"/>
                  </a:lnTo>
                  <a:lnTo>
                    <a:pt x="309522" y="1082600"/>
                  </a:lnTo>
                  <a:lnTo>
                    <a:pt x="311094" y="1088345"/>
                  </a:lnTo>
                  <a:lnTo>
                    <a:pt x="315807" y="1085730"/>
                  </a:lnTo>
                  <a:lnTo>
                    <a:pt x="317378" y="1079383"/>
                  </a:lnTo>
                  <a:lnTo>
                    <a:pt x="318950" y="1075007"/>
                  </a:lnTo>
                  <a:lnTo>
                    <a:pt x="320521" y="1079942"/>
                  </a:lnTo>
                  <a:lnTo>
                    <a:pt x="322092" y="1073051"/>
                  </a:lnTo>
                  <a:lnTo>
                    <a:pt x="326805" y="1074570"/>
                  </a:lnTo>
                  <a:lnTo>
                    <a:pt x="328377" y="1076989"/>
                  </a:lnTo>
                  <a:lnTo>
                    <a:pt x="329948" y="1087174"/>
                  </a:lnTo>
                  <a:lnTo>
                    <a:pt x="331519" y="1095502"/>
                  </a:lnTo>
                  <a:lnTo>
                    <a:pt x="333090" y="1102182"/>
                  </a:lnTo>
                  <a:lnTo>
                    <a:pt x="337804" y="1129294"/>
                  </a:lnTo>
                  <a:lnTo>
                    <a:pt x="339375" y="1117795"/>
                  </a:lnTo>
                  <a:lnTo>
                    <a:pt x="340946" y="1117109"/>
                  </a:lnTo>
                  <a:lnTo>
                    <a:pt x="342517" y="1100306"/>
                  </a:lnTo>
                  <a:lnTo>
                    <a:pt x="344088" y="1106343"/>
                  </a:lnTo>
                  <a:lnTo>
                    <a:pt x="348802" y="1117181"/>
                  </a:lnTo>
                  <a:lnTo>
                    <a:pt x="350373" y="1103961"/>
                  </a:lnTo>
                  <a:lnTo>
                    <a:pt x="351944" y="1130580"/>
                  </a:lnTo>
                  <a:lnTo>
                    <a:pt x="353516" y="1128406"/>
                  </a:lnTo>
                  <a:lnTo>
                    <a:pt x="355087" y="1115650"/>
                  </a:lnTo>
                  <a:lnTo>
                    <a:pt x="359800" y="1104790"/>
                  </a:lnTo>
                  <a:lnTo>
                    <a:pt x="361372" y="1111976"/>
                  </a:lnTo>
                  <a:lnTo>
                    <a:pt x="362943" y="1104548"/>
                  </a:lnTo>
                  <a:lnTo>
                    <a:pt x="364514" y="1105008"/>
                  </a:lnTo>
                  <a:lnTo>
                    <a:pt x="366085" y="1128558"/>
                  </a:lnTo>
                  <a:lnTo>
                    <a:pt x="370799" y="1118848"/>
                  </a:lnTo>
                  <a:lnTo>
                    <a:pt x="372370" y="1121711"/>
                  </a:lnTo>
                  <a:lnTo>
                    <a:pt x="373941" y="1115879"/>
                  </a:lnTo>
                  <a:lnTo>
                    <a:pt x="375512" y="1104502"/>
                  </a:lnTo>
                  <a:lnTo>
                    <a:pt x="377083" y="1103918"/>
                  </a:lnTo>
                  <a:lnTo>
                    <a:pt x="383368" y="1110187"/>
                  </a:lnTo>
                  <a:lnTo>
                    <a:pt x="384939" y="1100403"/>
                  </a:lnTo>
                  <a:lnTo>
                    <a:pt x="386510" y="1088534"/>
                  </a:lnTo>
                  <a:lnTo>
                    <a:pt x="388082" y="1087693"/>
                  </a:lnTo>
                  <a:lnTo>
                    <a:pt x="392795" y="1087780"/>
                  </a:lnTo>
                  <a:lnTo>
                    <a:pt x="394366" y="1087481"/>
                  </a:lnTo>
                  <a:lnTo>
                    <a:pt x="395938" y="1080793"/>
                  </a:lnTo>
                  <a:lnTo>
                    <a:pt x="397509" y="1078110"/>
                  </a:lnTo>
                  <a:lnTo>
                    <a:pt x="399080" y="1078787"/>
                  </a:lnTo>
                  <a:lnTo>
                    <a:pt x="403793" y="1081715"/>
                  </a:lnTo>
                  <a:lnTo>
                    <a:pt x="405365" y="1079311"/>
                  </a:lnTo>
                  <a:lnTo>
                    <a:pt x="406936" y="1078991"/>
                  </a:lnTo>
                  <a:lnTo>
                    <a:pt x="408507" y="1078973"/>
                  </a:lnTo>
                  <a:lnTo>
                    <a:pt x="410078" y="1083544"/>
                  </a:lnTo>
                  <a:lnTo>
                    <a:pt x="414792" y="1083634"/>
                  </a:lnTo>
                  <a:lnTo>
                    <a:pt x="416363" y="1091453"/>
                  </a:lnTo>
                  <a:lnTo>
                    <a:pt x="417934" y="1085780"/>
                  </a:lnTo>
                  <a:lnTo>
                    <a:pt x="419505" y="1088031"/>
                  </a:lnTo>
                  <a:lnTo>
                    <a:pt x="421076" y="1092947"/>
                  </a:lnTo>
                  <a:lnTo>
                    <a:pt x="425790" y="1088304"/>
                  </a:lnTo>
                  <a:lnTo>
                    <a:pt x="427361" y="1099636"/>
                  </a:lnTo>
                  <a:lnTo>
                    <a:pt x="428932" y="1115982"/>
                  </a:lnTo>
                  <a:lnTo>
                    <a:pt x="430504" y="1108833"/>
                  </a:lnTo>
                  <a:lnTo>
                    <a:pt x="432075" y="1095984"/>
                  </a:lnTo>
                  <a:lnTo>
                    <a:pt x="436788" y="1100089"/>
                  </a:lnTo>
                  <a:lnTo>
                    <a:pt x="438359" y="1114290"/>
                  </a:lnTo>
                  <a:lnTo>
                    <a:pt x="439931" y="1106110"/>
                  </a:lnTo>
                  <a:lnTo>
                    <a:pt x="441502" y="1100294"/>
                  </a:lnTo>
                  <a:lnTo>
                    <a:pt x="443073" y="1090313"/>
                  </a:lnTo>
                  <a:lnTo>
                    <a:pt x="447787" y="1091593"/>
                  </a:lnTo>
                  <a:lnTo>
                    <a:pt x="449358" y="1082423"/>
                  </a:lnTo>
                  <a:lnTo>
                    <a:pt x="450929" y="1084283"/>
                  </a:lnTo>
                  <a:lnTo>
                    <a:pt x="452500" y="1081718"/>
                  </a:lnTo>
                  <a:lnTo>
                    <a:pt x="454071" y="1085367"/>
                  </a:lnTo>
                  <a:lnTo>
                    <a:pt x="458785" y="1078995"/>
                  </a:lnTo>
                  <a:lnTo>
                    <a:pt x="460356" y="1082327"/>
                  </a:lnTo>
                  <a:lnTo>
                    <a:pt x="461927" y="1079678"/>
                  </a:lnTo>
                  <a:lnTo>
                    <a:pt x="463498" y="1077886"/>
                  </a:lnTo>
                  <a:lnTo>
                    <a:pt x="465070" y="1074079"/>
                  </a:lnTo>
                  <a:lnTo>
                    <a:pt x="469783" y="1068840"/>
                  </a:lnTo>
                  <a:lnTo>
                    <a:pt x="471354" y="1069626"/>
                  </a:lnTo>
                  <a:lnTo>
                    <a:pt x="472925" y="1066558"/>
                  </a:lnTo>
                  <a:lnTo>
                    <a:pt x="474497" y="1069418"/>
                  </a:lnTo>
                  <a:lnTo>
                    <a:pt x="476068" y="1060304"/>
                  </a:lnTo>
                  <a:lnTo>
                    <a:pt x="480781" y="1056776"/>
                  </a:lnTo>
                  <a:lnTo>
                    <a:pt x="482353" y="1057910"/>
                  </a:lnTo>
                  <a:lnTo>
                    <a:pt x="483924" y="1057239"/>
                  </a:lnTo>
                  <a:lnTo>
                    <a:pt x="485495" y="1054630"/>
                  </a:lnTo>
                  <a:lnTo>
                    <a:pt x="487066" y="1052177"/>
                  </a:lnTo>
                  <a:lnTo>
                    <a:pt x="491780" y="1054062"/>
                  </a:lnTo>
                  <a:lnTo>
                    <a:pt x="493351" y="1052562"/>
                  </a:lnTo>
                  <a:lnTo>
                    <a:pt x="494922" y="1051879"/>
                  </a:lnTo>
                  <a:lnTo>
                    <a:pt x="496493" y="1051075"/>
                  </a:lnTo>
                  <a:lnTo>
                    <a:pt x="498064" y="1043675"/>
                  </a:lnTo>
                  <a:lnTo>
                    <a:pt x="502778" y="1043187"/>
                  </a:lnTo>
                  <a:lnTo>
                    <a:pt x="504349" y="1043762"/>
                  </a:lnTo>
                  <a:lnTo>
                    <a:pt x="505920" y="1047401"/>
                  </a:lnTo>
                  <a:lnTo>
                    <a:pt x="507491" y="1048929"/>
                  </a:lnTo>
                  <a:lnTo>
                    <a:pt x="509063" y="1046833"/>
                  </a:lnTo>
                  <a:lnTo>
                    <a:pt x="513776" y="1039582"/>
                  </a:lnTo>
                  <a:lnTo>
                    <a:pt x="515347" y="1037446"/>
                  </a:lnTo>
                  <a:lnTo>
                    <a:pt x="516919" y="1033375"/>
                  </a:lnTo>
                  <a:lnTo>
                    <a:pt x="520061" y="1037303"/>
                  </a:lnTo>
                  <a:lnTo>
                    <a:pt x="524775" y="1045721"/>
                  </a:lnTo>
                  <a:lnTo>
                    <a:pt x="526346" y="1052140"/>
                  </a:lnTo>
                  <a:lnTo>
                    <a:pt x="527917" y="1046066"/>
                  </a:lnTo>
                  <a:lnTo>
                    <a:pt x="529488" y="1044616"/>
                  </a:lnTo>
                  <a:lnTo>
                    <a:pt x="531059" y="1035772"/>
                  </a:lnTo>
                  <a:lnTo>
                    <a:pt x="535773" y="1038862"/>
                  </a:lnTo>
                  <a:lnTo>
                    <a:pt x="537344" y="1039930"/>
                  </a:lnTo>
                  <a:lnTo>
                    <a:pt x="538915" y="1037101"/>
                  </a:lnTo>
                  <a:lnTo>
                    <a:pt x="540486" y="1028735"/>
                  </a:lnTo>
                  <a:lnTo>
                    <a:pt x="542058" y="1028664"/>
                  </a:lnTo>
                  <a:lnTo>
                    <a:pt x="546771" y="1021630"/>
                  </a:lnTo>
                  <a:lnTo>
                    <a:pt x="548342" y="1021298"/>
                  </a:lnTo>
                  <a:lnTo>
                    <a:pt x="549913" y="1021727"/>
                  </a:lnTo>
                  <a:lnTo>
                    <a:pt x="551485" y="1017308"/>
                  </a:lnTo>
                  <a:lnTo>
                    <a:pt x="553056" y="1012386"/>
                  </a:lnTo>
                  <a:lnTo>
                    <a:pt x="557769" y="1011519"/>
                  </a:lnTo>
                  <a:lnTo>
                    <a:pt x="559341" y="1011715"/>
                  </a:lnTo>
                  <a:lnTo>
                    <a:pt x="562483" y="1006582"/>
                  </a:lnTo>
                  <a:lnTo>
                    <a:pt x="564054" y="1006548"/>
                  </a:lnTo>
                  <a:lnTo>
                    <a:pt x="568768" y="1012364"/>
                  </a:lnTo>
                  <a:lnTo>
                    <a:pt x="570339" y="1009417"/>
                  </a:lnTo>
                  <a:lnTo>
                    <a:pt x="573481" y="1001011"/>
                  </a:lnTo>
                  <a:lnTo>
                    <a:pt x="575052" y="1008153"/>
                  </a:lnTo>
                  <a:lnTo>
                    <a:pt x="579766" y="1004604"/>
                  </a:lnTo>
                  <a:lnTo>
                    <a:pt x="581337" y="1007430"/>
                  </a:lnTo>
                  <a:lnTo>
                    <a:pt x="582908" y="1002502"/>
                  </a:lnTo>
                  <a:lnTo>
                    <a:pt x="584479" y="995779"/>
                  </a:lnTo>
                  <a:lnTo>
                    <a:pt x="586051" y="998682"/>
                  </a:lnTo>
                  <a:lnTo>
                    <a:pt x="590764" y="991608"/>
                  </a:lnTo>
                  <a:lnTo>
                    <a:pt x="592335" y="993155"/>
                  </a:lnTo>
                  <a:lnTo>
                    <a:pt x="593907" y="991248"/>
                  </a:lnTo>
                  <a:lnTo>
                    <a:pt x="595478" y="982702"/>
                  </a:lnTo>
                  <a:lnTo>
                    <a:pt x="597049" y="978724"/>
                  </a:lnTo>
                  <a:lnTo>
                    <a:pt x="603334" y="981466"/>
                  </a:lnTo>
                  <a:lnTo>
                    <a:pt x="604905" y="981168"/>
                  </a:lnTo>
                  <a:lnTo>
                    <a:pt x="606476" y="979991"/>
                  </a:lnTo>
                  <a:lnTo>
                    <a:pt x="608047" y="989329"/>
                  </a:lnTo>
                  <a:lnTo>
                    <a:pt x="612761" y="1005427"/>
                  </a:lnTo>
                  <a:lnTo>
                    <a:pt x="614332" y="995300"/>
                  </a:lnTo>
                  <a:lnTo>
                    <a:pt x="615903" y="996182"/>
                  </a:lnTo>
                  <a:lnTo>
                    <a:pt x="617474" y="992996"/>
                  </a:lnTo>
                  <a:lnTo>
                    <a:pt x="619045" y="1011050"/>
                  </a:lnTo>
                  <a:lnTo>
                    <a:pt x="623759" y="1003784"/>
                  </a:lnTo>
                  <a:lnTo>
                    <a:pt x="625330" y="988671"/>
                  </a:lnTo>
                  <a:lnTo>
                    <a:pt x="626901" y="977150"/>
                  </a:lnTo>
                  <a:lnTo>
                    <a:pt x="628473" y="973706"/>
                  </a:lnTo>
                  <a:lnTo>
                    <a:pt x="630044" y="979317"/>
                  </a:lnTo>
                  <a:lnTo>
                    <a:pt x="634757" y="971747"/>
                  </a:lnTo>
                  <a:lnTo>
                    <a:pt x="636328" y="969989"/>
                  </a:lnTo>
                  <a:lnTo>
                    <a:pt x="637900" y="963250"/>
                  </a:lnTo>
                  <a:lnTo>
                    <a:pt x="639471" y="964961"/>
                  </a:lnTo>
                  <a:lnTo>
                    <a:pt x="641042" y="963030"/>
                  </a:lnTo>
                  <a:lnTo>
                    <a:pt x="647327" y="966095"/>
                  </a:lnTo>
                  <a:lnTo>
                    <a:pt x="648898" y="961170"/>
                  </a:lnTo>
                  <a:lnTo>
                    <a:pt x="650469" y="965182"/>
                  </a:lnTo>
                  <a:lnTo>
                    <a:pt x="652040" y="976200"/>
                  </a:lnTo>
                  <a:lnTo>
                    <a:pt x="656754" y="1010936"/>
                  </a:lnTo>
                  <a:lnTo>
                    <a:pt x="658325" y="1041268"/>
                  </a:lnTo>
                  <a:lnTo>
                    <a:pt x="659896" y="1044939"/>
                  </a:lnTo>
                  <a:lnTo>
                    <a:pt x="661467" y="1087677"/>
                  </a:lnTo>
                  <a:lnTo>
                    <a:pt x="663039" y="1095297"/>
                  </a:lnTo>
                  <a:lnTo>
                    <a:pt x="667752" y="1053062"/>
                  </a:lnTo>
                  <a:lnTo>
                    <a:pt x="669323" y="1080035"/>
                  </a:lnTo>
                  <a:lnTo>
                    <a:pt x="670894" y="1040675"/>
                  </a:lnTo>
                  <a:lnTo>
                    <a:pt x="672466" y="1073647"/>
                  </a:lnTo>
                  <a:lnTo>
                    <a:pt x="674037" y="1089661"/>
                  </a:lnTo>
                  <a:lnTo>
                    <a:pt x="678750" y="1159782"/>
                  </a:lnTo>
                  <a:lnTo>
                    <a:pt x="680322" y="1117653"/>
                  </a:lnTo>
                  <a:lnTo>
                    <a:pt x="681893" y="1161391"/>
                  </a:lnTo>
                  <a:lnTo>
                    <a:pt x="683464" y="1242359"/>
                  </a:lnTo>
                  <a:lnTo>
                    <a:pt x="685035" y="1170819"/>
                  </a:lnTo>
                  <a:lnTo>
                    <a:pt x="689749" y="1271707"/>
                  </a:lnTo>
                  <a:lnTo>
                    <a:pt x="691320" y="1227282"/>
                  </a:lnTo>
                  <a:lnTo>
                    <a:pt x="692891" y="1267990"/>
                  </a:lnTo>
                  <a:lnTo>
                    <a:pt x="694462" y="1264484"/>
                  </a:lnTo>
                  <a:lnTo>
                    <a:pt x="696033" y="1296925"/>
                  </a:lnTo>
                  <a:lnTo>
                    <a:pt x="700747" y="1317892"/>
                  </a:lnTo>
                  <a:lnTo>
                    <a:pt x="702318" y="1252702"/>
                  </a:lnTo>
                  <a:lnTo>
                    <a:pt x="703889" y="1243936"/>
                  </a:lnTo>
                  <a:lnTo>
                    <a:pt x="705461" y="1195956"/>
                  </a:lnTo>
                  <a:lnTo>
                    <a:pt x="707032" y="1223469"/>
                  </a:lnTo>
                  <a:lnTo>
                    <a:pt x="711745" y="1197018"/>
                  </a:lnTo>
                  <a:lnTo>
                    <a:pt x="713316" y="1210079"/>
                  </a:lnTo>
                  <a:lnTo>
                    <a:pt x="714888" y="1245507"/>
                  </a:lnTo>
                  <a:lnTo>
                    <a:pt x="716459" y="1227993"/>
                  </a:lnTo>
                  <a:lnTo>
                    <a:pt x="718030" y="1239871"/>
                  </a:lnTo>
                  <a:lnTo>
                    <a:pt x="722744" y="1185519"/>
                  </a:lnTo>
                  <a:lnTo>
                    <a:pt x="724315" y="1186845"/>
                  </a:lnTo>
                  <a:lnTo>
                    <a:pt x="725886" y="1158720"/>
                  </a:lnTo>
                  <a:lnTo>
                    <a:pt x="727457" y="1146349"/>
                  </a:lnTo>
                  <a:lnTo>
                    <a:pt x="733742" y="1155103"/>
                  </a:lnTo>
                  <a:lnTo>
                    <a:pt x="735313" y="1128884"/>
                  </a:lnTo>
                  <a:lnTo>
                    <a:pt x="736884" y="1148355"/>
                  </a:lnTo>
                  <a:lnTo>
                    <a:pt x="738455" y="1143327"/>
                  </a:lnTo>
                  <a:lnTo>
                    <a:pt x="740027" y="1120034"/>
                  </a:lnTo>
                  <a:lnTo>
                    <a:pt x="744740" y="1135996"/>
                  </a:lnTo>
                  <a:lnTo>
                    <a:pt x="746311" y="1162888"/>
                  </a:lnTo>
                  <a:lnTo>
                    <a:pt x="747882" y="1143402"/>
                  </a:lnTo>
                  <a:lnTo>
                    <a:pt x="749454" y="1143871"/>
                  </a:lnTo>
                  <a:lnTo>
                    <a:pt x="751025" y="1131779"/>
                  </a:lnTo>
                  <a:lnTo>
                    <a:pt x="755738" y="1118817"/>
                  </a:lnTo>
                  <a:lnTo>
                    <a:pt x="757310" y="1123503"/>
                  </a:lnTo>
                  <a:lnTo>
                    <a:pt x="758881" y="1099865"/>
                  </a:lnTo>
                  <a:lnTo>
                    <a:pt x="760452" y="1108275"/>
                  </a:lnTo>
                  <a:lnTo>
                    <a:pt x="762023" y="1133651"/>
                  </a:lnTo>
                  <a:lnTo>
                    <a:pt x="766737" y="1129915"/>
                  </a:lnTo>
                  <a:lnTo>
                    <a:pt x="768308" y="1121935"/>
                  </a:lnTo>
                  <a:lnTo>
                    <a:pt x="769879" y="1128152"/>
                  </a:lnTo>
                  <a:lnTo>
                    <a:pt x="771450" y="1117976"/>
                  </a:lnTo>
                  <a:lnTo>
                    <a:pt x="773021" y="1102881"/>
                  </a:lnTo>
                  <a:lnTo>
                    <a:pt x="777735" y="1102719"/>
                  </a:lnTo>
                  <a:lnTo>
                    <a:pt x="779306" y="1121413"/>
                  </a:lnTo>
                  <a:lnTo>
                    <a:pt x="780877" y="1136977"/>
                  </a:lnTo>
                  <a:lnTo>
                    <a:pt x="782448" y="1126885"/>
                  </a:lnTo>
                  <a:lnTo>
                    <a:pt x="784020" y="1123407"/>
                  </a:lnTo>
                  <a:lnTo>
                    <a:pt x="788733" y="1095394"/>
                  </a:lnTo>
                  <a:lnTo>
                    <a:pt x="790304" y="1105011"/>
                  </a:lnTo>
                  <a:lnTo>
                    <a:pt x="791876" y="1089897"/>
                  </a:lnTo>
                  <a:lnTo>
                    <a:pt x="793447" y="1097071"/>
                  </a:lnTo>
                  <a:lnTo>
                    <a:pt x="795018" y="1094916"/>
                  </a:lnTo>
                  <a:lnTo>
                    <a:pt x="801303" y="1083637"/>
                  </a:lnTo>
                  <a:lnTo>
                    <a:pt x="802874" y="1069862"/>
                  </a:lnTo>
                  <a:lnTo>
                    <a:pt x="804445" y="1071849"/>
                  </a:lnTo>
                  <a:lnTo>
                    <a:pt x="806016" y="1067322"/>
                  </a:lnTo>
                  <a:lnTo>
                    <a:pt x="810730" y="1063775"/>
                  </a:lnTo>
                  <a:lnTo>
                    <a:pt x="812301" y="1055984"/>
                  </a:lnTo>
                  <a:lnTo>
                    <a:pt x="813872" y="1042926"/>
                  </a:lnTo>
                  <a:lnTo>
                    <a:pt x="815443" y="1046193"/>
                  </a:lnTo>
                  <a:lnTo>
                    <a:pt x="817014" y="1020860"/>
                  </a:lnTo>
                  <a:lnTo>
                    <a:pt x="821728" y="1008917"/>
                  </a:lnTo>
                  <a:lnTo>
                    <a:pt x="823299" y="1016746"/>
                  </a:lnTo>
                  <a:lnTo>
                    <a:pt x="824870" y="1022037"/>
                  </a:lnTo>
                  <a:lnTo>
                    <a:pt x="826442" y="1080429"/>
                  </a:lnTo>
                  <a:lnTo>
                    <a:pt x="828013" y="1068253"/>
                  </a:lnTo>
                  <a:lnTo>
                    <a:pt x="832726" y="1060403"/>
                  </a:lnTo>
                  <a:lnTo>
                    <a:pt x="834297" y="1042346"/>
                  </a:lnTo>
                  <a:lnTo>
                    <a:pt x="835869" y="1045839"/>
                  </a:lnTo>
                  <a:lnTo>
                    <a:pt x="837440" y="1045265"/>
                  </a:lnTo>
                  <a:lnTo>
                    <a:pt x="839011" y="1050730"/>
                  </a:lnTo>
                  <a:lnTo>
                    <a:pt x="843725" y="1044482"/>
                  </a:lnTo>
                  <a:lnTo>
                    <a:pt x="845296" y="1040312"/>
                  </a:lnTo>
                  <a:lnTo>
                    <a:pt x="846867" y="1065452"/>
                  </a:lnTo>
                  <a:lnTo>
                    <a:pt x="848438" y="1055071"/>
                  </a:lnTo>
                  <a:lnTo>
                    <a:pt x="850009" y="1078271"/>
                  </a:lnTo>
                  <a:lnTo>
                    <a:pt x="854723" y="1064549"/>
                  </a:lnTo>
                  <a:lnTo>
                    <a:pt x="856294" y="1049938"/>
                  </a:lnTo>
                  <a:lnTo>
                    <a:pt x="857865" y="1045103"/>
                  </a:lnTo>
                  <a:lnTo>
                    <a:pt x="859436" y="1040709"/>
                  </a:lnTo>
                  <a:lnTo>
                    <a:pt x="865721" y="1025273"/>
                  </a:lnTo>
                  <a:lnTo>
                    <a:pt x="867292" y="1035955"/>
                  </a:lnTo>
                  <a:lnTo>
                    <a:pt x="868864" y="1028310"/>
                  </a:lnTo>
                  <a:lnTo>
                    <a:pt x="870435" y="1033865"/>
                  </a:lnTo>
                  <a:lnTo>
                    <a:pt x="872006" y="1023621"/>
                  </a:lnTo>
                  <a:lnTo>
                    <a:pt x="876719" y="1032881"/>
                  </a:lnTo>
                  <a:lnTo>
                    <a:pt x="878291" y="1019745"/>
                  </a:lnTo>
                  <a:lnTo>
                    <a:pt x="879862" y="1010728"/>
                  </a:lnTo>
                  <a:lnTo>
                    <a:pt x="881433" y="1014140"/>
                  </a:lnTo>
                  <a:lnTo>
                    <a:pt x="883004" y="1011296"/>
                  </a:lnTo>
                  <a:lnTo>
                    <a:pt x="887718" y="1002877"/>
                  </a:lnTo>
                  <a:lnTo>
                    <a:pt x="889289" y="1001182"/>
                  </a:lnTo>
                  <a:lnTo>
                    <a:pt x="890860" y="995369"/>
                  </a:lnTo>
                  <a:lnTo>
                    <a:pt x="892431" y="1007902"/>
                  </a:lnTo>
                  <a:lnTo>
                    <a:pt x="894002" y="1014122"/>
                  </a:lnTo>
                  <a:lnTo>
                    <a:pt x="898716" y="1006737"/>
                  </a:lnTo>
                  <a:lnTo>
                    <a:pt x="900287" y="1013249"/>
                  </a:lnTo>
                  <a:lnTo>
                    <a:pt x="901858" y="1000828"/>
                  </a:lnTo>
                  <a:lnTo>
                    <a:pt x="903430" y="1004622"/>
                  </a:lnTo>
                  <a:lnTo>
                    <a:pt x="905001" y="996890"/>
                  </a:lnTo>
                  <a:lnTo>
                    <a:pt x="909714" y="989596"/>
                  </a:lnTo>
                  <a:lnTo>
                    <a:pt x="911285" y="985901"/>
                  </a:lnTo>
                  <a:lnTo>
                    <a:pt x="912857" y="979299"/>
                  </a:lnTo>
                  <a:lnTo>
                    <a:pt x="914428" y="972656"/>
                  </a:lnTo>
                  <a:lnTo>
                    <a:pt x="915999" y="971998"/>
                  </a:lnTo>
                  <a:lnTo>
                    <a:pt x="920713" y="969144"/>
                  </a:lnTo>
                  <a:lnTo>
                    <a:pt x="922284" y="977460"/>
                  </a:lnTo>
                  <a:lnTo>
                    <a:pt x="923855" y="962971"/>
                  </a:lnTo>
                  <a:lnTo>
                    <a:pt x="925426" y="965120"/>
                  </a:lnTo>
                  <a:lnTo>
                    <a:pt x="926997" y="965300"/>
                  </a:lnTo>
                  <a:lnTo>
                    <a:pt x="931711" y="962462"/>
                  </a:lnTo>
                  <a:lnTo>
                    <a:pt x="933282" y="960043"/>
                  </a:lnTo>
                  <a:lnTo>
                    <a:pt x="934853" y="964679"/>
                  </a:lnTo>
                  <a:lnTo>
                    <a:pt x="936424" y="961369"/>
                  </a:lnTo>
                  <a:lnTo>
                    <a:pt x="937996" y="957751"/>
                  </a:lnTo>
                  <a:lnTo>
                    <a:pt x="942709" y="947156"/>
                  </a:lnTo>
                  <a:lnTo>
                    <a:pt x="944280" y="943324"/>
                  </a:lnTo>
                  <a:lnTo>
                    <a:pt x="945851" y="932421"/>
                  </a:lnTo>
                  <a:lnTo>
                    <a:pt x="947423" y="930614"/>
                  </a:lnTo>
                  <a:lnTo>
                    <a:pt x="948994" y="923329"/>
                  </a:lnTo>
                  <a:lnTo>
                    <a:pt x="953707" y="925720"/>
                  </a:lnTo>
                  <a:lnTo>
                    <a:pt x="955279" y="917540"/>
                  </a:lnTo>
                  <a:lnTo>
                    <a:pt x="956850" y="900713"/>
                  </a:lnTo>
                  <a:lnTo>
                    <a:pt x="958421" y="939771"/>
                  </a:lnTo>
                  <a:lnTo>
                    <a:pt x="959992" y="948497"/>
                  </a:lnTo>
                  <a:lnTo>
                    <a:pt x="966277" y="978035"/>
                  </a:lnTo>
                  <a:lnTo>
                    <a:pt x="967848" y="957192"/>
                  </a:lnTo>
                  <a:lnTo>
                    <a:pt x="969419" y="975752"/>
                  </a:lnTo>
                  <a:lnTo>
                    <a:pt x="970990" y="975200"/>
                  </a:lnTo>
                  <a:lnTo>
                    <a:pt x="975704" y="961980"/>
                  </a:lnTo>
                  <a:lnTo>
                    <a:pt x="977275" y="956496"/>
                  </a:lnTo>
                  <a:lnTo>
                    <a:pt x="978846" y="961375"/>
                  </a:lnTo>
                  <a:lnTo>
                    <a:pt x="980417" y="970219"/>
                  </a:lnTo>
                  <a:lnTo>
                    <a:pt x="981989" y="981876"/>
                  </a:lnTo>
                  <a:lnTo>
                    <a:pt x="986702" y="993804"/>
                  </a:lnTo>
                  <a:lnTo>
                    <a:pt x="988273" y="983087"/>
                  </a:lnTo>
                  <a:lnTo>
                    <a:pt x="989845" y="1007510"/>
                  </a:lnTo>
                  <a:lnTo>
                    <a:pt x="991416" y="1004508"/>
                  </a:lnTo>
                  <a:lnTo>
                    <a:pt x="992987" y="988400"/>
                  </a:lnTo>
                  <a:lnTo>
                    <a:pt x="997700" y="971899"/>
                  </a:lnTo>
                  <a:lnTo>
                    <a:pt x="999272" y="976908"/>
                  </a:lnTo>
                  <a:lnTo>
                    <a:pt x="1000843" y="968359"/>
                  </a:lnTo>
                  <a:lnTo>
                    <a:pt x="1002414" y="962831"/>
                  </a:lnTo>
                  <a:lnTo>
                    <a:pt x="1003985" y="972880"/>
                  </a:lnTo>
                  <a:lnTo>
                    <a:pt x="1008699" y="954189"/>
                  </a:lnTo>
                  <a:lnTo>
                    <a:pt x="1010270" y="968995"/>
                  </a:lnTo>
                  <a:lnTo>
                    <a:pt x="1011841" y="950829"/>
                  </a:lnTo>
                  <a:lnTo>
                    <a:pt x="1013412" y="942327"/>
                  </a:lnTo>
                  <a:lnTo>
                    <a:pt x="1014983" y="932918"/>
                  </a:lnTo>
                  <a:lnTo>
                    <a:pt x="1019697" y="915190"/>
                  </a:lnTo>
                  <a:lnTo>
                    <a:pt x="1021268" y="922111"/>
                  </a:lnTo>
                  <a:lnTo>
                    <a:pt x="1022839" y="929334"/>
                  </a:lnTo>
                  <a:lnTo>
                    <a:pt x="1024411" y="930989"/>
                  </a:lnTo>
                  <a:lnTo>
                    <a:pt x="1025982" y="930843"/>
                  </a:lnTo>
                  <a:lnTo>
                    <a:pt x="1030695" y="948510"/>
                  </a:lnTo>
                  <a:lnTo>
                    <a:pt x="1032266" y="943479"/>
                  </a:lnTo>
                  <a:lnTo>
                    <a:pt x="1033838" y="945827"/>
                  </a:lnTo>
                  <a:lnTo>
                    <a:pt x="1035409" y="940259"/>
                  </a:lnTo>
                  <a:lnTo>
                    <a:pt x="1036980" y="936563"/>
                  </a:lnTo>
                  <a:lnTo>
                    <a:pt x="1041694" y="956568"/>
                  </a:lnTo>
                  <a:lnTo>
                    <a:pt x="1043265" y="959763"/>
                  </a:lnTo>
                  <a:lnTo>
                    <a:pt x="1044836" y="996918"/>
                  </a:lnTo>
                  <a:lnTo>
                    <a:pt x="1046407" y="984783"/>
                  </a:lnTo>
                  <a:lnTo>
                    <a:pt x="1047978" y="997250"/>
                  </a:lnTo>
                  <a:lnTo>
                    <a:pt x="1052692" y="984742"/>
                  </a:lnTo>
                  <a:lnTo>
                    <a:pt x="1054263" y="966446"/>
                  </a:lnTo>
                  <a:lnTo>
                    <a:pt x="1055834" y="943380"/>
                  </a:lnTo>
                  <a:lnTo>
                    <a:pt x="1057405" y="922571"/>
                  </a:lnTo>
                  <a:lnTo>
                    <a:pt x="1058977" y="922885"/>
                  </a:lnTo>
                  <a:lnTo>
                    <a:pt x="1063690" y="910134"/>
                  </a:lnTo>
                  <a:lnTo>
                    <a:pt x="1065261" y="911678"/>
                  </a:lnTo>
                  <a:lnTo>
                    <a:pt x="1066833" y="903253"/>
                  </a:lnTo>
                  <a:lnTo>
                    <a:pt x="1068404" y="914323"/>
                  </a:lnTo>
                  <a:lnTo>
                    <a:pt x="1069975" y="899374"/>
                  </a:lnTo>
                  <a:lnTo>
                    <a:pt x="1074688" y="886407"/>
                  </a:lnTo>
                  <a:lnTo>
                    <a:pt x="1076260" y="891804"/>
                  </a:lnTo>
                  <a:lnTo>
                    <a:pt x="1077831" y="904765"/>
                  </a:lnTo>
                  <a:lnTo>
                    <a:pt x="1079402" y="900393"/>
                  </a:lnTo>
                  <a:lnTo>
                    <a:pt x="1080973" y="907948"/>
                  </a:lnTo>
                  <a:lnTo>
                    <a:pt x="1085687" y="901722"/>
                  </a:lnTo>
                  <a:lnTo>
                    <a:pt x="1087258" y="883767"/>
                  </a:lnTo>
                  <a:lnTo>
                    <a:pt x="1088829" y="885556"/>
                  </a:lnTo>
                  <a:lnTo>
                    <a:pt x="1091971" y="882854"/>
                  </a:lnTo>
                  <a:lnTo>
                    <a:pt x="1096685" y="888046"/>
                  </a:lnTo>
                  <a:lnTo>
                    <a:pt x="1098256" y="875370"/>
                  </a:lnTo>
                  <a:lnTo>
                    <a:pt x="1099827" y="873333"/>
                  </a:lnTo>
                  <a:lnTo>
                    <a:pt x="1101399" y="874044"/>
                  </a:lnTo>
                  <a:lnTo>
                    <a:pt x="1102970" y="863983"/>
                  </a:lnTo>
                  <a:lnTo>
                    <a:pt x="1107683" y="866206"/>
                  </a:lnTo>
                  <a:lnTo>
                    <a:pt x="1109254" y="863011"/>
                  </a:lnTo>
                  <a:lnTo>
                    <a:pt x="1110826" y="872150"/>
                  </a:lnTo>
                  <a:lnTo>
                    <a:pt x="1112397" y="873616"/>
                  </a:lnTo>
                  <a:lnTo>
                    <a:pt x="1113968" y="875057"/>
                  </a:lnTo>
                  <a:lnTo>
                    <a:pt x="1118682" y="880016"/>
                  </a:lnTo>
                  <a:lnTo>
                    <a:pt x="1120253" y="865380"/>
                  </a:lnTo>
                  <a:lnTo>
                    <a:pt x="1121824" y="863346"/>
                  </a:lnTo>
                  <a:lnTo>
                    <a:pt x="1123395" y="856729"/>
                  </a:lnTo>
                  <a:lnTo>
                    <a:pt x="1124966" y="860788"/>
                  </a:lnTo>
                  <a:lnTo>
                    <a:pt x="1129680" y="865287"/>
                  </a:lnTo>
                  <a:lnTo>
                    <a:pt x="1131251" y="867666"/>
                  </a:lnTo>
                  <a:lnTo>
                    <a:pt x="1132822" y="866812"/>
                  </a:lnTo>
                  <a:lnTo>
                    <a:pt x="1134393" y="862760"/>
                  </a:lnTo>
                  <a:lnTo>
                    <a:pt x="1140678" y="852729"/>
                  </a:lnTo>
                  <a:lnTo>
                    <a:pt x="1142249" y="855313"/>
                  </a:lnTo>
                  <a:lnTo>
                    <a:pt x="1143820" y="853760"/>
                  </a:lnTo>
                  <a:lnTo>
                    <a:pt x="1145392" y="846298"/>
                  </a:lnTo>
                  <a:lnTo>
                    <a:pt x="1151676" y="863508"/>
                  </a:lnTo>
                  <a:lnTo>
                    <a:pt x="1153248" y="855369"/>
                  </a:lnTo>
                  <a:lnTo>
                    <a:pt x="1154819" y="848761"/>
                  </a:lnTo>
                  <a:lnTo>
                    <a:pt x="1156390" y="831480"/>
                  </a:lnTo>
                  <a:lnTo>
                    <a:pt x="1157961" y="824993"/>
                  </a:lnTo>
                  <a:lnTo>
                    <a:pt x="1162675" y="832778"/>
                  </a:lnTo>
                  <a:lnTo>
                    <a:pt x="1164246" y="832287"/>
                  </a:lnTo>
                  <a:lnTo>
                    <a:pt x="1165817" y="829601"/>
                  </a:lnTo>
                  <a:lnTo>
                    <a:pt x="1167388" y="834042"/>
                  </a:lnTo>
                  <a:lnTo>
                    <a:pt x="1168959" y="842516"/>
                  </a:lnTo>
                  <a:lnTo>
                    <a:pt x="1175244" y="832995"/>
                  </a:lnTo>
                  <a:lnTo>
                    <a:pt x="1176815" y="816556"/>
                  </a:lnTo>
                  <a:lnTo>
                    <a:pt x="1178386" y="816177"/>
                  </a:lnTo>
                  <a:lnTo>
                    <a:pt x="1179958" y="819779"/>
                  </a:lnTo>
                  <a:lnTo>
                    <a:pt x="1184671" y="815466"/>
                  </a:lnTo>
                  <a:lnTo>
                    <a:pt x="1186242" y="817248"/>
                  </a:lnTo>
                  <a:lnTo>
                    <a:pt x="1187814" y="847944"/>
                  </a:lnTo>
                  <a:lnTo>
                    <a:pt x="1189385" y="836576"/>
                  </a:lnTo>
                  <a:lnTo>
                    <a:pt x="1190956" y="859288"/>
                  </a:lnTo>
                  <a:lnTo>
                    <a:pt x="1195669" y="840774"/>
                  </a:lnTo>
                  <a:lnTo>
                    <a:pt x="1197241" y="824487"/>
                  </a:lnTo>
                  <a:lnTo>
                    <a:pt x="1198812" y="823288"/>
                  </a:lnTo>
                  <a:lnTo>
                    <a:pt x="1200383" y="810379"/>
                  </a:lnTo>
                  <a:lnTo>
                    <a:pt x="1201954" y="805693"/>
                  </a:lnTo>
                  <a:lnTo>
                    <a:pt x="1206668" y="796762"/>
                  </a:lnTo>
                  <a:lnTo>
                    <a:pt x="1208239" y="798116"/>
                  </a:lnTo>
                  <a:lnTo>
                    <a:pt x="1209810" y="798536"/>
                  </a:lnTo>
                  <a:lnTo>
                    <a:pt x="1211381" y="796517"/>
                  </a:lnTo>
                  <a:lnTo>
                    <a:pt x="1212952" y="790788"/>
                  </a:lnTo>
                  <a:lnTo>
                    <a:pt x="1219237" y="791483"/>
                  </a:lnTo>
                  <a:lnTo>
                    <a:pt x="1220808" y="791875"/>
                  </a:lnTo>
                  <a:lnTo>
                    <a:pt x="1222380" y="797266"/>
                  </a:lnTo>
                  <a:lnTo>
                    <a:pt x="1223951" y="799520"/>
                  </a:lnTo>
                  <a:lnTo>
                    <a:pt x="1228664" y="808901"/>
                  </a:lnTo>
                  <a:lnTo>
                    <a:pt x="1230236" y="807389"/>
                  </a:lnTo>
                  <a:lnTo>
                    <a:pt x="1231807" y="793707"/>
                  </a:lnTo>
                  <a:lnTo>
                    <a:pt x="1233378" y="823546"/>
                  </a:lnTo>
                  <a:lnTo>
                    <a:pt x="1234949" y="829194"/>
                  </a:lnTo>
                  <a:lnTo>
                    <a:pt x="1239663" y="801038"/>
                  </a:lnTo>
                  <a:lnTo>
                    <a:pt x="1241234" y="810830"/>
                  </a:lnTo>
                  <a:lnTo>
                    <a:pt x="1242805" y="826533"/>
                  </a:lnTo>
                  <a:lnTo>
                    <a:pt x="1244376" y="842448"/>
                  </a:lnTo>
                  <a:lnTo>
                    <a:pt x="1245947" y="819633"/>
                  </a:lnTo>
                  <a:lnTo>
                    <a:pt x="1250661" y="826027"/>
                  </a:lnTo>
                  <a:lnTo>
                    <a:pt x="1252232" y="809230"/>
                  </a:lnTo>
                  <a:lnTo>
                    <a:pt x="1253803" y="801973"/>
                  </a:lnTo>
                  <a:lnTo>
                    <a:pt x="1255374" y="789387"/>
                  </a:lnTo>
                  <a:lnTo>
                    <a:pt x="1256946" y="788145"/>
                  </a:lnTo>
                  <a:lnTo>
                    <a:pt x="1261659" y="780196"/>
                  </a:lnTo>
                  <a:lnTo>
                    <a:pt x="1263230" y="782130"/>
                  </a:lnTo>
                  <a:lnTo>
                    <a:pt x="1264802" y="778587"/>
                  </a:lnTo>
                  <a:lnTo>
                    <a:pt x="1266373" y="796803"/>
                  </a:lnTo>
                  <a:lnTo>
                    <a:pt x="1267944" y="797536"/>
                  </a:lnTo>
                  <a:lnTo>
                    <a:pt x="1272657" y="788999"/>
                  </a:lnTo>
                  <a:lnTo>
                    <a:pt x="1274229" y="798337"/>
                  </a:lnTo>
                  <a:lnTo>
                    <a:pt x="1275800" y="804976"/>
                  </a:lnTo>
                  <a:lnTo>
                    <a:pt x="1277371" y="798647"/>
                  </a:lnTo>
                  <a:lnTo>
                    <a:pt x="1278942" y="778457"/>
                  </a:lnTo>
                  <a:lnTo>
                    <a:pt x="1283656" y="779528"/>
                  </a:lnTo>
                  <a:lnTo>
                    <a:pt x="1285227" y="783422"/>
                  </a:lnTo>
                  <a:lnTo>
                    <a:pt x="1286798" y="778969"/>
                  </a:lnTo>
                  <a:lnTo>
                    <a:pt x="1288369" y="764380"/>
                  </a:lnTo>
                  <a:lnTo>
                    <a:pt x="1294654" y="746357"/>
                  </a:lnTo>
                  <a:lnTo>
                    <a:pt x="1296225" y="747590"/>
                  </a:lnTo>
                  <a:lnTo>
                    <a:pt x="1297796" y="745724"/>
                  </a:lnTo>
                  <a:lnTo>
                    <a:pt x="1299368" y="740376"/>
                  </a:lnTo>
                  <a:lnTo>
                    <a:pt x="1300939" y="730554"/>
                  </a:lnTo>
                  <a:lnTo>
                    <a:pt x="1305652" y="730806"/>
                  </a:lnTo>
                  <a:lnTo>
                    <a:pt x="1307223" y="726583"/>
                  </a:lnTo>
                  <a:lnTo>
                    <a:pt x="1308795" y="731840"/>
                  </a:lnTo>
                  <a:lnTo>
                    <a:pt x="1310366" y="717630"/>
                  </a:lnTo>
                  <a:lnTo>
                    <a:pt x="1311937" y="712956"/>
                  </a:lnTo>
                  <a:lnTo>
                    <a:pt x="1316651" y="719853"/>
                  </a:lnTo>
                  <a:lnTo>
                    <a:pt x="1318222" y="728648"/>
                  </a:lnTo>
                  <a:lnTo>
                    <a:pt x="1319793" y="716698"/>
                  </a:lnTo>
                  <a:lnTo>
                    <a:pt x="1321364" y="728635"/>
                  </a:lnTo>
                  <a:lnTo>
                    <a:pt x="1322935" y="714602"/>
                  </a:lnTo>
                  <a:lnTo>
                    <a:pt x="1327649" y="712289"/>
                  </a:lnTo>
                  <a:lnTo>
                    <a:pt x="1329220" y="712568"/>
                  </a:lnTo>
                  <a:lnTo>
                    <a:pt x="1330791" y="713668"/>
                  </a:lnTo>
                  <a:lnTo>
                    <a:pt x="1332362" y="704883"/>
                  </a:lnTo>
                  <a:lnTo>
                    <a:pt x="1333934" y="714292"/>
                  </a:lnTo>
                  <a:lnTo>
                    <a:pt x="1338647" y="710724"/>
                  </a:lnTo>
                  <a:lnTo>
                    <a:pt x="1340218" y="719419"/>
                  </a:lnTo>
                  <a:lnTo>
                    <a:pt x="1341789" y="718509"/>
                  </a:lnTo>
                  <a:lnTo>
                    <a:pt x="1343361" y="707941"/>
                  </a:lnTo>
                  <a:lnTo>
                    <a:pt x="1344932" y="698321"/>
                  </a:lnTo>
                  <a:lnTo>
                    <a:pt x="1349645" y="712037"/>
                  </a:lnTo>
                  <a:lnTo>
                    <a:pt x="1351217" y="723319"/>
                  </a:lnTo>
                  <a:lnTo>
                    <a:pt x="1352788" y="750975"/>
                  </a:lnTo>
                  <a:lnTo>
                    <a:pt x="1354359" y="735616"/>
                  </a:lnTo>
                  <a:lnTo>
                    <a:pt x="1355930" y="716565"/>
                  </a:lnTo>
                  <a:lnTo>
                    <a:pt x="1360644" y="719844"/>
                  </a:lnTo>
                  <a:lnTo>
                    <a:pt x="1362215" y="730855"/>
                  </a:lnTo>
                  <a:lnTo>
                    <a:pt x="1363786" y="734628"/>
                  </a:lnTo>
                  <a:lnTo>
                    <a:pt x="1365357" y="721139"/>
                  </a:lnTo>
                  <a:lnTo>
                    <a:pt x="1366928" y="722151"/>
                  </a:lnTo>
                  <a:lnTo>
                    <a:pt x="1371642" y="709360"/>
                  </a:lnTo>
                  <a:lnTo>
                    <a:pt x="1373213" y="712130"/>
                  </a:lnTo>
                  <a:lnTo>
                    <a:pt x="1374784" y="709690"/>
                  </a:lnTo>
                  <a:lnTo>
                    <a:pt x="1376355" y="708171"/>
                  </a:lnTo>
                  <a:lnTo>
                    <a:pt x="1377927" y="707168"/>
                  </a:lnTo>
                  <a:lnTo>
                    <a:pt x="1384211" y="707811"/>
                  </a:lnTo>
                  <a:lnTo>
                    <a:pt x="1385783" y="705923"/>
                  </a:lnTo>
                  <a:lnTo>
                    <a:pt x="1387354" y="710665"/>
                  </a:lnTo>
                  <a:lnTo>
                    <a:pt x="1388925" y="699163"/>
                  </a:lnTo>
                  <a:lnTo>
                    <a:pt x="1393639" y="700209"/>
                  </a:lnTo>
                  <a:lnTo>
                    <a:pt x="1395210" y="699979"/>
                  </a:lnTo>
                  <a:lnTo>
                    <a:pt x="1396781" y="702374"/>
                  </a:lnTo>
                  <a:lnTo>
                    <a:pt x="1398352" y="696278"/>
                  </a:lnTo>
                  <a:lnTo>
                    <a:pt x="1399923" y="693713"/>
                  </a:lnTo>
                  <a:lnTo>
                    <a:pt x="1404637" y="691319"/>
                  </a:lnTo>
                  <a:lnTo>
                    <a:pt x="1406208" y="693977"/>
                  </a:lnTo>
                  <a:lnTo>
                    <a:pt x="1407779" y="701085"/>
                  </a:lnTo>
                  <a:lnTo>
                    <a:pt x="1409350" y="701656"/>
                  </a:lnTo>
                  <a:lnTo>
                    <a:pt x="1410922" y="718863"/>
                  </a:lnTo>
                  <a:lnTo>
                    <a:pt x="1415635" y="700746"/>
                  </a:lnTo>
                  <a:lnTo>
                    <a:pt x="1417206" y="694023"/>
                  </a:lnTo>
                  <a:lnTo>
                    <a:pt x="1418777" y="695452"/>
                  </a:lnTo>
                  <a:lnTo>
                    <a:pt x="1420349" y="687797"/>
                  </a:lnTo>
                  <a:lnTo>
                    <a:pt x="1421920" y="683385"/>
                  </a:lnTo>
                  <a:lnTo>
                    <a:pt x="1426633" y="680307"/>
                  </a:lnTo>
                  <a:lnTo>
                    <a:pt x="1428205" y="679938"/>
                  </a:lnTo>
                  <a:lnTo>
                    <a:pt x="1429776" y="678168"/>
                  </a:lnTo>
                  <a:lnTo>
                    <a:pt x="1431347" y="671199"/>
                  </a:lnTo>
                  <a:lnTo>
                    <a:pt x="1432918" y="661138"/>
                  </a:lnTo>
                  <a:lnTo>
                    <a:pt x="1439203" y="663871"/>
                  </a:lnTo>
                  <a:lnTo>
                    <a:pt x="1440774" y="659340"/>
                  </a:lnTo>
                  <a:lnTo>
                    <a:pt x="1442345" y="670926"/>
                  </a:lnTo>
                  <a:lnTo>
                    <a:pt x="1443916" y="655794"/>
                  </a:lnTo>
                  <a:lnTo>
                    <a:pt x="1448630" y="651111"/>
                  </a:lnTo>
                  <a:lnTo>
                    <a:pt x="1450201" y="655900"/>
                  </a:lnTo>
                  <a:lnTo>
                    <a:pt x="1451772" y="654319"/>
                  </a:lnTo>
                  <a:lnTo>
                    <a:pt x="1453343" y="658750"/>
                  </a:lnTo>
                  <a:lnTo>
                    <a:pt x="1454915" y="668957"/>
                  </a:lnTo>
                  <a:lnTo>
                    <a:pt x="1459628" y="690281"/>
                  </a:lnTo>
                  <a:lnTo>
                    <a:pt x="1461199" y="670231"/>
                  </a:lnTo>
                  <a:lnTo>
                    <a:pt x="1462771" y="659166"/>
                  </a:lnTo>
                  <a:lnTo>
                    <a:pt x="1464342" y="656437"/>
                  </a:lnTo>
                  <a:lnTo>
                    <a:pt x="1465913" y="642677"/>
                  </a:lnTo>
                  <a:lnTo>
                    <a:pt x="1470626" y="639413"/>
                  </a:lnTo>
                  <a:lnTo>
                    <a:pt x="1472198" y="645885"/>
                  </a:lnTo>
                  <a:lnTo>
                    <a:pt x="1473769" y="646140"/>
                  </a:lnTo>
                  <a:lnTo>
                    <a:pt x="1475340" y="640392"/>
                  </a:lnTo>
                  <a:lnTo>
                    <a:pt x="1476911" y="647810"/>
                  </a:lnTo>
                  <a:lnTo>
                    <a:pt x="1481625" y="650325"/>
                  </a:lnTo>
                  <a:lnTo>
                    <a:pt x="1483196" y="639149"/>
                  </a:lnTo>
                  <a:lnTo>
                    <a:pt x="1484767" y="645512"/>
                  </a:lnTo>
                  <a:lnTo>
                    <a:pt x="1486338" y="637302"/>
                  </a:lnTo>
                  <a:lnTo>
                    <a:pt x="1487909" y="634998"/>
                  </a:lnTo>
                  <a:lnTo>
                    <a:pt x="1492623" y="636293"/>
                  </a:lnTo>
                  <a:lnTo>
                    <a:pt x="1494194" y="634926"/>
                  </a:lnTo>
                  <a:lnTo>
                    <a:pt x="1495765" y="631526"/>
                  </a:lnTo>
                  <a:lnTo>
                    <a:pt x="1497337" y="627449"/>
                  </a:lnTo>
                  <a:lnTo>
                    <a:pt x="1498908" y="625222"/>
                  </a:lnTo>
                  <a:lnTo>
                    <a:pt x="1503621" y="621586"/>
                  </a:lnTo>
                  <a:lnTo>
                    <a:pt x="1505192" y="631408"/>
                  </a:lnTo>
                  <a:lnTo>
                    <a:pt x="1506764" y="646254"/>
                  </a:lnTo>
                  <a:lnTo>
                    <a:pt x="1508335" y="644537"/>
                  </a:lnTo>
                  <a:lnTo>
                    <a:pt x="1509906" y="633398"/>
                  </a:lnTo>
                  <a:lnTo>
                    <a:pt x="1514620" y="621642"/>
                  </a:lnTo>
                  <a:lnTo>
                    <a:pt x="1516191" y="619561"/>
                  </a:lnTo>
                  <a:lnTo>
                    <a:pt x="1517762" y="616468"/>
                  </a:lnTo>
                  <a:lnTo>
                    <a:pt x="1519333" y="624601"/>
                  </a:lnTo>
                  <a:lnTo>
                    <a:pt x="1520904" y="612376"/>
                  </a:lnTo>
                  <a:lnTo>
                    <a:pt x="1525618" y="606345"/>
                  </a:lnTo>
                  <a:lnTo>
                    <a:pt x="1527189" y="608242"/>
                  </a:lnTo>
                  <a:lnTo>
                    <a:pt x="1528760" y="607805"/>
                  </a:lnTo>
                  <a:lnTo>
                    <a:pt x="1530331" y="603811"/>
                  </a:lnTo>
                  <a:lnTo>
                    <a:pt x="1531903" y="604283"/>
                  </a:lnTo>
                  <a:lnTo>
                    <a:pt x="1538187" y="609065"/>
                  </a:lnTo>
                  <a:lnTo>
                    <a:pt x="1539758" y="610916"/>
                  </a:lnTo>
                  <a:lnTo>
                    <a:pt x="1541330" y="617372"/>
                  </a:lnTo>
                  <a:lnTo>
                    <a:pt x="1542901" y="628147"/>
                  </a:lnTo>
                  <a:lnTo>
                    <a:pt x="1547614" y="624995"/>
                  </a:lnTo>
                  <a:lnTo>
                    <a:pt x="1549186" y="632970"/>
                  </a:lnTo>
                  <a:lnTo>
                    <a:pt x="1550757" y="621278"/>
                  </a:lnTo>
                  <a:lnTo>
                    <a:pt x="1552328" y="623437"/>
                  </a:lnTo>
                  <a:lnTo>
                    <a:pt x="1553899" y="636094"/>
                  </a:lnTo>
                  <a:lnTo>
                    <a:pt x="1558613" y="659464"/>
                  </a:lnTo>
                  <a:lnTo>
                    <a:pt x="1560184" y="660564"/>
                  </a:lnTo>
                  <a:lnTo>
                    <a:pt x="1561755" y="647692"/>
                  </a:lnTo>
                  <a:lnTo>
                    <a:pt x="1563326" y="631128"/>
                  </a:lnTo>
                  <a:lnTo>
                    <a:pt x="1564897" y="629110"/>
                  </a:lnTo>
                  <a:lnTo>
                    <a:pt x="1569611" y="632951"/>
                  </a:lnTo>
                  <a:lnTo>
                    <a:pt x="1571182" y="661048"/>
                  </a:lnTo>
                  <a:lnTo>
                    <a:pt x="1572753" y="658927"/>
                  </a:lnTo>
                  <a:lnTo>
                    <a:pt x="1574325" y="675050"/>
                  </a:lnTo>
                  <a:lnTo>
                    <a:pt x="1575896" y="659679"/>
                  </a:lnTo>
                  <a:lnTo>
                    <a:pt x="1580609" y="677249"/>
                  </a:lnTo>
                  <a:lnTo>
                    <a:pt x="1582180" y="663194"/>
                  </a:lnTo>
                  <a:lnTo>
                    <a:pt x="1583752" y="657657"/>
                  </a:lnTo>
                  <a:lnTo>
                    <a:pt x="1585323" y="646413"/>
                  </a:lnTo>
                  <a:lnTo>
                    <a:pt x="1586894" y="649027"/>
                  </a:lnTo>
                  <a:lnTo>
                    <a:pt x="1591608" y="658390"/>
                  </a:lnTo>
                  <a:lnTo>
                    <a:pt x="1593179" y="661663"/>
                  </a:lnTo>
                  <a:lnTo>
                    <a:pt x="1594750" y="657579"/>
                  </a:lnTo>
                  <a:lnTo>
                    <a:pt x="1596321" y="634457"/>
                  </a:lnTo>
                  <a:lnTo>
                    <a:pt x="1597892" y="624176"/>
                  </a:lnTo>
                  <a:lnTo>
                    <a:pt x="1602606" y="619490"/>
                  </a:lnTo>
                  <a:lnTo>
                    <a:pt x="1604177" y="609189"/>
                  </a:lnTo>
                  <a:lnTo>
                    <a:pt x="1605748" y="604047"/>
                  </a:lnTo>
                  <a:lnTo>
                    <a:pt x="1607319" y="599827"/>
                  </a:lnTo>
                  <a:lnTo>
                    <a:pt x="1608891" y="601342"/>
                  </a:lnTo>
                  <a:lnTo>
                    <a:pt x="1613604" y="594641"/>
                  </a:lnTo>
                  <a:lnTo>
                    <a:pt x="1615175" y="592061"/>
                  </a:lnTo>
                  <a:lnTo>
                    <a:pt x="1616746" y="599237"/>
                  </a:lnTo>
                  <a:lnTo>
                    <a:pt x="1618318" y="585344"/>
                  </a:lnTo>
                  <a:lnTo>
                    <a:pt x="1619889" y="582561"/>
                  </a:lnTo>
                  <a:lnTo>
                    <a:pt x="1624602" y="579987"/>
                  </a:lnTo>
                  <a:lnTo>
                    <a:pt x="1626174" y="574714"/>
                  </a:lnTo>
                  <a:lnTo>
                    <a:pt x="1627745" y="565423"/>
                  </a:lnTo>
                  <a:lnTo>
                    <a:pt x="1629316" y="559371"/>
                  </a:lnTo>
                  <a:lnTo>
                    <a:pt x="1630887" y="553946"/>
                  </a:lnTo>
                  <a:lnTo>
                    <a:pt x="1635601" y="552651"/>
                  </a:lnTo>
                  <a:lnTo>
                    <a:pt x="1637172" y="557759"/>
                  </a:lnTo>
                  <a:lnTo>
                    <a:pt x="1638743" y="569727"/>
                  </a:lnTo>
                  <a:lnTo>
                    <a:pt x="1640314" y="568932"/>
                  </a:lnTo>
                  <a:lnTo>
                    <a:pt x="1641885" y="558505"/>
                  </a:lnTo>
                  <a:lnTo>
                    <a:pt x="1646599" y="558520"/>
                  </a:lnTo>
                  <a:lnTo>
                    <a:pt x="1648170" y="552900"/>
                  </a:lnTo>
                  <a:lnTo>
                    <a:pt x="1649741" y="556697"/>
                  </a:lnTo>
                  <a:lnTo>
                    <a:pt x="1651312" y="551769"/>
                  </a:lnTo>
                  <a:lnTo>
                    <a:pt x="1652884" y="553813"/>
                  </a:lnTo>
                  <a:lnTo>
                    <a:pt x="1657597" y="558477"/>
                  </a:lnTo>
                  <a:lnTo>
                    <a:pt x="1659168" y="556067"/>
                  </a:lnTo>
                  <a:lnTo>
                    <a:pt x="1660740" y="552726"/>
                  </a:lnTo>
                  <a:lnTo>
                    <a:pt x="1663882" y="585903"/>
                  </a:lnTo>
                  <a:lnTo>
                    <a:pt x="1668595" y="567069"/>
                  </a:lnTo>
                  <a:lnTo>
                    <a:pt x="1670167" y="594480"/>
                  </a:lnTo>
                  <a:lnTo>
                    <a:pt x="1671738" y="611236"/>
                  </a:lnTo>
                  <a:lnTo>
                    <a:pt x="1673309" y="591343"/>
                  </a:lnTo>
                  <a:lnTo>
                    <a:pt x="1674880" y="603351"/>
                  </a:lnTo>
                  <a:lnTo>
                    <a:pt x="1679594" y="586819"/>
                  </a:lnTo>
                  <a:lnTo>
                    <a:pt x="1681165" y="557294"/>
                  </a:lnTo>
                  <a:lnTo>
                    <a:pt x="1682736" y="552803"/>
                  </a:lnTo>
                  <a:lnTo>
                    <a:pt x="1684307" y="563287"/>
                  </a:lnTo>
                  <a:lnTo>
                    <a:pt x="1685878" y="549446"/>
                  </a:lnTo>
                  <a:lnTo>
                    <a:pt x="1690592" y="562815"/>
                  </a:lnTo>
                  <a:lnTo>
                    <a:pt x="1692163" y="573646"/>
                  </a:lnTo>
                  <a:lnTo>
                    <a:pt x="1693734" y="550120"/>
                  </a:lnTo>
                  <a:lnTo>
                    <a:pt x="1695306" y="562908"/>
                  </a:lnTo>
                  <a:lnTo>
                    <a:pt x="1696877" y="577823"/>
                  </a:lnTo>
                  <a:lnTo>
                    <a:pt x="1701590" y="594163"/>
                  </a:lnTo>
                  <a:lnTo>
                    <a:pt x="1703161" y="568945"/>
                  </a:lnTo>
                  <a:lnTo>
                    <a:pt x="1704733" y="554247"/>
                  </a:lnTo>
                  <a:lnTo>
                    <a:pt x="1706304" y="545170"/>
                  </a:lnTo>
                  <a:lnTo>
                    <a:pt x="1712589" y="524862"/>
                  </a:lnTo>
                  <a:lnTo>
                    <a:pt x="1714160" y="526365"/>
                  </a:lnTo>
                  <a:lnTo>
                    <a:pt x="1715731" y="524281"/>
                  </a:lnTo>
                  <a:lnTo>
                    <a:pt x="1717302" y="528731"/>
                  </a:lnTo>
                  <a:lnTo>
                    <a:pt x="1718873" y="532628"/>
                  </a:lnTo>
                  <a:lnTo>
                    <a:pt x="1723587" y="523194"/>
                  </a:lnTo>
                  <a:lnTo>
                    <a:pt x="1725158" y="524132"/>
                  </a:lnTo>
                  <a:lnTo>
                    <a:pt x="1726729" y="552999"/>
                  </a:lnTo>
                  <a:lnTo>
                    <a:pt x="1728300" y="554406"/>
                  </a:lnTo>
                  <a:lnTo>
                    <a:pt x="1729872" y="560312"/>
                  </a:lnTo>
                  <a:lnTo>
                    <a:pt x="1734585" y="562405"/>
                  </a:lnTo>
                  <a:lnTo>
                    <a:pt x="1736156" y="549120"/>
                  </a:lnTo>
                  <a:lnTo>
                    <a:pt x="1737728" y="544997"/>
                  </a:lnTo>
                  <a:lnTo>
                    <a:pt x="1739299" y="565901"/>
                  </a:lnTo>
                  <a:lnTo>
                    <a:pt x="1740870" y="564715"/>
                  </a:lnTo>
                  <a:lnTo>
                    <a:pt x="1747155" y="591340"/>
                  </a:lnTo>
                  <a:lnTo>
                    <a:pt x="1748726" y="605112"/>
                  </a:lnTo>
                  <a:lnTo>
                    <a:pt x="1750297" y="620648"/>
                  </a:lnTo>
                  <a:lnTo>
                    <a:pt x="1751868" y="646978"/>
                  </a:lnTo>
                  <a:lnTo>
                    <a:pt x="1756582" y="643193"/>
                  </a:lnTo>
                  <a:lnTo>
                    <a:pt x="1758153" y="659862"/>
                  </a:lnTo>
                  <a:lnTo>
                    <a:pt x="1759724" y="661887"/>
                  </a:lnTo>
                  <a:lnTo>
                    <a:pt x="1761295" y="669159"/>
                  </a:lnTo>
                  <a:lnTo>
                    <a:pt x="1762866" y="636448"/>
                  </a:lnTo>
                  <a:lnTo>
                    <a:pt x="1767580" y="610456"/>
                  </a:lnTo>
                  <a:lnTo>
                    <a:pt x="1769151" y="600833"/>
                  </a:lnTo>
                  <a:lnTo>
                    <a:pt x="1770722" y="587530"/>
                  </a:lnTo>
                  <a:lnTo>
                    <a:pt x="1772294" y="622291"/>
                  </a:lnTo>
                  <a:lnTo>
                    <a:pt x="1773865" y="615121"/>
                  </a:lnTo>
                  <a:lnTo>
                    <a:pt x="1778578" y="620294"/>
                  </a:lnTo>
                  <a:lnTo>
                    <a:pt x="1780149" y="608596"/>
                  </a:lnTo>
                  <a:lnTo>
                    <a:pt x="1781721" y="588213"/>
                  </a:lnTo>
                  <a:lnTo>
                    <a:pt x="1783292" y="614018"/>
                  </a:lnTo>
                  <a:lnTo>
                    <a:pt x="1784863" y="640550"/>
                  </a:lnTo>
                  <a:lnTo>
                    <a:pt x="1789577" y="645820"/>
                  </a:lnTo>
                  <a:lnTo>
                    <a:pt x="1791148" y="624269"/>
                  </a:lnTo>
                  <a:lnTo>
                    <a:pt x="1792719" y="623045"/>
                  </a:lnTo>
                  <a:lnTo>
                    <a:pt x="1794290" y="652468"/>
                  </a:lnTo>
                  <a:lnTo>
                    <a:pt x="1795861" y="662216"/>
                  </a:lnTo>
                  <a:lnTo>
                    <a:pt x="1802146" y="675913"/>
                  </a:lnTo>
                  <a:lnTo>
                    <a:pt x="1803717" y="700526"/>
                  </a:lnTo>
                  <a:lnTo>
                    <a:pt x="1805288" y="680900"/>
                  </a:lnTo>
                  <a:lnTo>
                    <a:pt x="1806860" y="651105"/>
                  </a:lnTo>
                  <a:lnTo>
                    <a:pt x="1811573" y="654431"/>
                  </a:lnTo>
                  <a:lnTo>
                    <a:pt x="1813144" y="675447"/>
                  </a:lnTo>
                  <a:lnTo>
                    <a:pt x="1814715" y="650518"/>
                  </a:lnTo>
                  <a:lnTo>
                    <a:pt x="1816287" y="657676"/>
                  </a:lnTo>
                  <a:lnTo>
                    <a:pt x="1817858" y="668426"/>
                  </a:lnTo>
                  <a:lnTo>
                    <a:pt x="1822571" y="708106"/>
                  </a:lnTo>
                  <a:lnTo>
                    <a:pt x="1824143" y="717543"/>
                  </a:lnTo>
                  <a:lnTo>
                    <a:pt x="1825714" y="684260"/>
                  </a:lnTo>
                  <a:lnTo>
                    <a:pt x="1827285" y="689962"/>
                  </a:lnTo>
                  <a:lnTo>
                    <a:pt x="1828856" y="707106"/>
                  </a:lnTo>
                  <a:lnTo>
                    <a:pt x="1833570" y="716795"/>
                  </a:lnTo>
                  <a:lnTo>
                    <a:pt x="1835141" y="689052"/>
                  </a:lnTo>
                  <a:lnTo>
                    <a:pt x="1836712" y="659424"/>
                  </a:lnTo>
                  <a:lnTo>
                    <a:pt x="1838283" y="642714"/>
                  </a:lnTo>
                  <a:lnTo>
                    <a:pt x="1839854" y="626738"/>
                  </a:lnTo>
                  <a:lnTo>
                    <a:pt x="1844568" y="627340"/>
                  </a:lnTo>
                  <a:lnTo>
                    <a:pt x="1846139" y="611680"/>
                  </a:lnTo>
                  <a:lnTo>
                    <a:pt x="1847710" y="628874"/>
                  </a:lnTo>
                  <a:lnTo>
                    <a:pt x="1849281" y="609025"/>
                  </a:lnTo>
                  <a:lnTo>
                    <a:pt x="1850853" y="601914"/>
                  </a:lnTo>
                  <a:lnTo>
                    <a:pt x="1855566" y="591834"/>
                  </a:lnTo>
                  <a:lnTo>
                    <a:pt x="1857137" y="574419"/>
                  </a:lnTo>
                  <a:lnTo>
                    <a:pt x="1858709" y="583471"/>
                  </a:lnTo>
                  <a:lnTo>
                    <a:pt x="1860280" y="605842"/>
                  </a:lnTo>
                  <a:lnTo>
                    <a:pt x="1861851" y="601044"/>
                  </a:lnTo>
                  <a:lnTo>
                    <a:pt x="1866564" y="589623"/>
                  </a:lnTo>
                  <a:lnTo>
                    <a:pt x="1868136" y="607485"/>
                  </a:lnTo>
                  <a:lnTo>
                    <a:pt x="1869707" y="621139"/>
                  </a:lnTo>
                  <a:lnTo>
                    <a:pt x="1871278" y="615220"/>
                  </a:lnTo>
                  <a:lnTo>
                    <a:pt x="1872849" y="618925"/>
                  </a:lnTo>
                  <a:lnTo>
                    <a:pt x="1877563" y="642447"/>
                  </a:lnTo>
                  <a:lnTo>
                    <a:pt x="1879134" y="647130"/>
                  </a:lnTo>
                  <a:lnTo>
                    <a:pt x="1880705" y="631871"/>
                  </a:lnTo>
                  <a:lnTo>
                    <a:pt x="1882276" y="648639"/>
                  </a:lnTo>
                  <a:lnTo>
                    <a:pt x="1888561" y="648919"/>
                  </a:lnTo>
                  <a:lnTo>
                    <a:pt x="1890132" y="627020"/>
                  </a:lnTo>
                  <a:lnTo>
                    <a:pt x="1891703" y="627877"/>
                  </a:lnTo>
                  <a:lnTo>
                    <a:pt x="1893275" y="648307"/>
                  </a:lnTo>
                  <a:lnTo>
                    <a:pt x="1894846" y="686155"/>
                  </a:lnTo>
                  <a:lnTo>
                    <a:pt x="1899559" y="678596"/>
                  </a:lnTo>
                  <a:lnTo>
                    <a:pt x="1901130" y="716146"/>
                  </a:lnTo>
                  <a:lnTo>
                    <a:pt x="1902702" y="713425"/>
                  </a:lnTo>
                  <a:lnTo>
                    <a:pt x="1904273" y="681273"/>
                  </a:lnTo>
                  <a:lnTo>
                    <a:pt x="1905844" y="729582"/>
                  </a:lnTo>
                  <a:lnTo>
                    <a:pt x="1910558" y="722300"/>
                  </a:lnTo>
                  <a:lnTo>
                    <a:pt x="1912129" y="716059"/>
                  </a:lnTo>
                  <a:lnTo>
                    <a:pt x="1913700" y="677339"/>
                  </a:lnTo>
                  <a:lnTo>
                    <a:pt x="1915271" y="724943"/>
                  </a:lnTo>
                  <a:lnTo>
                    <a:pt x="1916842" y="732250"/>
                  </a:lnTo>
                  <a:lnTo>
                    <a:pt x="1921556" y="773271"/>
                  </a:lnTo>
                  <a:lnTo>
                    <a:pt x="1923127" y="770225"/>
                  </a:lnTo>
                  <a:lnTo>
                    <a:pt x="1924698" y="790679"/>
                  </a:lnTo>
                  <a:lnTo>
                    <a:pt x="1926269" y="792263"/>
                  </a:lnTo>
                  <a:lnTo>
                    <a:pt x="1927841" y="763132"/>
                  </a:lnTo>
                  <a:lnTo>
                    <a:pt x="1932554" y="768063"/>
                  </a:lnTo>
                  <a:lnTo>
                    <a:pt x="1934125" y="742960"/>
                  </a:lnTo>
                  <a:lnTo>
                    <a:pt x="1935697" y="794250"/>
                  </a:lnTo>
                  <a:lnTo>
                    <a:pt x="1937268" y="801358"/>
                  </a:lnTo>
                  <a:lnTo>
                    <a:pt x="1938839" y="801181"/>
                  </a:lnTo>
                  <a:lnTo>
                    <a:pt x="1943552" y="778702"/>
                  </a:lnTo>
                  <a:lnTo>
                    <a:pt x="1945124" y="788723"/>
                  </a:lnTo>
                  <a:lnTo>
                    <a:pt x="1946695" y="777156"/>
                  </a:lnTo>
                  <a:lnTo>
                    <a:pt x="1948266" y="752589"/>
                  </a:lnTo>
                  <a:lnTo>
                    <a:pt x="1949837" y="721412"/>
                  </a:lnTo>
                  <a:lnTo>
                    <a:pt x="1956122" y="729514"/>
                  </a:lnTo>
                  <a:lnTo>
                    <a:pt x="1957693" y="739116"/>
                  </a:lnTo>
                  <a:lnTo>
                    <a:pt x="1959264" y="715643"/>
                  </a:lnTo>
                  <a:lnTo>
                    <a:pt x="1960835" y="736846"/>
                  </a:lnTo>
                  <a:lnTo>
                    <a:pt x="1965549" y="732843"/>
                  </a:lnTo>
                  <a:lnTo>
                    <a:pt x="1967120" y="720654"/>
                  </a:lnTo>
                  <a:lnTo>
                    <a:pt x="1968691" y="734600"/>
                  </a:lnTo>
                  <a:lnTo>
                    <a:pt x="1970263" y="765017"/>
                  </a:lnTo>
                  <a:lnTo>
                    <a:pt x="1971834" y="801337"/>
                  </a:lnTo>
                  <a:lnTo>
                    <a:pt x="1976547" y="848298"/>
                  </a:lnTo>
                  <a:lnTo>
                    <a:pt x="1978118" y="852692"/>
                  </a:lnTo>
                  <a:lnTo>
                    <a:pt x="1979690" y="835765"/>
                  </a:lnTo>
                  <a:lnTo>
                    <a:pt x="1981261" y="874029"/>
                  </a:lnTo>
                  <a:lnTo>
                    <a:pt x="1982832" y="871523"/>
                  </a:lnTo>
                  <a:lnTo>
                    <a:pt x="1989117" y="843591"/>
                  </a:lnTo>
                  <a:lnTo>
                    <a:pt x="1990688" y="845112"/>
                  </a:lnTo>
                  <a:lnTo>
                    <a:pt x="1992259" y="833983"/>
                  </a:lnTo>
                  <a:lnTo>
                    <a:pt x="1993830" y="797958"/>
                  </a:lnTo>
                  <a:lnTo>
                    <a:pt x="1998544" y="801569"/>
                  </a:lnTo>
                  <a:lnTo>
                    <a:pt x="2000115" y="825965"/>
                  </a:lnTo>
                  <a:lnTo>
                    <a:pt x="2001686" y="826809"/>
                  </a:lnTo>
                  <a:lnTo>
                    <a:pt x="2003257" y="837197"/>
                  </a:lnTo>
                  <a:lnTo>
                    <a:pt x="2004829" y="824791"/>
                  </a:lnTo>
                  <a:lnTo>
                    <a:pt x="2011113" y="822909"/>
                  </a:lnTo>
                  <a:lnTo>
                    <a:pt x="2012684" y="818658"/>
                  </a:lnTo>
                  <a:lnTo>
                    <a:pt x="2014256" y="800790"/>
                  </a:lnTo>
                  <a:lnTo>
                    <a:pt x="2015827" y="801796"/>
                  </a:lnTo>
                  <a:lnTo>
                    <a:pt x="2020540" y="815755"/>
                  </a:lnTo>
                  <a:lnTo>
                    <a:pt x="2022112" y="826819"/>
                  </a:lnTo>
                  <a:lnTo>
                    <a:pt x="2023683" y="832104"/>
                  </a:lnTo>
                  <a:lnTo>
                    <a:pt x="2025254" y="835644"/>
                  </a:lnTo>
                  <a:lnTo>
                    <a:pt x="2026825" y="813044"/>
                  </a:lnTo>
                  <a:lnTo>
                    <a:pt x="2031539" y="823077"/>
                  </a:lnTo>
                  <a:lnTo>
                    <a:pt x="2033110" y="790210"/>
                  </a:lnTo>
                  <a:lnTo>
                    <a:pt x="2034681" y="783003"/>
                  </a:lnTo>
                  <a:lnTo>
                    <a:pt x="2036252" y="770877"/>
                  </a:lnTo>
                  <a:lnTo>
                    <a:pt x="2037823" y="782466"/>
                  </a:lnTo>
                  <a:lnTo>
                    <a:pt x="2042537" y="780848"/>
                  </a:lnTo>
                  <a:lnTo>
                    <a:pt x="2044108" y="795067"/>
                  </a:lnTo>
                  <a:lnTo>
                    <a:pt x="2045679" y="763219"/>
                  </a:lnTo>
                  <a:lnTo>
                    <a:pt x="2047250" y="748059"/>
                  </a:lnTo>
                  <a:lnTo>
                    <a:pt x="2048822" y="730092"/>
                  </a:lnTo>
                  <a:lnTo>
                    <a:pt x="2053535" y="733712"/>
                  </a:lnTo>
                  <a:lnTo>
                    <a:pt x="2055106" y="742233"/>
                  </a:lnTo>
                  <a:lnTo>
                    <a:pt x="2056678" y="722366"/>
                  </a:lnTo>
                  <a:lnTo>
                    <a:pt x="2058249" y="723369"/>
                  </a:lnTo>
                  <a:lnTo>
                    <a:pt x="2059820" y="725465"/>
                  </a:lnTo>
                  <a:lnTo>
                    <a:pt x="2064533" y="727058"/>
                  </a:lnTo>
                  <a:lnTo>
                    <a:pt x="2066105" y="732520"/>
                  </a:lnTo>
                  <a:lnTo>
                    <a:pt x="2067676" y="705265"/>
                  </a:lnTo>
                  <a:lnTo>
                    <a:pt x="2069247" y="706187"/>
                  </a:lnTo>
                  <a:lnTo>
                    <a:pt x="2070818" y="683555"/>
                  </a:lnTo>
                  <a:lnTo>
                    <a:pt x="2075532" y="678279"/>
                  </a:lnTo>
                  <a:lnTo>
                    <a:pt x="2077103" y="675777"/>
                  </a:lnTo>
                  <a:lnTo>
                    <a:pt x="2078674" y="685453"/>
                  </a:lnTo>
                  <a:lnTo>
                    <a:pt x="2080245" y="682441"/>
                  </a:lnTo>
                  <a:lnTo>
                    <a:pt x="2081816" y="699601"/>
                  </a:lnTo>
                  <a:lnTo>
                    <a:pt x="2086530" y="727700"/>
                  </a:lnTo>
                  <a:lnTo>
                    <a:pt x="2088101" y="730576"/>
                  </a:lnTo>
                  <a:lnTo>
                    <a:pt x="2089672" y="726837"/>
                  </a:lnTo>
                  <a:lnTo>
                    <a:pt x="2091244" y="708718"/>
                  </a:lnTo>
                  <a:lnTo>
                    <a:pt x="2092815" y="752645"/>
                  </a:lnTo>
                  <a:lnTo>
                    <a:pt x="2097528" y="761045"/>
                  </a:lnTo>
                  <a:lnTo>
                    <a:pt x="2099100" y="774848"/>
                  </a:lnTo>
                  <a:lnTo>
                    <a:pt x="2100671" y="784524"/>
                  </a:lnTo>
                  <a:lnTo>
                    <a:pt x="2102242" y="780845"/>
                  </a:lnTo>
                  <a:lnTo>
                    <a:pt x="2103813" y="794070"/>
                  </a:lnTo>
                  <a:lnTo>
                    <a:pt x="2110098" y="799060"/>
                  </a:lnTo>
                  <a:lnTo>
                    <a:pt x="2111669" y="776802"/>
                  </a:lnTo>
                  <a:lnTo>
                    <a:pt x="2113240" y="768631"/>
                  </a:lnTo>
                  <a:lnTo>
                    <a:pt x="2114811" y="749633"/>
                  </a:lnTo>
                  <a:lnTo>
                    <a:pt x="2119525" y="736265"/>
                  </a:lnTo>
                  <a:lnTo>
                    <a:pt x="2121096" y="791452"/>
                  </a:lnTo>
                  <a:lnTo>
                    <a:pt x="2122667" y="787316"/>
                  </a:lnTo>
                  <a:lnTo>
                    <a:pt x="2124238" y="801184"/>
                  </a:lnTo>
                  <a:lnTo>
                    <a:pt x="2125810" y="809886"/>
                  </a:lnTo>
                  <a:lnTo>
                    <a:pt x="2130523" y="801638"/>
                  </a:lnTo>
                  <a:lnTo>
                    <a:pt x="2132094" y="815289"/>
                  </a:lnTo>
                  <a:lnTo>
                    <a:pt x="2133666" y="835784"/>
                  </a:lnTo>
                  <a:lnTo>
                    <a:pt x="2135237" y="845702"/>
                  </a:lnTo>
                  <a:lnTo>
                    <a:pt x="2136808" y="865812"/>
                  </a:lnTo>
                  <a:lnTo>
                    <a:pt x="2141521" y="877671"/>
                  </a:lnTo>
                  <a:lnTo>
                    <a:pt x="2143093" y="880078"/>
                  </a:lnTo>
                  <a:lnTo>
                    <a:pt x="2144664" y="857797"/>
                  </a:lnTo>
                  <a:lnTo>
                    <a:pt x="2146235" y="882196"/>
                  </a:lnTo>
                  <a:lnTo>
                    <a:pt x="2147806" y="899228"/>
                  </a:lnTo>
                  <a:lnTo>
                    <a:pt x="2152520" y="870408"/>
                  </a:lnTo>
                  <a:lnTo>
                    <a:pt x="2154091" y="835473"/>
                  </a:lnTo>
                  <a:lnTo>
                    <a:pt x="2155662" y="837849"/>
                  </a:lnTo>
                  <a:lnTo>
                    <a:pt x="2157233" y="849885"/>
                  </a:lnTo>
                  <a:lnTo>
                    <a:pt x="2158804" y="882447"/>
                  </a:lnTo>
                  <a:lnTo>
                    <a:pt x="2163518" y="890915"/>
                  </a:lnTo>
                  <a:lnTo>
                    <a:pt x="2165089" y="898228"/>
                  </a:lnTo>
                  <a:lnTo>
                    <a:pt x="2166660" y="901896"/>
                  </a:lnTo>
                  <a:lnTo>
                    <a:pt x="2168232" y="873054"/>
                  </a:lnTo>
                  <a:lnTo>
                    <a:pt x="2169803" y="900020"/>
                  </a:lnTo>
                  <a:lnTo>
                    <a:pt x="2174516" y="870557"/>
                  </a:lnTo>
                  <a:lnTo>
                    <a:pt x="2176087" y="857505"/>
                  </a:lnTo>
                  <a:lnTo>
                    <a:pt x="2177659" y="865213"/>
                  </a:lnTo>
                  <a:lnTo>
                    <a:pt x="2179230" y="874336"/>
                  </a:lnTo>
                  <a:lnTo>
                    <a:pt x="2180801" y="847329"/>
                  </a:lnTo>
                  <a:lnTo>
                    <a:pt x="2185515" y="833483"/>
                  </a:lnTo>
                  <a:lnTo>
                    <a:pt x="2187086" y="814301"/>
                  </a:lnTo>
                  <a:lnTo>
                    <a:pt x="2188657" y="823154"/>
                  </a:lnTo>
                  <a:lnTo>
                    <a:pt x="2190228" y="830390"/>
                  </a:lnTo>
                  <a:lnTo>
                    <a:pt x="2191799" y="801274"/>
                  </a:lnTo>
                  <a:lnTo>
                    <a:pt x="2196513" y="810305"/>
                  </a:lnTo>
                  <a:lnTo>
                    <a:pt x="2198084" y="815236"/>
                  </a:lnTo>
                  <a:lnTo>
                    <a:pt x="2199655" y="845174"/>
                  </a:lnTo>
                  <a:lnTo>
                    <a:pt x="2201226" y="857533"/>
                  </a:lnTo>
                  <a:lnTo>
                    <a:pt x="2202798" y="841802"/>
                  </a:lnTo>
                  <a:lnTo>
                    <a:pt x="2207511" y="830545"/>
                  </a:lnTo>
                  <a:lnTo>
                    <a:pt x="2209082" y="823928"/>
                  </a:lnTo>
                  <a:lnTo>
                    <a:pt x="2210653" y="848627"/>
                  </a:lnTo>
                  <a:lnTo>
                    <a:pt x="2212225" y="784099"/>
                  </a:lnTo>
                  <a:lnTo>
                    <a:pt x="2213796" y="772746"/>
                  </a:lnTo>
                  <a:lnTo>
                    <a:pt x="2218509" y="783826"/>
                  </a:lnTo>
                  <a:lnTo>
                    <a:pt x="2220081" y="773119"/>
                  </a:lnTo>
                  <a:lnTo>
                    <a:pt x="2221652" y="783348"/>
                  </a:lnTo>
                  <a:lnTo>
                    <a:pt x="2223223" y="787145"/>
                  </a:lnTo>
                  <a:lnTo>
                    <a:pt x="2224794" y="781314"/>
                  </a:lnTo>
                  <a:lnTo>
                    <a:pt x="2229508" y="786096"/>
                  </a:lnTo>
                  <a:lnTo>
                    <a:pt x="2231079" y="769439"/>
                  </a:lnTo>
                  <a:lnTo>
                    <a:pt x="2232650" y="762086"/>
                  </a:lnTo>
                  <a:lnTo>
                    <a:pt x="2235792" y="762440"/>
                  </a:lnTo>
                  <a:lnTo>
                    <a:pt x="2240506" y="781748"/>
                  </a:lnTo>
                  <a:lnTo>
                    <a:pt x="2242077" y="783708"/>
                  </a:lnTo>
                  <a:lnTo>
                    <a:pt x="2243648" y="745674"/>
                  </a:lnTo>
                  <a:lnTo>
                    <a:pt x="2245219" y="746773"/>
                  </a:lnTo>
                  <a:lnTo>
                    <a:pt x="2246791" y="748286"/>
                  </a:lnTo>
                  <a:lnTo>
                    <a:pt x="2251504" y="770911"/>
                  </a:lnTo>
                  <a:lnTo>
                    <a:pt x="2253075" y="788791"/>
                  </a:lnTo>
                  <a:lnTo>
                    <a:pt x="2254647" y="791070"/>
                  </a:lnTo>
                  <a:lnTo>
                    <a:pt x="2256218" y="781882"/>
                  </a:lnTo>
                  <a:lnTo>
                    <a:pt x="2257789" y="790928"/>
                  </a:lnTo>
                  <a:lnTo>
                    <a:pt x="2262503" y="773482"/>
                  </a:lnTo>
                  <a:lnTo>
                    <a:pt x="2264074" y="764449"/>
                  </a:lnTo>
                  <a:lnTo>
                    <a:pt x="2265645" y="772004"/>
                  </a:lnTo>
                  <a:lnTo>
                    <a:pt x="2267216" y="802923"/>
                  </a:lnTo>
                  <a:lnTo>
                    <a:pt x="2268787" y="816397"/>
                  </a:lnTo>
                  <a:lnTo>
                    <a:pt x="2273501" y="827173"/>
                  </a:lnTo>
                  <a:lnTo>
                    <a:pt x="2275072" y="825943"/>
                  </a:lnTo>
                  <a:lnTo>
                    <a:pt x="2276643" y="808299"/>
                  </a:lnTo>
                  <a:lnTo>
                    <a:pt x="2278214" y="825704"/>
                  </a:lnTo>
                  <a:lnTo>
                    <a:pt x="2279786" y="818739"/>
                  </a:lnTo>
                  <a:lnTo>
                    <a:pt x="2286070" y="823574"/>
                  </a:lnTo>
                  <a:lnTo>
                    <a:pt x="2287641" y="837867"/>
                  </a:lnTo>
                  <a:lnTo>
                    <a:pt x="2289213" y="817354"/>
                  </a:lnTo>
                  <a:lnTo>
                    <a:pt x="2290784" y="820391"/>
                  </a:lnTo>
                  <a:lnTo>
                    <a:pt x="2297069" y="825161"/>
                  </a:lnTo>
                  <a:lnTo>
                    <a:pt x="2298640" y="816208"/>
                  </a:lnTo>
                  <a:lnTo>
                    <a:pt x="2300211" y="830141"/>
                  </a:lnTo>
                  <a:lnTo>
                    <a:pt x="2301782" y="803131"/>
                  </a:lnTo>
                  <a:lnTo>
                    <a:pt x="2306496" y="804060"/>
                  </a:lnTo>
                  <a:lnTo>
                    <a:pt x="2308067" y="795626"/>
                  </a:lnTo>
                  <a:lnTo>
                    <a:pt x="2309638" y="779988"/>
                  </a:lnTo>
                  <a:lnTo>
                    <a:pt x="2311209" y="775777"/>
                  </a:lnTo>
                  <a:lnTo>
                    <a:pt x="2312780" y="770833"/>
                  </a:lnTo>
                  <a:lnTo>
                    <a:pt x="2319065" y="773355"/>
                  </a:lnTo>
                  <a:lnTo>
                    <a:pt x="2320636" y="792642"/>
                  </a:lnTo>
                  <a:lnTo>
                    <a:pt x="2322207" y="801961"/>
                  </a:lnTo>
                  <a:lnTo>
                    <a:pt x="2323779" y="779056"/>
                  </a:lnTo>
                  <a:lnTo>
                    <a:pt x="2328492" y="764399"/>
                  </a:lnTo>
                  <a:lnTo>
                    <a:pt x="2330063" y="765287"/>
                  </a:lnTo>
                  <a:lnTo>
                    <a:pt x="2331635" y="765514"/>
                  </a:lnTo>
                  <a:lnTo>
                    <a:pt x="2333206" y="751785"/>
                  </a:lnTo>
                  <a:lnTo>
                    <a:pt x="2334777" y="748640"/>
                  </a:lnTo>
                  <a:lnTo>
                    <a:pt x="2339490" y="765032"/>
                  </a:lnTo>
                  <a:lnTo>
                    <a:pt x="2341062" y="746764"/>
                  </a:lnTo>
                  <a:lnTo>
                    <a:pt x="2342633" y="733532"/>
                  </a:lnTo>
                  <a:lnTo>
                    <a:pt x="2344204" y="714730"/>
                  </a:lnTo>
                  <a:lnTo>
                    <a:pt x="2345775" y="728169"/>
                  </a:lnTo>
                  <a:lnTo>
                    <a:pt x="2350489" y="736057"/>
                  </a:lnTo>
                  <a:lnTo>
                    <a:pt x="2352060" y="719624"/>
                  </a:lnTo>
                  <a:lnTo>
                    <a:pt x="2353631" y="733951"/>
                  </a:lnTo>
                  <a:lnTo>
                    <a:pt x="2355202" y="745242"/>
                  </a:lnTo>
                  <a:lnTo>
                    <a:pt x="2356773" y="742460"/>
                  </a:lnTo>
                  <a:lnTo>
                    <a:pt x="2361487" y="727918"/>
                  </a:lnTo>
                  <a:lnTo>
                    <a:pt x="2363058" y="728278"/>
                  </a:lnTo>
                  <a:lnTo>
                    <a:pt x="2364629" y="724716"/>
                  </a:lnTo>
                  <a:lnTo>
                    <a:pt x="2366201" y="742475"/>
                  </a:lnTo>
                  <a:lnTo>
                    <a:pt x="2367772" y="745991"/>
                  </a:lnTo>
                  <a:lnTo>
                    <a:pt x="2374056" y="771377"/>
                  </a:lnTo>
                  <a:lnTo>
                    <a:pt x="2375628" y="773330"/>
                  </a:lnTo>
                  <a:lnTo>
                    <a:pt x="2377199" y="766725"/>
                  </a:lnTo>
                  <a:lnTo>
                    <a:pt x="2378770" y="779854"/>
                  </a:lnTo>
                  <a:lnTo>
                    <a:pt x="2383484" y="776066"/>
                  </a:lnTo>
                  <a:lnTo>
                    <a:pt x="2385055" y="779820"/>
                  </a:lnTo>
                  <a:lnTo>
                    <a:pt x="2386626" y="785645"/>
                  </a:lnTo>
                  <a:lnTo>
                    <a:pt x="2388197" y="776342"/>
                  </a:lnTo>
                  <a:lnTo>
                    <a:pt x="2389768" y="756378"/>
                  </a:lnTo>
                  <a:lnTo>
                    <a:pt x="2394482" y="755515"/>
                  </a:lnTo>
                  <a:lnTo>
                    <a:pt x="2396053" y="774783"/>
                  </a:lnTo>
                  <a:lnTo>
                    <a:pt x="2397624" y="773032"/>
                  </a:lnTo>
                  <a:lnTo>
                    <a:pt x="2399195" y="795915"/>
                  </a:lnTo>
                  <a:lnTo>
                    <a:pt x="2400767" y="813531"/>
                  </a:lnTo>
                  <a:lnTo>
                    <a:pt x="2405480" y="815342"/>
                  </a:lnTo>
                  <a:lnTo>
                    <a:pt x="2407051" y="795614"/>
                  </a:lnTo>
                  <a:lnTo>
                    <a:pt x="2408622" y="804110"/>
                  </a:lnTo>
                  <a:lnTo>
                    <a:pt x="2410194" y="782885"/>
                  </a:lnTo>
                  <a:lnTo>
                    <a:pt x="2411765" y="796436"/>
                  </a:lnTo>
                  <a:lnTo>
                    <a:pt x="2416478" y="785590"/>
                  </a:lnTo>
                  <a:lnTo>
                    <a:pt x="2418050" y="769659"/>
                  </a:lnTo>
                  <a:lnTo>
                    <a:pt x="2419621" y="790123"/>
                  </a:lnTo>
                  <a:lnTo>
                    <a:pt x="2421192" y="786475"/>
                  </a:lnTo>
                  <a:lnTo>
                    <a:pt x="2422763" y="779559"/>
                  </a:lnTo>
                  <a:lnTo>
                    <a:pt x="2427477" y="777528"/>
                  </a:lnTo>
                  <a:lnTo>
                    <a:pt x="2429048" y="779472"/>
                  </a:lnTo>
                  <a:lnTo>
                    <a:pt x="2430619" y="761915"/>
                  </a:lnTo>
                  <a:lnTo>
                    <a:pt x="2432190" y="754766"/>
                  </a:lnTo>
                  <a:lnTo>
                    <a:pt x="2433761" y="736606"/>
                  </a:lnTo>
                  <a:lnTo>
                    <a:pt x="2438475" y="731886"/>
                  </a:lnTo>
                  <a:lnTo>
                    <a:pt x="2440046" y="739311"/>
                  </a:lnTo>
                  <a:lnTo>
                    <a:pt x="2441617" y="742485"/>
                  </a:lnTo>
                  <a:lnTo>
                    <a:pt x="2443189" y="737939"/>
                  </a:lnTo>
                  <a:lnTo>
                    <a:pt x="2449473" y="736669"/>
                  </a:lnTo>
                  <a:lnTo>
                    <a:pt x="2451044" y="736721"/>
                  </a:lnTo>
                  <a:lnTo>
                    <a:pt x="2452616" y="741997"/>
                  </a:lnTo>
                  <a:lnTo>
                    <a:pt x="2454187" y="725145"/>
                  </a:lnTo>
                  <a:lnTo>
                    <a:pt x="2455758" y="727809"/>
                  </a:lnTo>
                  <a:lnTo>
                    <a:pt x="2460472" y="723561"/>
                  </a:lnTo>
                  <a:lnTo>
                    <a:pt x="2462043" y="722459"/>
                  </a:lnTo>
                  <a:lnTo>
                    <a:pt x="2463614" y="722567"/>
                  </a:lnTo>
                  <a:lnTo>
                    <a:pt x="2465185" y="730247"/>
                  </a:lnTo>
                  <a:lnTo>
                    <a:pt x="2466756" y="729089"/>
                  </a:lnTo>
                  <a:lnTo>
                    <a:pt x="2471470" y="727995"/>
                  </a:lnTo>
                  <a:lnTo>
                    <a:pt x="2473041" y="748307"/>
                  </a:lnTo>
                  <a:lnTo>
                    <a:pt x="2474612" y="753164"/>
                  </a:lnTo>
                  <a:lnTo>
                    <a:pt x="2476183" y="728520"/>
                  </a:lnTo>
                  <a:lnTo>
                    <a:pt x="2477755" y="717922"/>
                  </a:lnTo>
                  <a:lnTo>
                    <a:pt x="2482468" y="718422"/>
                  </a:lnTo>
                  <a:lnTo>
                    <a:pt x="2484039" y="733417"/>
                  </a:lnTo>
                  <a:lnTo>
                    <a:pt x="2485610" y="742370"/>
                  </a:lnTo>
                  <a:lnTo>
                    <a:pt x="2487182" y="751540"/>
                  </a:lnTo>
                  <a:lnTo>
                    <a:pt x="2488753" y="728241"/>
                  </a:lnTo>
                  <a:lnTo>
                    <a:pt x="2493466" y="727660"/>
                  </a:lnTo>
                  <a:lnTo>
                    <a:pt x="2495038" y="733545"/>
                  </a:lnTo>
                  <a:lnTo>
                    <a:pt x="2496609" y="727809"/>
                  </a:lnTo>
                  <a:lnTo>
                    <a:pt x="2498180" y="729989"/>
                  </a:lnTo>
                  <a:lnTo>
                    <a:pt x="2499751" y="732020"/>
                  </a:lnTo>
                  <a:lnTo>
                    <a:pt x="2504465" y="728231"/>
                  </a:lnTo>
                  <a:lnTo>
                    <a:pt x="2506036" y="736423"/>
                  </a:lnTo>
                  <a:lnTo>
                    <a:pt x="2507607" y="721248"/>
                  </a:lnTo>
                  <a:lnTo>
                    <a:pt x="2509178" y="709050"/>
                  </a:lnTo>
                  <a:lnTo>
                    <a:pt x="2510749" y="710935"/>
                  </a:lnTo>
                  <a:lnTo>
                    <a:pt x="2515463" y="710733"/>
                  </a:lnTo>
                  <a:lnTo>
                    <a:pt x="2517034" y="725344"/>
                  </a:lnTo>
                  <a:lnTo>
                    <a:pt x="2518605" y="734765"/>
                  </a:lnTo>
                  <a:lnTo>
                    <a:pt x="2520176" y="723573"/>
                  </a:lnTo>
                  <a:lnTo>
                    <a:pt x="2521748" y="706752"/>
                  </a:lnTo>
                  <a:lnTo>
                    <a:pt x="2528032" y="706730"/>
                  </a:lnTo>
                  <a:lnTo>
                    <a:pt x="2529604" y="714708"/>
                  </a:lnTo>
                  <a:lnTo>
                    <a:pt x="2531175" y="701917"/>
                  </a:lnTo>
                  <a:lnTo>
                    <a:pt x="2532746" y="682866"/>
                  </a:lnTo>
                  <a:lnTo>
                    <a:pt x="2537459" y="685530"/>
                  </a:lnTo>
                  <a:lnTo>
                    <a:pt x="2539031" y="682406"/>
                  </a:lnTo>
                  <a:lnTo>
                    <a:pt x="2540602" y="687477"/>
                  </a:lnTo>
                  <a:lnTo>
                    <a:pt x="2542173" y="679276"/>
                  </a:lnTo>
                  <a:lnTo>
                    <a:pt x="2543744" y="677745"/>
                  </a:lnTo>
                  <a:lnTo>
                    <a:pt x="2548458" y="665302"/>
                  </a:lnTo>
                  <a:lnTo>
                    <a:pt x="2550029" y="655962"/>
                  </a:lnTo>
                  <a:lnTo>
                    <a:pt x="2551600" y="654850"/>
                  </a:lnTo>
                  <a:lnTo>
                    <a:pt x="2553171" y="638314"/>
                  </a:lnTo>
                  <a:lnTo>
                    <a:pt x="2554742" y="643360"/>
                  </a:lnTo>
                  <a:lnTo>
                    <a:pt x="2561027" y="649844"/>
                  </a:lnTo>
                  <a:lnTo>
                    <a:pt x="2562598" y="656993"/>
                  </a:lnTo>
                  <a:lnTo>
                    <a:pt x="2564170" y="651962"/>
                  </a:lnTo>
                  <a:lnTo>
                    <a:pt x="2565741" y="662383"/>
                  </a:lnTo>
                  <a:lnTo>
                    <a:pt x="2570454" y="668442"/>
                  </a:lnTo>
                  <a:lnTo>
                    <a:pt x="2572025" y="653043"/>
                  </a:lnTo>
                  <a:lnTo>
                    <a:pt x="2573597" y="653524"/>
                  </a:lnTo>
                  <a:lnTo>
                    <a:pt x="2575168" y="647444"/>
                  </a:lnTo>
                  <a:lnTo>
                    <a:pt x="2576739" y="630694"/>
                  </a:lnTo>
                  <a:lnTo>
                    <a:pt x="2581453" y="629076"/>
                  </a:lnTo>
                  <a:lnTo>
                    <a:pt x="2584595" y="631799"/>
                  </a:lnTo>
                  <a:lnTo>
                    <a:pt x="2586166" y="642739"/>
                  </a:lnTo>
                  <a:lnTo>
                    <a:pt x="2587737" y="646664"/>
                  </a:lnTo>
                  <a:lnTo>
                    <a:pt x="2592451" y="643379"/>
                  </a:lnTo>
                  <a:lnTo>
                    <a:pt x="2594022" y="634147"/>
                  </a:lnTo>
                  <a:lnTo>
                    <a:pt x="2595593" y="623930"/>
                  </a:lnTo>
                  <a:lnTo>
                    <a:pt x="2597164" y="612167"/>
                  </a:lnTo>
                  <a:lnTo>
                    <a:pt x="2598736" y="613602"/>
                  </a:lnTo>
                  <a:lnTo>
                    <a:pt x="2603449" y="608208"/>
                  </a:lnTo>
                  <a:lnTo>
                    <a:pt x="2605020" y="598212"/>
                  </a:lnTo>
                  <a:lnTo>
                    <a:pt x="2606592" y="594877"/>
                  </a:lnTo>
                  <a:lnTo>
                    <a:pt x="2608163" y="604457"/>
                  </a:lnTo>
                  <a:lnTo>
                    <a:pt x="2609734" y="604001"/>
                  </a:lnTo>
                  <a:lnTo>
                    <a:pt x="2614447" y="598318"/>
                  </a:lnTo>
                  <a:lnTo>
                    <a:pt x="2616019" y="594337"/>
                  </a:lnTo>
                  <a:lnTo>
                    <a:pt x="2617590" y="594557"/>
                  </a:lnTo>
                  <a:lnTo>
                    <a:pt x="2619161" y="603668"/>
                  </a:lnTo>
                  <a:lnTo>
                    <a:pt x="2620732" y="589750"/>
                  </a:lnTo>
                  <a:lnTo>
                    <a:pt x="2625446" y="587660"/>
                  </a:lnTo>
                  <a:lnTo>
                    <a:pt x="2627017" y="591458"/>
                  </a:lnTo>
                  <a:lnTo>
                    <a:pt x="2628588" y="611127"/>
                  </a:lnTo>
                  <a:lnTo>
                    <a:pt x="2630159" y="614698"/>
                  </a:lnTo>
                  <a:lnTo>
                    <a:pt x="2631730" y="622108"/>
                  </a:lnTo>
                  <a:lnTo>
                    <a:pt x="2636444" y="609559"/>
                  </a:lnTo>
                  <a:lnTo>
                    <a:pt x="2638015" y="615478"/>
                  </a:lnTo>
                  <a:lnTo>
                    <a:pt x="2639586" y="625312"/>
                  </a:lnTo>
                  <a:lnTo>
                    <a:pt x="2641158" y="624964"/>
                  </a:lnTo>
                  <a:lnTo>
                    <a:pt x="2642729" y="626449"/>
                  </a:lnTo>
                  <a:lnTo>
                    <a:pt x="2647442" y="618477"/>
                  </a:lnTo>
                  <a:lnTo>
                    <a:pt x="2649013" y="634582"/>
                  </a:lnTo>
                  <a:lnTo>
                    <a:pt x="2650585" y="644994"/>
                  </a:lnTo>
                  <a:lnTo>
                    <a:pt x="2652156" y="655542"/>
                  </a:lnTo>
                  <a:lnTo>
                    <a:pt x="2653727" y="655744"/>
                  </a:lnTo>
                  <a:lnTo>
                    <a:pt x="2658441" y="646410"/>
                  </a:lnTo>
                  <a:lnTo>
                    <a:pt x="2660012" y="650204"/>
                  </a:lnTo>
                  <a:lnTo>
                    <a:pt x="2661583" y="635156"/>
                  </a:lnTo>
                  <a:lnTo>
                    <a:pt x="2663154" y="653695"/>
                  </a:lnTo>
                  <a:lnTo>
                    <a:pt x="2664725" y="644565"/>
                  </a:lnTo>
                  <a:lnTo>
                    <a:pt x="2669439" y="635994"/>
                  </a:lnTo>
                  <a:lnTo>
                    <a:pt x="2671010" y="616021"/>
                  </a:lnTo>
                  <a:lnTo>
                    <a:pt x="2672581" y="610668"/>
                  </a:lnTo>
                  <a:lnTo>
                    <a:pt x="2674152" y="612907"/>
                  </a:lnTo>
                  <a:lnTo>
                    <a:pt x="2675724" y="610388"/>
                  </a:lnTo>
                  <a:lnTo>
                    <a:pt x="2682008" y="616270"/>
                  </a:lnTo>
                  <a:lnTo>
                    <a:pt x="2683579" y="626005"/>
                  </a:lnTo>
                  <a:lnTo>
                    <a:pt x="2685151" y="630458"/>
                  </a:lnTo>
                  <a:lnTo>
                    <a:pt x="2686722" y="628486"/>
                  </a:lnTo>
                  <a:lnTo>
                    <a:pt x="2691435" y="619179"/>
                  </a:lnTo>
                  <a:lnTo>
                    <a:pt x="2693007" y="627116"/>
                  </a:lnTo>
                  <a:lnTo>
                    <a:pt x="2694578" y="625396"/>
                  </a:lnTo>
                  <a:lnTo>
                    <a:pt x="2696149" y="613701"/>
                  </a:lnTo>
                  <a:lnTo>
                    <a:pt x="2697720" y="630712"/>
                  </a:lnTo>
                  <a:lnTo>
                    <a:pt x="2702434" y="629716"/>
                  </a:lnTo>
                  <a:lnTo>
                    <a:pt x="2704005" y="632690"/>
                  </a:lnTo>
                  <a:lnTo>
                    <a:pt x="2705576" y="645655"/>
                  </a:lnTo>
                  <a:lnTo>
                    <a:pt x="2707147" y="668075"/>
                  </a:lnTo>
                  <a:lnTo>
                    <a:pt x="2708718" y="671162"/>
                  </a:lnTo>
                  <a:lnTo>
                    <a:pt x="2713432" y="665765"/>
                  </a:lnTo>
                  <a:lnTo>
                    <a:pt x="2715003" y="685611"/>
                  </a:lnTo>
                  <a:lnTo>
                    <a:pt x="2716574" y="685307"/>
                  </a:lnTo>
                  <a:lnTo>
                    <a:pt x="2718145" y="677485"/>
                  </a:lnTo>
                  <a:lnTo>
                    <a:pt x="2719717" y="681102"/>
                  </a:lnTo>
                  <a:lnTo>
                    <a:pt x="2724430" y="680997"/>
                  </a:lnTo>
                  <a:lnTo>
                    <a:pt x="2726001" y="699299"/>
                  </a:lnTo>
                  <a:lnTo>
                    <a:pt x="2727573" y="688648"/>
                  </a:lnTo>
                  <a:lnTo>
                    <a:pt x="2729144" y="690375"/>
                  </a:lnTo>
                  <a:lnTo>
                    <a:pt x="2730715" y="674752"/>
                  </a:lnTo>
                  <a:lnTo>
                    <a:pt x="2735428" y="666318"/>
                  </a:lnTo>
                  <a:lnTo>
                    <a:pt x="2737000" y="659306"/>
                  </a:lnTo>
                  <a:lnTo>
                    <a:pt x="2738571" y="653496"/>
                  </a:lnTo>
                  <a:lnTo>
                    <a:pt x="2740142" y="661986"/>
                  </a:lnTo>
                  <a:lnTo>
                    <a:pt x="2741713" y="668765"/>
                  </a:lnTo>
                  <a:lnTo>
                    <a:pt x="2746427" y="654527"/>
                  </a:lnTo>
                  <a:lnTo>
                    <a:pt x="2747998" y="654660"/>
                  </a:lnTo>
                  <a:lnTo>
                    <a:pt x="2749569" y="672858"/>
                  </a:lnTo>
                  <a:lnTo>
                    <a:pt x="2751140" y="684223"/>
                  </a:lnTo>
                  <a:lnTo>
                    <a:pt x="2752711" y="700942"/>
                  </a:lnTo>
                  <a:lnTo>
                    <a:pt x="2757425" y="703153"/>
                  </a:lnTo>
                  <a:lnTo>
                    <a:pt x="2758996" y="693638"/>
                  </a:lnTo>
                  <a:lnTo>
                    <a:pt x="2760567" y="712553"/>
                  </a:lnTo>
                  <a:lnTo>
                    <a:pt x="2762139" y="727936"/>
                  </a:lnTo>
                  <a:lnTo>
                    <a:pt x="2763710" y="734104"/>
                  </a:lnTo>
                  <a:lnTo>
                    <a:pt x="2768423" y="718748"/>
                  </a:lnTo>
                  <a:lnTo>
                    <a:pt x="2769994" y="710370"/>
                  </a:lnTo>
                  <a:lnTo>
                    <a:pt x="2771566" y="696688"/>
                  </a:lnTo>
                  <a:lnTo>
                    <a:pt x="2773137" y="671870"/>
                  </a:lnTo>
                  <a:lnTo>
                    <a:pt x="2774708" y="659275"/>
                  </a:lnTo>
                  <a:lnTo>
                    <a:pt x="2779422" y="656903"/>
                  </a:lnTo>
                  <a:lnTo>
                    <a:pt x="2780993" y="653052"/>
                  </a:lnTo>
                  <a:lnTo>
                    <a:pt x="2782564" y="651686"/>
                  </a:lnTo>
                  <a:lnTo>
                    <a:pt x="2784135" y="662688"/>
                  </a:lnTo>
                  <a:lnTo>
                    <a:pt x="2785706" y="641606"/>
                  </a:lnTo>
                  <a:lnTo>
                    <a:pt x="2790420" y="642752"/>
                  </a:lnTo>
                  <a:lnTo>
                    <a:pt x="2791991" y="616620"/>
                  </a:lnTo>
                  <a:lnTo>
                    <a:pt x="2793562" y="614391"/>
                  </a:lnTo>
                  <a:lnTo>
                    <a:pt x="2795133" y="612726"/>
                  </a:lnTo>
                  <a:lnTo>
                    <a:pt x="2796705" y="610932"/>
                  </a:lnTo>
                  <a:lnTo>
                    <a:pt x="2801418" y="600572"/>
                  </a:lnTo>
                  <a:lnTo>
                    <a:pt x="2802989" y="603426"/>
                  </a:lnTo>
                  <a:lnTo>
                    <a:pt x="2804561" y="597703"/>
                  </a:lnTo>
                  <a:lnTo>
                    <a:pt x="2807703" y="596858"/>
                  </a:lnTo>
                  <a:lnTo>
                    <a:pt x="2812416" y="599625"/>
                  </a:lnTo>
                  <a:lnTo>
                    <a:pt x="2813988" y="598240"/>
                  </a:lnTo>
                  <a:lnTo>
                    <a:pt x="2815559" y="599579"/>
                  </a:lnTo>
                  <a:lnTo>
                    <a:pt x="2817130" y="594231"/>
                  </a:lnTo>
                  <a:lnTo>
                    <a:pt x="2818701" y="585900"/>
                  </a:lnTo>
                  <a:lnTo>
                    <a:pt x="2823415" y="593616"/>
                  </a:lnTo>
                  <a:lnTo>
                    <a:pt x="2824986" y="594424"/>
                  </a:lnTo>
                  <a:lnTo>
                    <a:pt x="2826557" y="599964"/>
                  </a:lnTo>
                  <a:lnTo>
                    <a:pt x="2828128" y="588707"/>
                  </a:lnTo>
                  <a:lnTo>
                    <a:pt x="2829699" y="582875"/>
                  </a:lnTo>
                  <a:lnTo>
                    <a:pt x="2834413" y="577264"/>
                  </a:lnTo>
                  <a:lnTo>
                    <a:pt x="2835984" y="570662"/>
                  </a:lnTo>
                  <a:lnTo>
                    <a:pt x="2837555" y="550977"/>
                  </a:lnTo>
                  <a:lnTo>
                    <a:pt x="2839127" y="547108"/>
                  </a:lnTo>
                  <a:lnTo>
                    <a:pt x="2840698" y="547220"/>
                  </a:lnTo>
                  <a:lnTo>
                    <a:pt x="2845411" y="540584"/>
                  </a:lnTo>
                  <a:lnTo>
                    <a:pt x="2846982" y="531948"/>
                  </a:lnTo>
                  <a:lnTo>
                    <a:pt x="2848554" y="553691"/>
                  </a:lnTo>
                  <a:lnTo>
                    <a:pt x="2850125" y="538662"/>
                  </a:lnTo>
                  <a:lnTo>
                    <a:pt x="2851696" y="536215"/>
                  </a:lnTo>
                  <a:lnTo>
                    <a:pt x="2857981" y="529967"/>
                  </a:lnTo>
                  <a:lnTo>
                    <a:pt x="2859552" y="527846"/>
                  </a:lnTo>
                  <a:lnTo>
                    <a:pt x="2861123" y="527296"/>
                  </a:lnTo>
                  <a:lnTo>
                    <a:pt x="2862694" y="531495"/>
                  </a:lnTo>
                  <a:lnTo>
                    <a:pt x="2868979" y="539879"/>
                  </a:lnTo>
                  <a:lnTo>
                    <a:pt x="2870550" y="551685"/>
                  </a:lnTo>
                  <a:lnTo>
                    <a:pt x="2872121" y="556694"/>
                  </a:lnTo>
                  <a:lnTo>
                    <a:pt x="2873693" y="554036"/>
                  </a:lnTo>
                  <a:lnTo>
                    <a:pt x="2878406" y="533448"/>
                  </a:lnTo>
                  <a:lnTo>
                    <a:pt x="2879977" y="535634"/>
                  </a:lnTo>
                  <a:lnTo>
                    <a:pt x="2881548" y="527265"/>
                  </a:lnTo>
                  <a:lnTo>
                    <a:pt x="2883120" y="528262"/>
                  </a:lnTo>
                  <a:lnTo>
                    <a:pt x="2884691" y="527147"/>
                  </a:lnTo>
                  <a:lnTo>
                    <a:pt x="2890976" y="532690"/>
                  </a:lnTo>
                  <a:lnTo>
                    <a:pt x="2892547" y="541003"/>
                  </a:lnTo>
                  <a:lnTo>
                    <a:pt x="2894118" y="528045"/>
                  </a:lnTo>
                  <a:lnTo>
                    <a:pt x="2895689" y="509764"/>
                  </a:lnTo>
                  <a:lnTo>
                    <a:pt x="2900403" y="506466"/>
                  </a:lnTo>
                  <a:lnTo>
                    <a:pt x="2901974" y="502066"/>
                  </a:lnTo>
                  <a:lnTo>
                    <a:pt x="2903545" y="500839"/>
                  </a:lnTo>
                  <a:lnTo>
                    <a:pt x="2905116" y="492886"/>
                  </a:lnTo>
                  <a:lnTo>
                    <a:pt x="2906687" y="493877"/>
                  </a:lnTo>
                  <a:lnTo>
                    <a:pt x="2911401" y="482400"/>
                  </a:lnTo>
                  <a:lnTo>
                    <a:pt x="2912972" y="483319"/>
                  </a:lnTo>
                  <a:lnTo>
                    <a:pt x="2914543" y="507950"/>
                  </a:lnTo>
                  <a:lnTo>
                    <a:pt x="2916114" y="489151"/>
                  </a:lnTo>
                  <a:lnTo>
                    <a:pt x="2917686" y="472873"/>
                  </a:lnTo>
                  <a:lnTo>
                    <a:pt x="2922399" y="477779"/>
                  </a:lnTo>
                  <a:lnTo>
                    <a:pt x="2923970" y="474233"/>
                  </a:lnTo>
                  <a:lnTo>
                    <a:pt x="2925542" y="461554"/>
                  </a:lnTo>
                  <a:lnTo>
                    <a:pt x="2927113" y="460669"/>
                  </a:lnTo>
                  <a:lnTo>
                    <a:pt x="2928684" y="451757"/>
                  </a:lnTo>
                  <a:lnTo>
                    <a:pt x="2933397" y="453238"/>
                  </a:lnTo>
                  <a:lnTo>
                    <a:pt x="2934969" y="474562"/>
                  </a:lnTo>
                  <a:lnTo>
                    <a:pt x="2936540" y="459827"/>
                  </a:lnTo>
                  <a:lnTo>
                    <a:pt x="2938111" y="450788"/>
                  </a:lnTo>
                  <a:lnTo>
                    <a:pt x="2939682" y="458290"/>
                  </a:lnTo>
                  <a:lnTo>
                    <a:pt x="2945967" y="467625"/>
                  </a:lnTo>
                  <a:lnTo>
                    <a:pt x="2947538" y="465671"/>
                  </a:lnTo>
                  <a:lnTo>
                    <a:pt x="2949109" y="432994"/>
                  </a:lnTo>
                  <a:lnTo>
                    <a:pt x="2950681" y="432445"/>
                  </a:lnTo>
                  <a:lnTo>
                    <a:pt x="2955394" y="438429"/>
                  </a:lnTo>
                  <a:lnTo>
                    <a:pt x="2956965" y="435743"/>
                  </a:lnTo>
                  <a:lnTo>
                    <a:pt x="2958536" y="438357"/>
                  </a:lnTo>
                  <a:lnTo>
                    <a:pt x="2960108" y="430125"/>
                  </a:lnTo>
                  <a:lnTo>
                    <a:pt x="2961679" y="417452"/>
                  </a:lnTo>
                  <a:lnTo>
                    <a:pt x="2966392" y="419356"/>
                  </a:lnTo>
                  <a:lnTo>
                    <a:pt x="2967964" y="435597"/>
                  </a:lnTo>
                  <a:lnTo>
                    <a:pt x="2969535" y="427489"/>
                  </a:lnTo>
                  <a:lnTo>
                    <a:pt x="2971106" y="411155"/>
                  </a:lnTo>
                  <a:lnTo>
                    <a:pt x="2972677" y="421610"/>
                  </a:lnTo>
                  <a:lnTo>
                    <a:pt x="2977391" y="423396"/>
                  </a:lnTo>
                  <a:lnTo>
                    <a:pt x="2978962" y="405593"/>
                  </a:lnTo>
                  <a:lnTo>
                    <a:pt x="2980533" y="408686"/>
                  </a:lnTo>
                  <a:lnTo>
                    <a:pt x="2982104" y="413291"/>
                  </a:lnTo>
                  <a:lnTo>
                    <a:pt x="2983675" y="423660"/>
                  </a:lnTo>
                  <a:lnTo>
                    <a:pt x="2988389" y="413620"/>
                  </a:lnTo>
                  <a:lnTo>
                    <a:pt x="2989960" y="404587"/>
                  </a:lnTo>
                  <a:lnTo>
                    <a:pt x="2991531" y="390268"/>
                  </a:lnTo>
                  <a:lnTo>
                    <a:pt x="2993102" y="385017"/>
                  </a:lnTo>
                  <a:lnTo>
                    <a:pt x="2994674" y="387300"/>
                  </a:lnTo>
                  <a:lnTo>
                    <a:pt x="2999387" y="392265"/>
                  </a:lnTo>
                  <a:lnTo>
                    <a:pt x="3000958" y="396802"/>
                  </a:lnTo>
                  <a:lnTo>
                    <a:pt x="3002530" y="382856"/>
                  </a:lnTo>
                  <a:lnTo>
                    <a:pt x="3004101" y="381036"/>
                  </a:lnTo>
                  <a:lnTo>
                    <a:pt x="3010385" y="384322"/>
                  </a:lnTo>
                  <a:lnTo>
                    <a:pt x="3011957" y="396109"/>
                  </a:lnTo>
                  <a:lnTo>
                    <a:pt x="3013528" y="394346"/>
                  </a:lnTo>
                  <a:lnTo>
                    <a:pt x="3015099" y="414307"/>
                  </a:lnTo>
                  <a:lnTo>
                    <a:pt x="3016670" y="396566"/>
                  </a:lnTo>
                  <a:lnTo>
                    <a:pt x="3021384" y="397171"/>
                  </a:lnTo>
                  <a:lnTo>
                    <a:pt x="3022955" y="394836"/>
                  </a:lnTo>
                  <a:lnTo>
                    <a:pt x="3024526" y="410136"/>
                  </a:lnTo>
                  <a:lnTo>
                    <a:pt x="3026097" y="398206"/>
                  </a:lnTo>
                  <a:lnTo>
                    <a:pt x="3027668" y="421697"/>
                  </a:lnTo>
                  <a:lnTo>
                    <a:pt x="3032382" y="440823"/>
                  </a:lnTo>
                  <a:lnTo>
                    <a:pt x="3033953" y="444055"/>
                  </a:lnTo>
                  <a:lnTo>
                    <a:pt x="3035524" y="453123"/>
                  </a:lnTo>
                  <a:lnTo>
                    <a:pt x="3037096" y="456567"/>
                  </a:lnTo>
                  <a:lnTo>
                    <a:pt x="3038667" y="470196"/>
                  </a:lnTo>
                  <a:lnTo>
                    <a:pt x="3043380" y="456728"/>
                  </a:lnTo>
                  <a:lnTo>
                    <a:pt x="3044951" y="438112"/>
                  </a:lnTo>
                  <a:lnTo>
                    <a:pt x="3046523" y="437776"/>
                  </a:lnTo>
                  <a:lnTo>
                    <a:pt x="3048094" y="444984"/>
                  </a:lnTo>
                  <a:lnTo>
                    <a:pt x="3049665" y="428979"/>
                  </a:lnTo>
                  <a:lnTo>
                    <a:pt x="3054379" y="423945"/>
                  </a:lnTo>
                  <a:lnTo>
                    <a:pt x="3055950" y="448937"/>
                  </a:lnTo>
                  <a:lnTo>
                    <a:pt x="3057521" y="454309"/>
                  </a:lnTo>
                  <a:lnTo>
                    <a:pt x="3059092" y="440084"/>
                  </a:lnTo>
                  <a:lnTo>
                    <a:pt x="3060663" y="420337"/>
                  </a:lnTo>
                  <a:lnTo>
                    <a:pt x="3065377" y="403894"/>
                  </a:lnTo>
                  <a:lnTo>
                    <a:pt x="3066948" y="401733"/>
                  </a:lnTo>
                  <a:lnTo>
                    <a:pt x="3068519" y="401742"/>
                  </a:lnTo>
                  <a:lnTo>
                    <a:pt x="3070090" y="393541"/>
                  </a:lnTo>
                  <a:lnTo>
                    <a:pt x="3071662" y="390871"/>
                  </a:lnTo>
                  <a:lnTo>
                    <a:pt x="3076375" y="391262"/>
                  </a:lnTo>
                  <a:lnTo>
                    <a:pt x="3077946" y="383418"/>
                  </a:lnTo>
                  <a:lnTo>
                    <a:pt x="3079517" y="364330"/>
                  </a:lnTo>
                  <a:lnTo>
                    <a:pt x="3081089" y="367761"/>
                  </a:lnTo>
                  <a:lnTo>
                    <a:pt x="3082660" y="365845"/>
                  </a:lnTo>
                  <a:lnTo>
                    <a:pt x="3087373" y="364336"/>
                  </a:lnTo>
                  <a:lnTo>
                    <a:pt x="3088945" y="360212"/>
                  </a:lnTo>
                  <a:lnTo>
                    <a:pt x="3090516" y="364684"/>
                  </a:lnTo>
                  <a:lnTo>
                    <a:pt x="3092087" y="376847"/>
                  </a:lnTo>
                  <a:lnTo>
                    <a:pt x="3093658" y="365395"/>
                  </a:lnTo>
                  <a:lnTo>
                    <a:pt x="3099943" y="364985"/>
                  </a:lnTo>
                  <a:lnTo>
                    <a:pt x="3101514" y="377124"/>
                  </a:lnTo>
                  <a:lnTo>
                    <a:pt x="3103085" y="386896"/>
                  </a:lnTo>
                  <a:lnTo>
                    <a:pt x="3104656" y="373844"/>
                  </a:lnTo>
                  <a:lnTo>
                    <a:pt x="3109370" y="372015"/>
                  </a:lnTo>
                  <a:lnTo>
                    <a:pt x="3110941" y="369550"/>
                  </a:lnTo>
                  <a:lnTo>
                    <a:pt x="3112512" y="350083"/>
                  </a:lnTo>
                  <a:lnTo>
                    <a:pt x="3114083" y="350415"/>
                  </a:lnTo>
                  <a:lnTo>
                    <a:pt x="3115655" y="352269"/>
                  </a:lnTo>
                  <a:lnTo>
                    <a:pt x="3120368" y="347983"/>
                  </a:lnTo>
                  <a:lnTo>
                    <a:pt x="3121939" y="343471"/>
                  </a:lnTo>
                  <a:lnTo>
                    <a:pt x="3123511" y="329277"/>
                  </a:lnTo>
                  <a:lnTo>
                    <a:pt x="3125082" y="325330"/>
                  </a:lnTo>
                  <a:lnTo>
                    <a:pt x="3126653" y="325995"/>
                  </a:lnTo>
                  <a:lnTo>
                    <a:pt x="3131367" y="313067"/>
                  </a:lnTo>
                  <a:lnTo>
                    <a:pt x="3132938" y="308782"/>
                  </a:lnTo>
                  <a:lnTo>
                    <a:pt x="3136080" y="313086"/>
                  </a:lnTo>
                  <a:lnTo>
                    <a:pt x="3137651" y="315741"/>
                  </a:lnTo>
                  <a:lnTo>
                    <a:pt x="3142365" y="320942"/>
                  </a:lnTo>
                  <a:lnTo>
                    <a:pt x="3143936" y="314288"/>
                  </a:lnTo>
                  <a:lnTo>
                    <a:pt x="3145507" y="311617"/>
                  </a:lnTo>
                  <a:lnTo>
                    <a:pt x="3147078" y="310074"/>
                  </a:lnTo>
                  <a:lnTo>
                    <a:pt x="3148650" y="317027"/>
                  </a:lnTo>
                  <a:lnTo>
                    <a:pt x="3153363" y="312490"/>
                  </a:lnTo>
                  <a:lnTo>
                    <a:pt x="3154934" y="301957"/>
                  </a:lnTo>
                  <a:lnTo>
                    <a:pt x="3156505" y="293259"/>
                  </a:lnTo>
                  <a:lnTo>
                    <a:pt x="3159648" y="283890"/>
                  </a:lnTo>
                  <a:lnTo>
                    <a:pt x="3164361" y="282132"/>
                  </a:lnTo>
                  <a:lnTo>
                    <a:pt x="3165933" y="280850"/>
                  </a:lnTo>
                  <a:lnTo>
                    <a:pt x="3167504" y="263171"/>
                  </a:lnTo>
                  <a:lnTo>
                    <a:pt x="3169075" y="278502"/>
                  </a:lnTo>
                  <a:lnTo>
                    <a:pt x="3170646" y="268935"/>
                  </a:lnTo>
                  <a:lnTo>
                    <a:pt x="3175360" y="264007"/>
                  </a:lnTo>
                  <a:lnTo>
                    <a:pt x="3176931" y="252834"/>
                  </a:lnTo>
                  <a:lnTo>
                    <a:pt x="3178502" y="277344"/>
                  </a:lnTo>
                  <a:lnTo>
                    <a:pt x="3180073" y="290908"/>
                  </a:lnTo>
                  <a:lnTo>
                    <a:pt x="3181644" y="303202"/>
                  </a:lnTo>
                  <a:lnTo>
                    <a:pt x="3186358" y="284753"/>
                  </a:lnTo>
                  <a:lnTo>
                    <a:pt x="3187929" y="287445"/>
                  </a:lnTo>
                  <a:lnTo>
                    <a:pt x="3189500" y="327383"/>
                  </a:lnTo>
                  <a:lnTo>
                    <a:pt x="3191071" y="336050"/>
                  </a:lnTo>
                  <a:lnTo>
                    <a:pt x="3192643" y="317455"/>
                  </a:lnTo>
                  <a:lnTo>
                    <a:pt x="3197356" y="316076"/>
                  </a:lnTo>
                  <a:lnTo>
                    <a:pt x="3198927" y="324492"/>
                  </a:lnTo>
                  <a:lnTo>
                    <a:pt x="3200499" y="297830"/>
                  </a:lnTo>
                  <a:lnTo>
                    <a:pt x="3202070" y="321312"/>
                  </a:lnTo>
                  <a:lnTo>
                    <a:pt x="3203641" y="352402"/>
                  </a:lnTo>
                  <a:lnTo>
                    <a:pt x="3208354" y="402159"/>
                  </a:lnTo>
                  <a:lnTo>
                    <a:pt x="3209926" y="385483"/>
                  </a:lnTo>
                  <a:lnTo>
                    <a:pt x="3211497" y="398069"/>
                  </a:lnTo>
                  <a:lnTo>
                    <a:pt x="3213068" y="360864"/>
                  </a:lnTo>
                  <a:lnTo>
                    <a:pt x="3214639" y="353148"/>
                  </a:lnTo>
                  <a:lnTo>
                    <a:pt x="3219353" y="353076"/>
                  </a:lnTo>
                  <a:lnTo>
                    <a:pt x="3220924" y="325116"/>
                  </a:lnTo>
                  <a:lnTo>
                    <a:pt x="3222495" y="318663"/>
                  </a:lnTo>
                  <a:lnTo>
                    <a:pt x="3224066" y="291333"/>
                  </a:lnTo>
                  <a:lnTo>
                    <a:pt x="3225637" y="287908"/>
                  </a:lnTo>
                  <a:lnTo>
                    <a:pt x="3230351" y="271139"/>
                  </a:lnTo>
                  <a:lnTo>
                    <a:pt x="3231922" y="274596"/>
                  </a:lnTo>
                  <a:lnTo>
                    <a:pt x="3233493" y="267227"/>
                  </a:lnTo>
                  <a:lnTo>
                    <a:pt x="3235065" y="282819"/>
                  </a:lnTo>
                  <a:lnTo>
                    <a:pt x="3236636" y="262954"/>
                  </a:lnTo>
                  <a:lnTo>
                    <a:pt x="3241349" y="268472"/>
                  </a:lnTo>
                  <a:lnTo>
                    <a:pt x="3242920" y="265690"/>
                  </a:lnTo>
                  <a:lnTo>
                    <a:pt x="3244492" y="276130"/>
                  </a:lnTo>
                  <a:lnTo>
                    <a:pt x="3246063" y="276198"/>
                  </a:lnTo>
                  <a:lnTo>
                    <a:pt x="3247634" y="258672"/>
                  </a:lnTo>
                  <a:lnTo>
                    <a:pt x="3253919" y="295771"/>
                  </a:lnTo>
                  <a:lnTo>
                    <a:pt x="3255490" y="298522"/>
                  </a:lnTo>
                  <a:lnTo>
                    <a:pt x="3257061" y="303695"/>
                  </a:lnTo>
                  <a:lnTo>
                    <a:pt x="3258632" y="333193"/>
                  </a:lnTo>
                  <a:lnTo>
                    <a:pt x="3263346" y="313744"/>
                  </a:lnTo>
                  <a:lnTo>
                    <a:pt x="3264917" y="306146"/>
                  </a:lnTo>
                  <a:lnTo>
                    <a:pt x="3266488" y="287945"/>
                  </a:lnTo>
                  <a:lnTo>
                    <a:pt x="3268059" y="275018"/>
                  </a:lnTo>
                  <a:lnTo>
                    <a:pt x="3269631" y="265621"/>
                  </a:lnTo>
                  <a:lnTo>
                    <a:pt x="3274344" y="263426"/>
                  </a:lnTo>
                  <a:lnTo>
                    <a:pt x="3275915" y="262963"/>
                  </a:lnTo>
                  <a:lnTo>
                    <a:pt x="3277486" y="268031"/>
                  </a:lnTo>
                  <a:lnTo>
                    <a:pt x="3279058" y="238413"/>
                  </a:lnTo>
                  <a:lnTo>
                    <a:pt x="3280629" y="241856"/>
                  </a:lnTo>
                  <a:lnTo>
                    <a:pt x="3285342" y="236882"/>
                  </a:lnTo>
                  <a:lnTo>
                    <a:pt x="3286914" y="232422"/>
                  </a:lnTo>
                  <a:lnTo>
                    <a:pt x="3288485" y="235736"/>
                  </a:lnTo>
                  <a:lnTo>
                    <a:pt x="3290056" y="228559"/>
                  </a:lnTo>
                  <a:lnTo>
                    <a:pt x="3291627" y="230795"/>
                  </a:lnTo>
                  <a:lnTo>
                    <a:pt x="3296341" y="223246"/>
                  </a:lnTo>
                  <a:lnTo>
                    <a:pt x="3297912" y="239931"/>
                  </a:lnTo>
                  <a:lnTo>
                    <a:pt x="3299483" y="239686"/>
                  </a:lnTo>
                  <a:lnTo>
                    <a:pt x="3301054" y="242667"/>
                  </a:lnTo>
                  <a:lnTo>
                    <a:pt x="3302625" y="226789"/>
                  </a:lnTo>
                  <a:lnTo>
                    <a:pt x="3307339" y="243909"/>
                  </a:lnTo>
                  <a:lnTo>
                    <a:pt x="3308910" y="226771"/>
                  </a:lnTo>
                  <a:lnTo>
                    <a:pt x="3310481" y="214067"/>
                  </a:lnTo>
                  <a:lnTo>
                    <a:pt x="3312053" y="217790"/>
                  </a:lnTo>
                  <a:lnTo>
                    <a:pt x="3313624" y="206928"/>
                  </a:lnTo>
                  <a:lnTo>
                    <a:pt x="3318337" y="193010"/>
                  </a:lnTo>
                  <a:lnTo>
                    <a:pt x="3319908" y="206856"/>
                  </a:lnTo>
                  <a:lnTo>
                    <a:pt x="3321480" y="198407"/>
                  </a:lnTo>
                  <a:lnTo>
                    <a:pt x="3323051" y="198717"/>
                  </a:lnTo>
                  <a:lnTo>
                    <a:pt x="3324622" y="191513"/>
                  </a:lnTo>
                  <a:lnTo>
                    <a:pt x="3329336" y="194833"/>
                  </a:lnTo>
                  <a:lnTo>
                    <a:pt x="3330907" y="195696"/>
                  </a:lnTo>
                  <a:lnTo>
                    <a:pt x="3332478" y="212396"/>
                  </a:lnTo>
                  <a:lnTo>
                    <a:pt x="3334049" y="208533"/>
                  </a:lnTo>
                  <a:lnTo>
                    <a:pt x="3335620" y="209074"/>
                  </a:lnTo>
                  <a:lnTo>
                    <a:pt x="3340334" y="204291"/>
                  </a:lnTo>
                  <a:lnTo>
                    <a:pt x="3341905" y="201373"/>
                  </a:lnTo>
                  <a:lnTo>
                    <a:pt x="3343476" y="207350"/>
                  </a:lnTo>
                  <a:lnTo>
                    <a:pt x="3345047" y="240956"/>
                  </a:lnTo>
                  <a:lnTo>
                    <a:pt x="3346619" y="233705"/>
                  </a:lnTo>
                  <a:lnTo>
                    <a:pt x="3351332" y="238708"/>
                  </a:lnTo>
                  <a:lnTo>
                    <a:pt x="3352903" y="216949"/>
                  </a:lnTo>
                  <a:lnTo>
                    <a:pt x="3354474" y="171524"/>
                  </a:lnTo>
                  <a:lnTo>
                    <a:pt x="3356046" y="157842"/>
                  </a:lnTo>
                  <a:lnTo>
                    <a:pt x="3357617" y="150874"/>
                  </a:lnTo>
                  <a:lnTo>
                    <a:pt x="3362330" y="149070"/>
                  </a:lnTo>
                  <a:lnTo>
                    <a:pt x="3363902" y="154461"/>
                  </a:lnTo>
                  <a:lnTo>
                    <a:pt x="3365473" y="154029"/>
                  </a:lnTo>
                  <a:lnTo>
                    <a:pt x="3367044" y="165273"/>
                  </a:lnTo>
                  <a:lnTo>
                    <a:pt x="3368615" y="189665"/>
                  </a:lnTo>
                  <a:lnTo>
                    <a:pt x="3373329" y="182523"/>
                  </a:lnTo>
                  <a:lnTo>
                    <a:pt x="3374900" y="175269"/>
                  </a:lnTo>
                  <a:lnTo>
                    <a:pt x="3376471" y="175229"/>
                  </a:lnTo>
                  <a:lnTo>
                    <a:pt x="3378042" y="165416"/>
                  </a:lnTo>
                  <a:lnTo>
                    <a:pt x="3379613" y="159010"/>
                  </a:lnTo>
                  <a:lnTo>
                    <a:pt x="3384327" y="153411"/>
                  </a:lnTo>
                  <a:lnTo>
                    <a:pt x="3385898" y="142772"/>
                  </a:lnTo>
                  <a:lnTo>
                    <a:pt x="3387469" y="149880"/>
                  </a:lnTo>
                  <a:lnTo>
                    <a:pt x="3390612" y="139434"/>
                  </a:lnTo>
                  <a:lnTo>
                    <a:pt x="3395325" y="134847"/>
                  </a:lnTo>
                  <a:lnTo>
                    <a:pt x="3396896" y="134000"/>
                  </a:lnTo>
                  <a:lnTo>
                    <a:pt x="3398468" y="122631"/>
                  </a:lnTo>
                  <a:lnTo>
                    <a:pt x="3400039" y="126165"/>
                  </a:lnTo>
                  <a:lnTo>
                    <a:pt x="3401610" y="121457"/>
                  </a:lnTo>
                  <a:lnTo>
                    <a:pt x="3406323" y="133077"/>
                  </a:lnTo>
                  <a:lnTo>
                    <a:pt x="3407895" y="138648"/>
                  </a:lnTo>
                  <a:lnTo>
                    <a:pt x="3409466" y="123345"/>
                  </a:lnTo>
                  <a:lnTo>
                    <a:pt x="3411037" y="133574"/>
                  </a:lnTo>
                  <a:lnTo>
                    <a:pt x="3412608" y="133624"/>
                  </a:lnTo>
                  <a:lnTo>
                    <a:pt x="3417322" y="126485"/>
                  </a:lnTo>
                  <a:lnTo>
                    <a:pt x="3418893" y="133773"/>
                  </a:lnTo>
                  <a:lnTo>
                    <a:pt x="3420464" y="189187"/>
                  </a:lnTo>
                  <a:lnTo>
                    <a:pt x="3422035" y="190765"/>
                  </a:lnTo>
                  <a:lnTo>
                    <a:pt x="3423606" y="170962"/>
                  </a:lnTo>
                  <a:lnTo>
                    <a:pt x="3428320" y="157541"/>
                  </a:lnTo>
                  <a:lnTo>
                    <a:pt x="3429891" y="137055"/>
                  </a:lnTo>
                  <a:lnTo>
                    <a:pt x="3433034" y="137816"/>
                  </a:lnTo>
                  <a:lnTo>
                    <a:pt x="3434605" y="158544"/>
                  </a:lnTo>
                  <a:lnTo>
                    <a:pt x="3439318" y="178387"/>
                  </a:lnTo>
                  <a:lnTo>
                    <a:pt x="3440889" y="186247"/>
                  </a:lnTo>
                  <a:lnTo>
                    <a:pt x="3444032" y="190308"/>
                  </a:lnTo>
                  <a:lnTo>
                    <a:pt x="3445603" y="167354"/>
                  </a:lnTo>
                  <a:lnTo>
                    <a:pt x="3450317" y="157134"/>
                  </a:lnTo>
                  <a:lnTo>
                    <a:pt x="3451888" y="177738"/>
                  </a:lnTo>
                  <a:lnTo>
                    <a:pt x="3453459" y="174875"/>
                  </a:lnTo>
                  <a:lnTo>
                    <a:pt x="3456601" y="203198"/>
                  </a:lnTo>
                  <a:lnTo>
                    <a:pt x="3461315" y="200348"/>
                  </a:lnTo>
                  <a:lnTo>
                    <a:pt x="3462886" y="198270"/>
                  </a:lnTo>
                  <a:lnTo>
                    <a:pt x="3464457" y="165044"/>
                  </a:lnTo>
                  <a:lnTo>
                    <a:pt x="3466028" y="168947"/>
                  </a:lnTo>
                  <a:lnTo>
                    <a:pt x="3467600" y="150526"/>
                  </a:lnTo>
                  <a:lnTo>
                    <a:pt x="3473884" y="134198"/>
                  </a:lnTo>
                  <a:lnTo>
                    <a:pt x="3475456" y="122668"/>
                  </a:lnTo>
                  <a:lnTo>
                    <a:pt x="3477027" y="112626"/>
                  </a:lnTo>
                  <a:lnTo>
                    <a:pt x="3478598" y="118051"/>
                  </a:lnTo>
                  <a:lnTo>
                    <a:pt x="3483311" y="145676"/>
                  </a:lnTo>
                  <a:lnTo>
                    <a:pt x="3484883" y="128466"/>
                  </a:lnTo>
                  <a:lnTo>
                    <a:pt x="3486454" y="137282"/>
                  </a:lnTo>
                  <a:lnTo>
                    <a:pt x="3488025" y="127389"/>
                  </a:lnTo>
                  <a:lnTo>
                    <a:pt x="3489596" y="136903"/>
                  </a:lnTo>
                  <a:lnTo>
                    <a:pt x="3494310" y="151175"/>
                  </a:lnTo>
                  <a:lnTo>
                    <a:pt x="3495881" y="137726"/>
                  </a:lnTo>
                  <a:lnTo>
                    <a:pt x="3497452" y="130398"/>
                  </a:lnTo>
                  <a:lnTo>
                    <a:pt x="3499023" y="123538"/>
                  </a:lnTo>
                  <a:lnTo>
                    <a:pt x="3500594" y="141418"/>
                  </a:lnTo>
                  <a:lnTo>
                    <a:pt x="3505308" y="128857"/>
                  </a:lnTo>
                  <a:lnTo>
                    <a:pt x="3506879" y="128218"/>
                  </a:lnTo>
                  <a:lnTo>
                    <a:pt x="3508450" y="133351"/>
                  </a:lnTo>
                  <a:lnTo>
                    <a:pt x="3510022" y="113756"/>
                  </a:lnTo>
                  <a:lnTo>
                    <a:pt x="3511593" y="113893"/>
                  </a:lnTo>
                  <a:lnTo>
                    <a:pt x="3517877" y="109250"/>
                  </a:lnTo>
                  <a:lnTo>
                    <a:pt x="3519449" y="104726"/>
                  </a:lnTo>
                  <a:lnTo>
                    <a:pt x="3521020" y="112995"/>
                  </a:lnTo>
                  <a:lnTo>
                    <a:pt x="3522591" y="145412"/>
                  </a:lnTo>
                  <a:lnTo>
                    <a:pt x="3527305" y="154690"/>
                  </a:lnTo>
                  <a:lnTo>
                    <a:pt x="3528876" y="163385"/>
                  </a:lnTo>
                  <a:lnTo>
                    <a:pt x="3530447" y="163134"/>
                  </a:lnTo>
                  <a:lnTo>
                    <a:pt x="3532018" y="192476"/>
                  </a:lnTo>
                  <a:lnTo>
                    <a:pt x="3533589" y="163618"/>
                  </a:lnTo>
                  <a:lnTo>
                    <a:pt x="3538303" y="196156"/>
                  </a:lnTo>
                  <a:lnTo>
                    <a:pt x="3539874" y="218380"/>
                  </a:lnTo>
                  <a:lnTo>
                    <a:pt x="3541445" y="198357"/>
                  </a:lnTo>
                  <a:lnTo>
                    <a:pt x="3543016" y="230687"/>
                  </a:lnTo>
                  <a:lnTo>
                    <a:pt x="3544588" y="220849"/>
                  </a:lnTo>
                  <a:lnTo>
                    <a:pt x="3549301" y="269180"/>
                  </a:lnTo>
                  <a:lnTo>
                    <a:pt x="3550872" y="282374"/>
                  </a:lnTo>
                  <a:lnTo>
                    <a:pt x="3552443" y="273919"/>
                  </a:lnTo>
                  <a:lnTo>
                    <a:pt x="3554015" y="298072"/>
                  </a:lnTo>
                  <a:lnTo>
                    <a:pt x="3555586" y="261609"/>
                  </a:lnTo>
                  <a:lnTo>
                    <a:pt x="3560299" y="250374"/>
                  </a:lnTo>
                  <a:lnTo>
                    <a:pt x="3561871" y="269149"/>
                  </a:lnTo>
                  <a:lnTo>
                    <a:pt x="3563442" y="250321"/>
                  </a:lnTo>
                  <a:lnTo>
                    <a:pt x="3565013" y="254172"/>
                  </a:lnTo>
                  <a:lnTo>
                    <a:pt x="3566584" y="252722"/>
                  </a:lnTo>
                  <a:lnTo>
                    <a:pt x="3571298" y="221666"/>
                  </a:lnTo>
                  <a:lnTo>
                    <a:pt x="3572869" y="218846"/>
                  </a:lnTo>
                  <a:lnTo>
                    <a:pt x="3574440" y="238860"/>
                  </a:lnTo>
                  <a:lnTo>
                    <a:pt x="3576011" y="244726"/>
                  </a:lnTo>
                  <a:lnTo>
                    <a:pt x="3577582" y="279620"/>
                  </a:lnTo>
                  <a:lnTo>
                    <a:pt x="3582296" y="270022"/>
                  </a:lnTo>
                  <a:lnTo>
                    <a:pt x="3583867" y="263432"/>
                  </a:lnTo>
                  <a:lnTo>
                    <a:pt x="3585438" y="251663"/>
                  </a:lnTo>
                  <a:lnTo>
                    <a:pt x="3587009" y="336888"/>
                  </a:lnTo>
                  <a:lnTo>
                    <a:pt x="3588581" y="437016"/>
                  </a:lnTo>
                  <a:lnTo>
                    <a:pt x="3593294" y="440689"/>
                  </a:lnTo>
                  <a:lnTo>
                    <a:pt x="3594865" y="465370"/>
                  </a:lnTo>
                  <a:lnTo>
                    <a:pt x="3596437" y="318138"/>
                  </a:lnTo>
                  <a:lnTo>
                    <a:pt x="3598008" y="376782"/>
                  </a:lnTo>
                  <a:lnTo>
                    <a:pt x="3599579" y="347185"/>
                  </a:lnTo>
                  <a:lnTo>
                    <a:pt x="3604292" y="333954"/>
                  </a:lnTo>
                  <a:lnTo>
                    <a:pt x="3605864" y="336854"/>
                  </a:lnTo>
                  <a:lnTo>
                    <a:pt x="3607435" y="374406"/>
                  </a:lnTo>
                  <a:lnTo>
                    <a:pt x="3609006" y="372233"/>
                  </a:lnTo>
                  <a:lnTo>
                    <a:pt x="3615291" y="410894"/>
                  </a:lnTo>
                  <a:lnTo>
                    <a:pt x="3616862" y="370661"/>
                  </a:lnTo>
                  <a:lnTo>
                    <a:pt x="3618433" y="343304"/>
                  </a:lnTo>
                  <a:lnTo>
                    <a:pt x="3620004" y="309484"/>
                  </a:lnTo>
                  <a:lnTo>
                    <a:pt x="3621575" y="296926"/>
                  </a:lnTo>
                  <a:lnTo>
                    <a:pt x="3626289" y="295827"/>
                  </a:lnTo>
                  <a:lnTo>
                    <a:pt x="3627860" y="285865"/>
                  </a:lnTo>
                  <a:lnTo>
                    <a:pt x="3629431" y="283309"/>
                  </a:lnTo>
                  <a:lnTo>
                    <a:pt x="3631003" y="272416"/>
                  </a:lnTo>
                  <a:lnTo>
                    <a:pt x="3632574" y="246788"/>
                  </a:lnTo>
                  <a:lnTo>
                    <a:pt x="3637287" y="258057"/>
                  </a:lnTo>
                  <a:lnTo>
                    <a:pt x="3638858" y="271556"/>
                  </a:lnTo>
                  <a:lnTo>
                    <a:pt x="3640430" y="263988"/>
                  </a:lnTo>
                  <a:lnTo>
                    <a:pt x="3642001" y="253846"/>
                  </a:lnTo>
                  <a:lnTo>
                    <a:pt x="3643572" y="255097"/>
                  </a:lnTo>
                  <a:lnTo>
                    <a:pt x="3648286" y="197873"/>
                  </a:lnTo>
                  <a:lnTo>
                    <a:pt x="3649857" y="184719"/>
                  </a:lnTo>
                  <a:lnTo>
                    <a:pt x="3651428" y="182846"/>
                  </a:lnTo>
                  <a:lnTo>
                    <a:pt x="3652999" y="175285"/>
                  </a:lnTo>
                  <a:lnTo>
                    <a:pt x="3654570" y="162413"/>
                  </a:lnTo>
                  <a:lnTo>
                    <a:pt x="3659284" y="160792"/>
                  </a:lnTo>
                  <a:lnTo>
                    <a:pt x="3660855" y="167978"/>
                  </a:lnTo>
                  <a:lnTo>
                    <a:pt x="3662426" y="197742"/>
                  </a:lnTo>
                  <a:lnTo>
                    <a:pt x="3663997" y="198550"/>
                  </a:lnTo>
                  <a:lnTo>
                    <a:pt x="3665569" y="210719"/>
                  </a:lnTo>
                  <a:lnTo>
                    <a:pt x="3671853" y="173853"/>
                  </a:lnTo>
                  <a:lnTo>
                    <a:pt x="3673425" y="184098"/>
                  </a:lnTo>
                  <a:lnTo>
                    <a:pt x="3674996" y="176763"/>
                  </a:lnTo>
                  <a:lnTo>
                    <a:pt x="3676567" y="176912"/>
                  </a:lnTo>
                  <a:lnTo>
                    <a:pt x="3681280" y="169382"/>
                  </a:lnTo>
                  <a:lnTo>
                    <a:pt x="3682852" y="158690"/>
                  </a:lnTo>
                  <a:lnTo>
                    <a:pt x="3684423" y="158553"/>
                  </a:lnTo>
                  <a:lnTo>
                    <a:pt x="3685994" y="168338"/>
                  </a:lnTo>
                  <a:lnTo>
                    <a:pt x="3687565" y="149377"/>
                  </a:lnTo>
                  <a:lnTo>
                    <a:pt x="3692279" y="147663"/>
                  </a:lnTo>
                  <a:lnTo>
                    <a:pt x="3693850" y="137437"/>
                  </a:lnTo>
                  <a:lnTo>
                    <a:pt x="3695421" y="142583"/>
                  </a:lnTo>
                  <a:lnTo>
                    <a:pt x="3696992" y="135434"/>
                  </a:lnTo>
                  <a:lnTo>
                    <a:pt x="3698563" y="156641"/>
                  </a:lnTo>
                  <a:lnTo>
                    <a:pt x="3703277" y="139207"/>
                  </a:lnTo>
                  <a:lnTo>
                    <a:pt x="3704848" y="154855"/>
                  </a:lnTo>
                  <a:lnTo>
                    <a:pt x="3706419" y="155429"/>
                  </a:lnTo>
                  <a:lnTo>
                    <a:pt x="3709562" y="159476"/>
                  </a:lnTo>
                  <a:lnTo>
                    <a:pt x="3714275" y="141673"/>
                  </a:lnTo>
                  <a:lnTo>
                    <a:pt x="3715846" y="120864"/>
                  </a:lnTo>
                  <a:lnTo>
                    <a:pt x="3717418" y="120871"/>
                  </a:lnTo>
                  <a:lnTo>
                    <a:pt x="3718989" y="105698"/>
                  </a:lnTo>
                  <a:lnTo>
                    <a:pt x="3720560" y="95745"/>
                  </a:lnTo>
                  <a:lnTo>
                    <a:pt x="3725274" y="85846"/>
                  </a:lnTo>
                  <a:lnTo>
                    <a:pt x="3726845" y="88001"/>
                  </a:lnTo>
                  <a:lnTo>
                    <a:pt x="3728416" y="78868"/>
                  </a:lnTo>
                  <a:lnTo>
                    <a:pt x="3729987" y="62742"/>
                  </a:lnTo>
                  <a:lnTo>
                    <a:pt x="3736272" y="78073"/>
                  </a:lnTo>
                  <a:lnTo>
                    <a:pt x="3737843" y="79458"/>
                  </a:lnTo>
                  <a:lnTo>
                    <a:pt x="3739414" y="67739"/>
                  </a:lnTo>
                  <a:lnTo>
                    <a:pt x="3740985" y="62398"/>
                  </a:lnTo>
                  <a:lnTo>
                    <a:pt x="3742557" y="68829"/>
                  </a:lnTo>
                  <a:lnTo>
                    <a:pt x="3747270" y="66093"/>
                  </a:lnTo>
                  <a:lnTo>
                    <a:pt x="3748841" y="73794"/>
                  </a:lnTo>
                  <a:lnTo>
                    <a:pt x="3750412" y="67602"/>
                  </a:lnTo>
                  <a:lnTo>
                    <a:pt x="3751984" y="57150"/>
                  </a:lnTo>
                  <a:lnTo>
                    <a:pt x="3753555" y="57327"/>
                  </a:lnTo>
                  <a:lnTo>
                    <a:pt x="3758268" y="54591"/>
                  </a:lnTo>
                  <a:lnTo>
                    <a:pt x="3759840" y="53342"/>
                  </a:lnTo>
                  <a:lnTo>
                    <a:pt x="3761411" y="38036"/>
                  </a:lnTo>
                  <a:lnTo>
                    <a:pt x="3762982" y="36658"/>
                  </a:lnTo>
                  <a:lnTo>
                    <a:pt x="3764553" y="28804"/>
                  </a:lnTo>
                  <a:lnTo>
                    <a:pt x="3769267" y="28453"/>
                  </a:lnTo>
                  <a:lnTo>
                    <a:pt x="3770838" y="34326"/>
                  </a:lnTo>
                  <a:lnTo>
                    <a:pt x="3772409" y="36797"/>
                  </a:lnTo>
                  <a:lnTo>
                    <a:pt x="3773980" y="44098"/>
                  </a:lnTo>
                  <a:lnTo>
                    <a:pt x="3775551" y="75580"/>
                  </a:lnTo>
                  <a:lnTo>
                    <a:pt x="3780265" y="47032"/>
                  </a:lnTo>
                  <a:lnTo>
                    <a:pt x="3781836" y="56581"/>
                  </a:lnTo>
                  <a:lnTo>
                    <a:pt x="3783407" y="42337"/>
                  </a:lnTo>
                  <a:lnTo>
                    <a:pt x="3784978" y="43909"/>
                  </a:lnTo>
                  <a:lnTo>
                    <a:pt x="3786550" y="28553"/>
                  </a:lnTo>
                  <a:lnTo>
                    <a:pt x="3791263" y="33521"/>
                  </a:lnTo>
                  <a:lnTo>
                    <a:pt x="3792834" y="11067"/>
                  </a:lnTo>
                  <a:lnTo>
                    <a:pt x="3794406" y="4602"/>
                  </a:lnTo>
                  <a:lnTo>
                    <a:pt x="3795977" y="3993"/>
                  </a:lnTo>
                  <a:lnTo>
                    <a:pt x="3797548" y="9812"/>
                  </a:lnTo>
                  <a:lnTo>
                    <a:pt x="3802261" y="10014"/>
                  </a:lnTo>
                  <a:lnTo>
                    <a:pt x="3803833" y="21746"/>
                  </a:lnTo>
                  <a:lnTo>
                    <a:pt x="3805404" y="26587"/>
                  </a:lnTo>
                  <a:lnTo>
                    <a:pt x="3806975" y="34540"/>
                  </a:lnTo>
                  <a:lnTo>
                    <a:pt x="3808546" y="4499"/>
                  </a:lnTo>
                  <a:lnTo>
                    <a:pt x="3813260" y="13067"/>
                  </a:lnTo>
                  <a:lnTo>
                    <a:pt x="3814831" y="4800"/>
                  </a:lnTo>
                  <a:lnTo>
                    <a:pt x="3816402" y="0"/>
                  </a:lnTo>
                </a:path>
              </a:pathLst>
            </a:custGeom>
            <a:ln w="27101" cap="flat">
              <a:solidFill>
                <a:srgbClr val="374C9B">
                  <a:alpha val="100000"/>
                </a:srgbClr>
              </a:solidFill>
              <a:prstDash val="solid"/>
              <a:round/>
            </a:ln>
          </p:spPr>
          <p:txBody>
            <a:bodyPr/>
            <a:lstStyle/>
            <a:p>
              <a:endParaRPr/>
            </a:p>
          </p:txBody>
        </p:sp>
        <p:sp>
          <p:nvSpPr>
            <p:cNvPr id="78" name="pl12"/>
            <p:cNvSpPr/>
            <p:nvPr/>
          </p:nvSpPr>
          <p:spPr>
            <a:xfrm>
              <a:off x="5664850" y="4415987"/>
              <a:ext cx="7855" cy="13886"/>
            </a:xfrm>
            <a:custGeom>
              <a:avLst/>
              <a:gdLst/>
              <a:ahLst/>
              <a:cxnLst/>
              <a:rect l="0" t="0" r="0" b="0"/>
              <a:pathLst>
                <a:path w="7855" h="13886">
                  <a:moveTo>
                    <a:pt x="0" y="0"/>
                  </a:moveTo>
                  <a:lnTo>
                    <a:pt x="6284" y="13886"/>
                  </a:lnTo>
                  <a:lnTo>
                    <a:pt x="7855" y="3726"/>
                  </a:lnTo>
                </a:path>
              </a:pathLst>
            </a:custGeom>
            <a:ln w="27101" cap="flat">
              <a:solidFill>
                <a:srgbClr val="374C9B">
                  <a:alpha val="100000"/>
                </a:srgbClr>
              </a:solidFill>
              <a:prstDash val="solid"/>
              <a:round/>
            </a:ln>
          </p:spPr>
          <p:txBody>
            <a:bodyPr/>
            <a:lstStyle/>
            <a:p>
              <a:endParaRPr/>
            </a:p>
          </p:txBody>
        </p:sp>
        <p:sp>
          <p:nvSpPr>
            <p:cNvPr id="79" name="pl13"/>
            <p:cNvSpPr/>
            <p:nvPr/>
          </p:nvSpPr>
          <p:spPr>
            <a:xfrm>
              <a:off x="5675848" y="4405153"/>
              <a:ext cx="4713" cy="4238"/>
            </a:xfrm>
            <a:custGeom>
              <a:avLst/>
              <a:gdLst/>
              <a:ahLst/>
              <a:cxnLst/>
              <a:rect l="0" t="0" r="0" b="0"/>
              <a:pathLst>
                <a:path w="4713" h="4238">
                  <a:moveTo>
                    <a:pt x="0" y="4238"/>
                  </a:moveTo>
                  <a:lnTo>
                    <a:pt x="4713" y="0"/>
                  </a:lnTo>
                </a:path>
              </a:pathLst>
            </a:custGeom>
            <a:ln w="27101" cap="flat">
              <a:solidFill>
                <a:srgbClr val="374C9B">
                  <a:alpha val="100000"/>
                </a:srgbClr>
              </a:solidFill>
              <a:prstDash val="solid"/>
              <a:round/>
            </a:ln>
          </p:spPr>
          <p:txBody>
            <a:bodyPr/>
            <a:lstStyle/>
            <a:p>
              <a:endParaRPr/>
            </a:p>
          </p:txBody>
        </p:sp>
        <p:sp>
          <p:nvSpPr>
            <p:cNvPr id="80" name="tx14"/>
            <p:cNvSpPr/>
            <p:nvPr/>
          </p:nvSpPr>
          <p:spPr>
            <a:xfrm>
              <a:off x="5113994" y="4228352"/>
              <a:ext cx="805085"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 10/01/2025</a:t>
              </a:r>
            </a:p>
          </p:txBody>
        </p:sp>
        <p:sp>
          <p:nvSpPr>
            <p:cNvPr id="81" name="tx15"/>
            <p:cNvSpPr/>
            <p:nvPr/>
          </p:nvSpPr>
          <p:spPr>
            <a:xfrm>
              <a:off x="1288789" y="574418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2000</a:t>
              </a:r>
            </a:p>
          </p:txBody>
        </p:sp>
        <p:sp>
          <p:nvSpPr>
            <p:cNvPr id="82" name="tx16"/>
            <p:cNvSpPr/>
            <p:nvPr/>
          </p:nvSpPr>
          <p:spPr>
            <a:xfrm>
              <a:off x="1288789" y="5433652"/>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3000</a:t>
              </a:r>
            </a:p>
          </p:txBody>
        </p:sp>
        <p:sp>
          <p:nvSpPr>
            <p:cNvPr id="83" name="tx17"/>
            <p:cNvSpPr/>
            <p:nvPr/>
          </p:nvSpPr>
          <p:spPr>
            <a:xfrm>
              <a:off x="1288789" y="512312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4000</a:t>
              </a:r>
            </a:p>
          </p:txBody>
        </p:sp>
        <p:sp>
          <p:nvSpPr>
            <p:cNvPr id="84" name="tx18"/>
            <p:cNvSpPr/>
            <p:nvPr/>
          </p:nvSpPr>
          <p:spPr>
            <a:xfrm>
              <a:off x="1288789" y="4812590"/>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5000</a:t>
              </a:r>
            </a:p>
          </p:txBody>
        </p:sp>
        <p:sp>
          <p:nvSpPr>
            <p:cNvPr id="85" name="tx19"/>
            <p:cNvSpPr/>
            <p:nvPr/>
          </p:nvSpPr>
          <p:spPr>
            <a:xfrm>
              <a:off x="1288789" y="4502060"/>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6000</a:t>
              </a:r>
            </a:p>
          </p:txBody>
        </p:sp>
        <p:sp>
          <p:nvSpPr>
            <p:cNvPr id="86" name="pl20"/>
            <p:cNvSpPr/>
            <p:nvPr/>
          </p:nvSpPr>
          <p:spPr>
            <a:xfrm>
              <a:off x="1690449" y="5801035"/>
              <a:ext cx="4335961" cy="0"/>
            </a:xfrm>
            <a:custGeom>
              <a:avLst/>
              <a:gdLst/>
              <a:ahLst/>
              <a:cxnLst/>
              <a:rect l="0" t="0" r="0" b="0"/>
              <a:pathLst>
                <a:path w="4335961">
                  <a:moveTo>
                    <a:pt x="0" y="0"/>
                  </a:moveTo>
                  <a:lnTo>
                    <a:pt x="4335961" y="0"/>
                  </a:lnTo>
                </a:path>
              </a:pathLst>
            </a:custGeom>
            <a:ln w="13550" cap="flat">
              <a:solidFill>
                <a:srgbClr val="000000">
                  <a:alpha val="100000"/>
                </a:srgbClr>
              </a:solidFill>
              <a:prstDash val="solid"/>
              <a:round/>
            </a:ln>
          </p:spPr>
          <p:txBody>
            <a:bodyPr/>
            <a:lstStyle/>
            <a:p>
              <a:endParaRPr/>
            </a:p>
          </p:txBody>
        </p:sp>
        <p:sp>
          <p:nvSpPr>
            <p:cNvPr id="87" name="pl21"/>
            <p:cNvSpPr/>
            <p:nvPr/>
          </p:nvSpPr>
          <p:spPr>
            <a:xfrm>
              <a:off x="1843734"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88" name="pl22"/>
            <p:cNvSpPr/>
            <p:nvPr/>
          </p:nvSpPr>
          <p:spPr>
            <a:xfrm>
              <a:off x="2417215"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89" name="pl23"/>
            <p:cNvSpPr/>
            <p:nvPr/>
          </p:nvSpPr>
          <p:spPr>
            <a:xfrm>
              <a:off x="2992268"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0" name="pl24"/>
            <p:cNvSpPr/>
            <p:nvPr/>
          </p:nvSpPr>
          <p:spPr>
            <a:xfrm>
              <a:off x="3565750"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1" name="pl25"/>
            <p:cNvSpPr/>
            <p:nvPr/>
          </p:nvSpPr>
          <p:spPr>
            <a:xfrm>
              <a:off x="4139232"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2" name="pl26"/>
            <p:cNvSpPr/>
            <p:nvPr/>
          </p:nvSpPr>
          <p:spPr>
            <a:xfrm>
              <a:off x="4712713"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3" name="pl27"/>
            <p:cNvSpPr/>
            <p:nvPr/>
          </p:nvSpPr>
          <p:spPr>
            <a:xfrm>
              <a:off x="5287766"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4" name="tx28"/>
            <p:cNvSpPr/>
            <p:nvPr/>
          </p:nvSpPr>
          <p:spPr>
            <a:xfrm>
              <a:off x="1674218" y="589595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2019</a:t>
              </a:r>
            </a:p>
          </p:txBody>
        </p:sp>
        <p:sp>
          <p:nvSpPr>
            <p:cNvPr id="95" name="tx29"/>
            <p:cNvSpPr/>
            <p:nvPr/>
          </p:nvSpPr>
          <p:spPr>
            <a:xfrm>
              <a:off x="2247700"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96" name="tx30"/>
            <p:cNvSpPr/>
            <p:nvPr/>
          </p:nvSpPr>
          <p:spPr>
            <a:xfrm>
              <a:off x="2822753"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97" name="tx31"/>
            <p:cNvSpPr/>
            <p:nvPr/>
          </p:nvSpPr>
          <p:spPr>
            <a:xfrm>
              <a:off x="3396235"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98" name="tx32"/>
            <p:cNvSpPr/>
            <p:nvPr/>
          </p:nvSpPr>
          <p:spPr>
            <a:xfrm>
              <a:off x="3969716"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99" name="tx33"/>
            <p:cNvSpPr/>
            <p:nvPr/>
          </p:nvSpPr>
          <p:spPr>
            <a:xfrm>
              <a:off x="4543198"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100" name="tx34"/>
            <p:cNvSpPr/>
            <p:nvPr/>
          </p:nvSpPr>
          <p:spPr>
            <a:xfrm>
              <a:off x="5118251"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101" name="tx35"/>
            <p:cNvSpPr/>
            <p:nvPr/>
          </p:nvSpPr>
          <p:spPr>
            <a:xfrm>
              <a:off x="1288789" y="4062060"/>
              <a:ext cx="42229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(Index)</a:t>
              </a:r>
            </a:p>
          </p:txBody>
        </p:sp>
        <p:sp>
          <p:nvSpPr>
            <p:cNvPr id="102" name="tx36"/>
            <p:cNvSpPr/>
            <p:nvPr/>
          </p:nvSpPr>
          <p:spPr>
            <a:xfrm>
              <a:off x="1288789" y="3858488"/>
              <a:ext cx="762465" cy="142223"/>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S&amp;P 500</a:t>
              </a:r>
            </a:p>
          </p:txBody>
        </p:sp>
        <p:sp>
          <p:nvSpPr>
            <p:cNvPr id="103" name="tx37"/>
            <p:cNvSpPr/>
            <p:nvPr/>
          </p:nvSpPr>
          <p:spPr>
            <a:xfrm>
              <a:off x="1288789" y="6197295"/>
              <a:ext cx="2667372"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Standard &amp; Poor's via Haver Analytics</a:t>
              </a:r>
            </a:p>
          </p:txBody>
        </p:sp>
      </p:grpSp>
      <p:grpSp>
        <p:nvGrpSpPr>
          <p:cNvPr id="104" name="Chart Placeholder 11"/>
          <p:cNvGrpSpPr/>
          <p:nvPr/>
        </p:nvGrpSpPr>
        <p:grpSpPr>
          <a:xfrm>
            <a:off x="6096000" y="3794760"/>
            <a:ext cx="4876800" cy="2651760"/>
            <a:chOff x="6096000" y="3794760"/>
            <a:chExt cx="4876800" cy="2651760"/>
          </a:xfrm>
        </p:grpSpPr>
        <p:sp>
          <p:nvSpPr>
            <p:cNvPr id="105" name="rc3"/>
            <p:cNvSpPr/>
            <p:nvPr/>
          </p:nvSpPr>
          <p:spPr>
            <a:xfrm>
              <a:off x="6096000" y="3794760"/>
              <a:ext cx="4876800" cy="265176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106" name="rc4"/>
            <p:cNvSpPr/>
            <p:nvPr/>
          </p:nvSpPr>
          <p:spPr>
            <a:xfrm>
              <a:off x="6096000" y="3794760"/>
              <a:ext cx="4876799" cy="265176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107" name="pl5"/>
            <p:cNvSpPr/>
            <p:nvPr/>
          </p:nvSpPr>
          <p:spPr>
            <a:xfrm>
              <a:off x="6482492" y="5801035"/>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108" name="pl6"/>
            <p:cNvSpPr/>
            <p:nvPr/>
          </p:nvSpPr>
          <p:spPr>
            <a:xfrm>
              <a:off x="6482492" y="5335239"/>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109" name="pl7"/>
            <p:cNvSpPr/>
            <p:nvPr/>
          </p:nvSpPr>
          <p:spPr>
            <a:xfrm>
              <a:off x="6482492" y="4869443"/>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110" name="pl8"/>
            <p:cNvSpPr/>
            <p:nvPr/>
          </p:nvSpPr>
          <p:spPr>
            <a:xfrm>
              <a:off x="6482492" y="4403646"/>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111" name="rc9"/>
            <p:cNvSpPr/>
            <p:nvPr/>
          </p:nvSpPr>
          <p:spPr>
            <a:xfrm>
              <a:off x="7320959" y="4403646"/>
              <a:ext cx="97914" cy="1397388"/>
            </a:xfrm>
            <a:prstGeom prst="rect">
              <a:avLst/>
            </a:prstGeom>
            <a:solidFill>
              <a:srgbClr val="A9A9A9">
                <a:alpha val="50196"/>
              </a:srgbClr>
            </a:solidFill>
          </p:spPr>
          <p:txBody>
            <a:bodyPr/>
            <a:lstStyle/>
            <a:p>
              <a:endParaRPr/>
            </a:p>
          </p:txBody>
        </p:sp>
        <p:sp>
          <p:nvSpPr>
            <p:cNvPr id="112" name="pl10"/>
            <p:cNvSpPr/>
            <p:nvPr/>
          </p:nvSpPr>
          <p:spPr>
            <a:xfrm>
              <a:off x="6640374" y="4626567"/>
              <a:ext cx="3947070" cy="917446"/>
            </a:xfrm>
            <a:custGeom>
              <a:avLst/>
              <a:gdLst/>
              <a:ahLst/>
              <a:cxnLst/>
              <a:rect l="0" t="0" r="0" b="0"/>
              <a:pathLst>
                <a:path w="3947070" h="917446">
                  <a:moveTo>
                    <a:pt x="0" y="672917"/>
                  </a:moveTo>
                  <a:lnTo>
                    <a:pt x="1605" y="687193"/>
                  </a:lnTo>
                  <a:lnTo>
                    <a:pt x="3210" y="709542"/>
                  </a:lnTo>
                  <a:lnTo>
                    <a:pt x="8025" y="729068"/>
                  </a:lnTo>
                  <a:lnTo>
                    <a:pt x="9630" y="721378"/>
                  </a:lnTo>
                  <a:lnTo>
                    <a:pt x="11236" y="748758"/>
                  </a:lnTo>
                  <a:lnTo>
                    <a:pt x="12841" y="753015"/>
                  </a:lnTo>
                  <a:lnTo>
                    <a:pt x="14446" y="753467"/>
                  </a:lnTo>
                  <a:lnTo>
                    <a:pt x="20866" y="739535"/>
                  </a:lnTo>
                  <a:lnTo>
                    <a:pt x="22472" y="749004"/>
                  </a:lnTo>
                  <a:lnTo>
                    <a:pt x="24077" y="736214"/>
                  </a:lnTo>
                  <a:lnTo>
                    <a:pt x="25682" y="729376"/>
                  </a:lnTo>
                  <a:lnTo>
                    <a:pt x="32103" y="720246"/>
                  </a:lnTo>
                  <a:lnTo>
                    <a:pt x="33708" y="728551"/>
                  </a:lnTo>
                  <a:lnTo>
                    <a:pt x="35313" y="726651"/>
                  </a:lnTo>
                  <a:lnTo>
                    <a:pt x="36918" y="754468"/>
                  </a:lnTo>
                  <a:lnTo>
                    <a:pt x="41733" y="752954"/>
                  </a:lnTo>
                  <a:lnTo>
                    <a:pt x="43339" y="754193"/>
                  </a:lnTo>
                  <a:lnTo>
                    <a:pt x="44944" y="751967"/>
                  </a:lnTo>
                  <a:lnTo>
                    <a:pt x="46549" y="776323"/>
                  </a:lnTo>
                  <a:lnTo>
                    <a:pt x="48154" y="766784"/>
                  </a:lnTo>
                  <a:lnTo>
                    <a:pt x="52970" y="761129"/>
                  </a:lnTo>
                  <a:lnTo>
                    <a:pt x="54575" y="753369"/>
                  </a:lnTo>
                  <a:lnTo>
                    <a:pt x="56180" y="744654"/>
                  </a:lnTo>
                  <a:lnTo>
                    <a:pt x="57785" y="735184"/>
                  </a:lnTo>
                  <a:lnTo>
                    <a:pt x="59390" y="732077"/>
                  </a:lnTo>
                  <a:lnTo>
                    <a:pt x="64206" y="707330"/>
                  </a:lnTo>
                  <a:lnTo>
                    <a:pt x="65811" y="721350"/>
                  </a:lnTo>
                  <a:lnTo>
                    <a:pt x="67416" y="711522"/>
                  </a:lnTo>
                  <a:lnTo>
                    <a:pt x="69021" y="704088"/>
                  </a:lnTo>
                  <a:lnTo>
                    <a:pt x="70626" y="709142"/>
                  </a:lnTo>
                  <a:lnTo>
                    <a:pt x="77047" y="728812"/>
                  </a:lnTo>
                  <a:lnTo>
                    <a:pt x="80257" y="731635"/>
                  </a:lnTo>
                  <a:lnTo>
                    <a:pt x="81862" y="742711"/>
                  </a:lnTo>
                  <a:lnTo>
                    <a:pt x="86678" y="748581"/>
                  </a:lnTo>
                  <a:lnTo>
                    <a:pt x="88283" y="752167"/>
                  </a:lnTo>
                  <a:lnTo>
                    <a:pt x="89888" y="753681"/>
                  </a:lnTo>
                  <a:lnTo>
                    <a:pt x="91493" y="746070"/>
                  </a:lnTo>
                  <a:lnTo>
                    <a:pt x="93098" y="730331"/>
                  </a:lnTo>
                  <a:lnTo>
                    <a:pt x="97914" y="723097"/>
                  </a:lnTo>
                  <a:lnTo>
                    <a:pt x="99519" y="717899"/>
                  </a:lnTo>
                  <a:lnTo>
                    <a:pt x="101124" y="710082"/>
                  </a:lnTo>
                  <a:lnTo>
                    <a:pt x="102729" y="685824"/>
                  </a:lnTo>
                  <a:lnTo>
                    <a:pt x="104334" y="691972"/>
                  </a:lnTo>
                  <a:lnTo>
                    <a:pt x="109150" y="694916"/>
                  </a:lnTo>
                  <a:lnTo>
                    <a:pt x="110755" y="711578"/>
                  </a:lnTo>
                  <a:lnTo>
                    <a:pt x="112360" y="720963"/>
                  </a:lnTo>
                  <a:lnTo>
                    <a:pt x="113965" y="718495"/>
                  </a:lnTo>
                  <a:lnTo>
                    <a:pt x="115570" y="728197"/>
                  </a:lnTo>
                  <a:lnTo>
                    <a:pt x="120386" y="734905"/>
                  </a:lnTo>
                  <a:lnTo>
                    <a:pt x="121991" y="744477"/>
                  </a:lnTo>
                  <a:lnTo>
                    <a:pt x="123596" y="748278"/>
                  </a:lnTo>
                  <a:lnTo>
                    <a:pt x="125201" y="747463"/>
                  </a:lnTo>
                  <a:lnTo>
                    <a:pt x="126807" y="723367"/>
                  </a:lnTo>
                  <a:lnTo>
                    <a:pt x="131622" y="735883"/>
                  </a:lnTo>
                  <a:lnTo>
                    <a:pt x="133227" y="725421"/>
                  </a:lnTo>
                  <a:lnTo>
                    <a:pt x="134832" y="702914"/>
                  </a:lnTo>
                  <a:lnTo>
                    <a:pt x="136437" y="696677"/>
                  </a:lnTo>
                  <a:lnTo>
                    <a:pt x="138043" y="702318"/>
                  </a:lnTo>
                  <a:lnTo>
                    <a:pt x="142858" y="711699"/>
                  </a:lnTo>
                  <a:lnTo>
                    <a:pt x="144463" y="703249"/>
                  </a:lnTo>
                  <a:lnTo>
                    <a:pt x="146068" y="721695"/>
                  </a:lnTo>
                  <a:lnTo>
                    <a:pt x="147674" y="710129"/>
                  </a:lnTo>
                  <a:lnTo>
                    <a:pt x="149279" y="710003"/>
                  </a:lnTo>
                  <a:lnTo>
                    <a:pt x="154094" y="723209"/>
                  </a:lnTo>
                  <a:lnTo>
                    <a:pt x="155699" y="730531"/>
                  </a:lnTo>
                  <a:lnTo>
                    <a:pt x="157304" y="735431"/>
                  </a:lnTo>
                  <a:lnTo>
                    <a:pt x="158910" y="725952"/>
                  </a:lnTo>
                  <a:lnTo>
                    <a:pt x="160515" y="738869"/>
                  </a:lnTo>
                  <a:lnTo>
                    <a:pt x="165330" y="732259"/>
                  </a:lnTo>
                  <a:lnTo>
                    <a:pt x="166935" y="723833"/>
                  </a:lnTo>
                  <a:lnTo>
                    <a:pt x="168541" y="731365"/>
                  </a:lnTo>
                  <a:lnTo>
                    <a:pt x="170146" y="722379"/>
                  </a:lnTo>
                  <a:lnTo>
                    <a:pt x="171751" y="722827"/>
                  </a:lnTo>
                  <a:lnTo>
                    <a:pt x="176566" y="719482"/>
                  </a:lnTo>
                  <a:lnTo>
                    <a:pt x="178171" y="701391"/>
                  </a:lnTo>
                  <a:lnTo>
                    <a:pt x="179777" y="689238"/>
                  </a:lnTo>
                  <a:lnTo>
                    <a:pt x="181382" y="672842"/>
                  </a:lnTo>
                  <a:lnTo>
                    <a:pt x="182987" y="686550"/>
                  </a:lnTo>
                  <a:lnTo>
                    <a:pt x="187802" y="684389"/>
                  </a:lnTo>
                  <a:lnTo>
                    <a:pt x="189408" y="693449"/>
                  </a:lnTo>
                  <a:lnTo>
                    <a:pt x="191013" y="708634"/>
                  </a:lnTo>
                  <a:lnTo>
                    <a:pt x="192618" y="682554"/>
                  </a:lnTo>
                  <a:lnTo>
                    <a:pt x="194223" y="696397"/>
                  </a:lnTo>
                  <a:lnTo>
                    <a:pt x="199038" y="690971"/>
                  </a:lnTo>
                  <a:lnTo>
                    <a:pt x="200644" y="680239"/>
                  </a:lnTo>
                  <a:lnTo>
                    <a:pt x="202249" y="684631"/>
                  </a:lnTo>
                  <a:lnTo>
                    <a:pt x="203854" y="669479"/>
                  </a:lnTo>
                  <a:lnTo>
                    <a:pt x="205459" y="683858"/>
                  </a:lnTo>
                  <a:lnTo>
                    <a:pt x="210275" y="666088"/>
                  </a:lnTo>
                  <a:lnTo>
                    <a:pt x="211880" y="664793"/>
                  </a:lnTo>
                  <a:lnTo>
                    <a:pt x="213485" y="668794"/>
                  </a:lnTo>
                  <a:lnTo>
                    <a:pt x="215090" y="660494"/>
                  </a:lnTo>
                  <a:lnTo>
                    <a:pt x="216695" y="641219"/>
                  </a:lnTo>
                  <a:lnTo>
                    <a:pt x="221511" y="647531"/>
                  </a:lnTo>
                  <a:lnTo>
                    <a:pt x="223116" y="648830"/>
                  </a:lnTo>
                  <a:lnTo>
                    <a:pt x="224721" y="650847"/>
                  </a:lnTo>
                  <a:lnTo>
                    <a:pt x="226326" y="651057"/>
                  </a:lnTo>
                  <a:lnTo>
                    <a:pt x="227931" y="658323"/>
                  </a:lnTo>
                  <a:lnTo>
                    <a:pt x="234352" y="647288"/>
                  </a:lnTo>
                  <a:lnTo>
                    <a:pt x="235957" y="636319"/>
                  </a:lnTo>
                  <a:lnTo>
                    <a:pt x="237562" y="643525"/>
                  </a:lnTo>
                  <a:lnTo>
                    <a:pt x="239167" y="628186"/>
                  </a:lnTo>
                  <a:lnTo>
                    <a:pt x="243983" y="639840"/>
                  </a:lnTo>
                  <a:lnTo>
                    <a:pt x="245588" y="657811"/>
                  </a:lnTo>
                  <a:lnTo>
                    <a:pt x="247193" y="660652"/>
                  </a:lnTo>
                  <a:lnTo>
                    <a:pt x="248798" y="663079"/>
                  </a:lnTo>
                  <a:lnTo>
                    <a:pt x="250403" y="674267"/>
                  </a:lnTo>
                  <a:lnTo>
                    <a:pt x="255219" y="685325"/>
                  </a:lnTo>
                  <a:lnTo>
                    <a:pt x="256824" y="690957"/>
                  </a:lnTo>
                  <a:lnTo>
                    <a:pt x="258429" y="688232"/>
                  </a:lnTo>
                  <a:lnTo>
                    <a:pt x="260034" y="679414"/>
                  </a:lnTo>
                  <a:lnTo>
                    <a:pt x="261639" y="666475"/>
                  </a:lnTo>
                  <a:lnTo>
                    <a:pt x="266455" y="663549"/>
                  </a:lnTo>
                  <a:lnTo>
                    <a:pt x="268060" y="667690"/>
                  </a:lnTo>
                  <a:lnTo>
                    <a:pt x="269665" y="671915"/>
                  </a:lnTo>
                  <a:lnTo>
                    <a:pt x="271270" y="717773"/>
                  </a:lnTo>
                  <a:lnTo>
                    <a:pt x="272875" y="716226"/>
                  </a:lnTo>
                  <a:lnTo>
                    <a:pt x="277691" y="724657"/>
                  </a:lnTo>
                  <a:lnTo>
                    <a:pt x="279296" y="725566"/>
                  </a:lnTo>
                  <a:lnTo>
                    <a:pt x="280901" y="729078"/>
                  </a:lnTo>
                  <a:lnTo>
                    <a:pt x="282506" y="724215"/>
                  </a:lnTo>
                  <a:lnTo>
                    <a:pt x="284112" y="728076"/>
                  </a:lnTo>
                  <a:lnTo>
                    <a:pt x="288927" y="721494"/>
                  </a:lnTo>
                  <a:lnTo>
                    <a:pt x="290532" y="716739"/>
                  </a:lnTo>
                  <a:lnTo>
                    <a:pt x="292137" y="717312"/>
                  </a:lnTo>
                  <a:lnTo>
                    <a:pt x="295348" y="703347"/>
                  </a:lnTo>
                  <a:lnTo>
                    <a:pt x="300163" y="707446"/>
                  </a:lnTo>
                  <a:lnTo>
                    <a:pt x="301768" y="703892"/>
                  </a:lnTo>
                  <a:lnTo>
                    <a:pt x="303373" y="704493"/>
                  </a:lnTo>
                  <a:lnTo>
                    <a:pt x="304979" y="716240"/>
                  </a:lnTo>
                  <a:lnTo>
                    <a:pt x="306584" y="719403"/>
                  </a:lnTo>
                  <a:lnTo>
                    <a:pt x="311399" y="723432"/>
                  </a:lnTo>
                  <a:lnTo>
                    <a:pt x="313004" y="708094"/>
                  </a:lnTo>
                  <a:lnTo>
                    <a:pt x="314609" y="714126"/>
                  </a:lnTo>
                  <a:lnTo>
                    <a:pt x="316215" y="714489"/>
                  </a:lnTo>
                  <a:lnTo>
                    <a:pt x="317820" y="714717"/>
                  </a:lnTo>
                  <a:lnTo>
                    <a:pt x="322635" y="708550"/>
                  </a:lnTo>
                  <a:lnTo>
                    <a:pt x="324240" y="694693"/>
                  </a:lnTo>
                  <a:lnTo>
                    <a:pt x="325845" y="697301"/>
                  </a:lnTo>
                  <a:lnTo>
                    <a:pt x="327451" y="694758"/>
                  </a:lnTo>
                  <a:lnTo>
                    <a:pt x="329056" y="683267"/>
                  </a:lnTo>
                  <a:lnTo>
                    <a:pt x="333871" y="681208"/>
                  </a:lnTo>
                  <a:lnTo>
                    <a:pt x="335476" y="679689"/>
                  </a:lnTo>
                  <a:lnTo>
                    <a:pt x="337082" y="685591"/>
                  </a:lnTo>
                  <a:lnTo>
                    <a:pt x="338687" y="659721"/>
                  </a:lnTo>
                  <a:lnTo>
                    <a:pt x="340292" y="653362"/>
                  </a:lnTo>
                  <a:lnTo>
                    <a:pt x="345107" y="634749"/>
                  </a:lnTo>
                  <a:lnTo>
                    <a:pt x="346712" y="629854"/>
                  </a:lnTo>
                  <a:lnTo>
                    <a:pt x="348318" y="624814"/>
                  </a:lnTo>
                  <a:lnTo>
                    <a:pt x="349923" y="639938"/>
                  </a:lnTo>
                  <a:lnTo>
                    <a:pt x="351528" y="641447"/>
                  </a:lnTo>
                  <a:lnTo>
                    <a:pt x="356343" y="626845"/>
                  </a:lnTo>
                  <a:lnTo>
                    <a:pt x="357949" y="628168"/>
                  </a:lnTo>
                  <a:lnTo>
                    <a:pt x="359554" y="611199"/>
                  </a:lnTo>
                  <a:lnTo>
                    <a:pt x="361159" y="605045"/>
                  </a:lnTo>
                  <a:lnTo>
                    <a:pt x="362764" y="611804"/>
                  </a:lnTo>
                  <a:lnTo>
                    <a:pt x="367579" y="597346"/>
                  </a:lnTo>
                  <a:lnTo>
                    <a:pt x="369185" y="598100"/>
                  </a:lnTo>
                  <a:lnTo>
                    <a:pt x="370790" y="607230"/>
                  </a:lnTo>
                  <a:lnTo>
                    <a:pt x="372395" y="598883"/>
                  </a:lnTo>
                  <a:lnTo>
                    <a:pt x="374000" y="601412"/>
                  </a:lnTo>
                  <a:lnTo>
                    <a:pt x="378816" y="584397"/>
                  </a:lnTo>
                  <a:lnTo>
                    <a:pt x="380421" y="580461"/>
                  </a:lnTo>
                  <a:lnTo>
                    <a:pt x="382026" y="574559"/>
                  </a:lnTo>
                  <a:lnTo>
                    <a:pt x="383631" y="565895"/>
                  </a:lnTo>
                  <a:lnTo>
                    <a:pt x="385236" y="561480"/>
                  </a:lnTo>
                  <a:lnTo>
                    <a:pt x="391657" y="554353"/>
                  </a:lnTo>
                  <a:lnTo>
                    <a:pt x="393262" y="584094"/>
                  </a:lnTo>
                  <a:lnTo>
                    <a:pt x="394867" y="593196"/>
                  </a:lnTo>
                  <a:lnTo>
                    <a:pt x="396472" y="609433"/>
                  </a:lnTo>
                  <a:lnTo>
                    <a:pt x="401288" y="612638"/>
                  </a:lnTo>
                  <a:lnTo>
                    <a:pt x="402893" y="611320"/>
                  </a:lnTo>
                  <a:lnTo>
                    <a:pt x="404498" y="600895"/>
                  </a:lnTo>
                  <a:lnTo>
                    <a:pt x="406103" y="623007"/>
                  </a:lnTo>
                  <a:lnTo>
                    <a:pt x="407708" y="626272"/>
                  </a:lnTo>
                  <a:lnTo>
                    <a:pt x="412524" y="614296"/>
                  </a:lnTo>
                  <a:lnTo>
                    <a:pt x="414129" y="616262"/>
                  </a:lnTo>
                  <a:lnTo>
                    <a:pt x="415734" y="616541"/>
                  </a:lnTo>
                  <a:lnTo>
                    <a:pt x="417339" y="611427"/>
                  </a:lnTo>
                  <a:lnTo>
                    <a:pt x="418944" y="606965"/>
                  </a:lnTo>
                  <a:lnTo>
                    <a:pt x="423760" y="601510"/>
                  </a:lnTo>
                  <a:lnTo>
                    <a:pt x="425365" y="605045"/>
                  </a:lnTo>
                  <a:lnTo>
                    <a:pt x="426970" y="585007"/>
                  </a:lnTo>
                  <a:lnTo>
                    <a:pt x="428575" y="581555"/>
                  </a:lnTo>
                  <a:lnTo>
                    <a:pt x="430180" y="581760"/>
                  </a:lnTo>
                  <a:lnTo>
                    <a:pt x="434996" y="571317"/>
                  </a:lnTo>
                  <a:lnTo>
                    <a:pt x="436601" y="570698"/>
                  </a:lnTo>
                  <a:lnTo>
                    <a:pt x="438206" y="570358"/>
                  </a:lnTo>
                  <a:lnTo>
                    <a:pt x="439811" y="584639"/>
                  </a:lnTo>
                  <a:lnTo>
                    <a:pt x="441416" y="590797"/>
                  </a:lnTo>
                  <a:lnTo>
                    <a:pt x="446232" y="589651"/>
                  </a:lnTo>
                  <a:lnTo>
                    <a:pt x="447837" y="580936"/>
                  </a:lnTo>
                  <a:lnTo>
                    <a:pt x="449442" y="583586"/>
                  </a:lnTo>
                  <a:lnTo>
                    <a:pt x="451047" y="602376"/>
                  </a:lnTo>
                  <a:lnTo>
                    <a:pt x="452653" y="623631"/>
                  </a:lnTo>
                  <a:lnTo>
                    <a:pt x="459073" y="624260"/>
                  </a:lnTo>
                  <a:lnTo>
                    <a:pt x="460678" y="632104"/>
                  </a:lnTo>
                  <a:lnTo>
                    <a:pt x="462283" y="649836"/>
                  </a:lnTo>
                  <a:lnTo>
                    <a:pt x="463889" y="655761"/>
                  </a:lnTo>
                  <a:lnTo>
                    <a:pt x="468704" y="659981"/>
                  </a:lnTo>
                  <a:lnTo>
                    <a:pt x="470309" y="662706"/>
                  </a:lnTo>
                  <a:lnTo>
                    <a:pt x="471914" y="659292"/>
                  </a:lnTo>
                  <a:lnTo>
                    <a:pt x="473520" y="656078"/>
                  </a:lnTo>
                  <a:lnTo>
                    <a:pt x="475125" y="658421"/>
                  </a:lnTo>
                  <a:lnTo>
                    <a:pt x="479940" y="660992"/>
                  </a:lnTo>
                  <a:lnTo>
                    <a:pt x="481545" y="662972"/>
                  </a:lnTo>
                  <a:lnTo>
                    <a:pt x="483150" y="654411"/>
                  </a:lnTo>
                  <a:lnTo>
                    <a:pt x="484756" y="666111"/>
                  </a:lnTo>
                  <a:lnTo>
                    <a:pt x="486361" y="674556"/>
                  </a:lnTo>
                  <a:lnTo>
                    <a:pt x="491176" y="668440"/>
                  </a:lnTo>
                  <a:lnTo>
                    <a:pt x="492781" y="656739"/>
                  </a:lnTo>
                  <a:lnTo>
                    <a:pt x="494387" y="657378"/>
                  </a:lnTo>
                  <a:lnTo>
                    <a:pt x="495992" y="656600"/>
                  </a:lnTo>
                  <a:lnTo>
                    <a:pt x="497597" y="646068"/>
                  </a:lnTo>
                  <a:lnTo>
                    <a:pt x="504017" y="634875"/>
                  </a:lnTo>
                  <a:lnTo>
                    <a:pt x="505623" y="622946"/>
                  </a:lnTo>
                  <a:lnTo>
                    <a:pt x="507228" y="624683"/>
                  </a:lnTo>
                  <a:lnTo>
                    <a:pt x="508833" y="641555"/>
                  </a:lnTo>
                  <a:lnTo>
                    <a:pt x="513648" y="645164"/>
                  </a:lnTo>
                  <a:lnTo>
                    <a:pt x="515254" y="636929"/>
                  </a:lnTo>
                  <a:lnTo>
                    <a:pt x="516859" y="623463"/>
                  </a:lnTo>
                  <a:lnTo>
                    <a:pt x="518464" y="627404"/>
                  </a:lnTo>
                  <a:lnTo>
                    <a:pt x="520069" y="619480"/>
                  </a:lnTo>
                  <a:lnTo>
                    <a:pt x="524884" y="615004"/>
                  </a:lnTo>
                  <a:lnTo>
                    <a:pt x="526490" y="613048"/>
                  </a:lnTo>
                  <a:lnTo>
                    <a:pt x="528095" y="609494"/>
                  </a:lnTo>
                  <a:lnTo>
                    <a:pt x="531305" y="609838"/>
                  </a:lnTo>
                  <a:lnTo>
                    <a:pt x="536120" y="617077"/>
                  </a:lnTo>
                  <a:lnTo>
                    <a:pt x="537726" y="620561"/>
                  </a:lnTo>
                  <a:lnTo>
                    <a:pt x="539331" y="629775"/>
                  </a:lnTo>
                  <a:lnTo>
                    <a:pt x="540936" y="644126"/>
                  </a:lnTo>
                  <a:lnTo>
                    <a:pt x="542541" y="636966"/>
                  </a:lnTo>
                  <a:lnTo>
                    <a:pt x="547357" y="646739"/>
                  </a:lnTo>
                  <a:lnTo>
                    <a:pt x="548962" y="650181"/>
                  </a:lnTo>
                  <a:lnTo>
                    <a:pt x="550567" y="655142"/>
                  </a:lnTo>
                  <a:lnTo>
                    <a:pt x="552172" y="667891"/>
                  </a:lnTo>
                  <a:lnTo>
                    <a:pt x="553777" y="676177"/>
                  </a:lnTo>
                  <a:lnTo>
                    <a:pt x="558593" y="682778"/>
                  </a:lnTo>
                  <a:lnTo>
                    <a:pt x="560198" y="682768"/>
                  </a:lnTo>
                  <a:lnTo>
                    <a:pt x="561803" y="677803"/>
                  </a:lnTo>
                  <a:lnTo>
                    <a:pt x="563408" y="680737"/>
                  </a:lnTo>
                  <a:lnTo>
                    <a:pt x="565013" y="673252"/>
                  </a:lnTo>
                  <a:lnTo>
                    <a:pt x="569829" y="671100"/>
                  </a:lnTo>
                  <a:lnTo>
                    <a:pt x="574644" y="679107"/>
                  </a:lnTo>
                  <a:lnTo>
                    <a:pt x="576249" y="698391"/>
                  </a:lnTo>
                  <a:lnTo>
                    <a:pt x="581065" y="710353"/>
                  </a:lnTo>
                  <a:lnTo>
                    <a:pt x="582670" y="724056"/>
                  </a:lnTo>
                  <a:lnTo>
                    <a:pt x="585880" y="709854"/>
                  </a:lnTo>
                  <a:lnTo>
                    <a:pt x="587485" y="709314"/>
                  </a:lnTo>
                  <a:lnTo>
                    <a:pt x="592301" y="710758"/>
                  </a:lnTo>
                  <a:lnTo>
                    <a:pt x="593906" y="701838"/>
                  </a:lnTo>
                  <a:lnTo>
                    <a:pt x="595511" y="702532"/>
                  </a:lnTo>
                  <a:lnTo>
                    <a:pt x="597116" y="697841"/>
                  </a:lnTo>
                  <a:lnTo>
                    <a:pt x="598721" y="705546"/>
                  </a:lnTo>
                  <a:lnTo>
                    <a:pt x="603537" y="707101"/>
                  </a:lnTo>
                  <a:lnTo>
                    <a:pt x="605142" y="707586"/>
                  </a:lnTo>
                  <a:lnTo>
                    <a:pt x="606747" y="710879"/>
                  </a:lnTo>
                  <a:lnTo>
                    <a:pt x="608352" y="708676"/>
                  </a:lnTo>
                  <a:lnTo>
                    <a:pt x="609958" y="705681"/>
                  </a:lnTo>
                  <a:lnTo>
                    <a:pt x="616378" y="699984"/>
                  </a:lnTo>
                  <a:lnTo>
                    <a:pt x="617983" y="698125"/>
                  </a:lnTo>
                  <a:lnTo>
                    <a:pt x="619588" y="682880"/>
                  </a:lnTo>
                  <a:lnTo>
                    <a:pt x="621194" y="682843"/>
                  </a:lnTo>
                  <a:lnTo>
                    <a:pt x="626009" y="671435"/>
                  </a:lnTo>
                  <a:lnTo>
                    <a:pt x="627614" y="675013"/>
                  </a:lnTo>
                  <a:lnTo>
                    <a:pt x="629219" y="676131"/>
                  </a:lnTo>
                  <a:lnTo>
                    <a:pt x="630825" y="671105"/>
                  </a:lnTo>
                  <a:lnTo>
                    <a:pt x="632430" y="674472"/>
                  </a:lnTo>
                  <a:lnTo>
                    <a:pt x="637245" y="656614"/>
                  </a:lnTo>
                  <a:lnTo>
                    <a:pt x="638850" y="665399"/>
                  </a:lnTo>
                  <a:lnTo>
                    <a:pt x="640455" y="661710"/>
                  </a:lnTo>
                  <a:lnTo>
                    <a:pt x="642061" y="655067"/>
                  </a:lnTo>
                  <a:lnTo>
                    <a:pt x="643666" y="638452"/>
                  </a:lnTo>
                  <a:lnTo>
                    <a:pt x="648481" y="635536"/>
                  </a:lnTo>
                  <a:lnTo>
                    <a:pt x="650086" y="645453"/>
                  </a:lnTo>
                  <a:lnTo>
                    <a:pt x="651691" y="649156"/>
                  </a:lnTo>
                  <a:lnTo>
                    <a:pt x="653297" y="643553"/>
                  </a:lnTo>
                  <a:lnTo>
                    <a:pt x="654902" y="642528"/>
                  </a:lnTo>
                  <a:lnTo>
                    <a:pt x="661322" y="634069"/>
                  </a:lnTo>
                  <a:lnTo>
                    <a:pt x="662928" y="625750"/>
                  </a:lnTo>
                  <a:lnTo>
                    <a:pt x="664533" y="604174"/>
                  </a:lnTo>
                  <a:lnTo>
                    <a:pt x="666138" y="613388"/>
                  </a:lnTo>
                  <a:lnTo>
                    <a:pt x="670953" y="596833"/>
                  </a:lnTo>
                  <a:lnTo>
                    <a:pt x="672558" y="604254"/>
                  </a:lnTo>
                  <a:lnTo>
                    <a:pt x="674164" y="596656"/>
                  </a:lnTo>
                  <a:lnTo>
                    <a:pt x="675769" y="598343"/>
                  </a:lnTo>
                  <a:lnTo>
                    <a:pt x="677374" y="584895"/>
                  </a:lnTo>
                  <a:lnTo>
                    <a:pt x="682189" y="624138"/>
                  </a:lnTo>
                  <a:lnTo>
                    <a:pt x="683795" y="638997"/>
                  </a:lnTo>
                  <a:lnTo>
                    <a:pt x="685400" y="625764"/>
                  </a:lnTo>
                  <a:lnTo>
                    <a:pt x="687005" y="625233"/>
                  </a:lnTo>
                  <a:lnTo>
                    <a:pt x="688610" y="628871"/>
                  </a:lnTo>
                  <a:lnTo>
                    <a:pt x="693425" y="606536"/>
                  </a:lnTo>
                  <a:lnTo>
                    <a:pt x="695031" y="573208"/>
                  </a:lnTo>
                  <a:lnTo>
                    <a:pt x="696636" y="556989"/>
                  </a:lnTo>
                  <a:lnTo>
                    <a:pt x="698241" y="452739"/>
                  </a:lnTo>
                  <a:lnTo>
                    <a:pt x="699846" y="455096"/>
                  </a:lnTo>
                  <a:lnTo>
                    <a:pt x="704662" y="431909"/>
                  </a:lnTo>
                  <a:lnTo>
                    <a:pt x="706267" y="359906"/>
                  </a:lnTo>
                  <a:lnTo>
                    <a:pt x="707872" y="281569"/>
                  </a:lnTo>
                  <a:lnTo>
                    <a:pt x="709477" y="239791"/>
                  </a:lnTo>
                  <a:lnTo>
                    <a:pt x="711082" y="245553"/>
                  </a:lnTo>
                  <a:lnTo>
                    <a:pt x="715898" y="190044"/>
                  </a:lnTo>
                  <a:lnTo>
                    <a:pt x="717503" y="219157"/>
                  </a:lnTo>
                  <a:lnTo>
                    <a:pt x="719108" y="252214"/>
                  </a:lnTo>
                  <a:lnTo>
                    <a:pt x="720713" y="362193"/>
                  </a:lnTo>
                  <a:lnTo>
                    <a:pt x="722318" y="363530"/>
                  </a:lnTo>
                  <a:lnTo>
                    <a:pt x="727134" y="322074"/>
                  </a:lnTo>
                  <a:lnTo>
                    <a:pt x="728739" y="357489"/>
                  </a:lnTo>
                  <a:lnTo>
                    <a:pt x="730344" y="298617"/>
                  </a:lnTo>
                  <a:lnTo>
                    <a:pt x="731949" y="308114"/>
                  </a:lnTo>
                  <a:lnTo>
                    <a:pt x="733554" y="269719"/>
                  </a:lnTo>
                  <a:lnTo>
                    <a:pt x="738370" y="281573"/>
                  </a:lnTo>
                  <a:lnTo>
                    <a:pt x="739975" y="331199"/>
                  </a:lnTo>
                  <a:lnTo>
                    <a:pt x="741580" y="325326"/>
                  </a:lnTo>
                  <a:lnTo>
                    <a:pt x="743185" y="360097"/>
                  </a:lnTo>
                  <a:lnTo>
                    <a:pt x="744790" y="374844"/>
                  </a:lnTo>
                  <a:lnTo>
                    <a:pt x="749606" y="358010"/>
                  </a:lnTo>
                  <a:lnTo>
                    <a:pt x="751211" y="377006"/>
                  </a:lnTo>
                  <a:lnTo>
                    <a:pt x="752816" y="332121"/>
                  </a:lnTo>
                  <a:lnTo>
                    <a:pt x="754421" y="314151"/>
                  </a:lnTo>
                  <a:lnTo>
                    <a:pt x="756026" y="341666"/>
                  </a:lnTo>
                  <a:lnTo>
                    <a:pt x="760842" y="330813"/>
                  </a:lnTo>
                  <a:lnTo>
                    <a:pt x="762447" y="293148"/>
                  </a:lnTo>
                  <a:lnTo>
                    <a:pt x="764052" y="292464"/>
                  </a:lnTo>
                  <a:lnTo>
                    <a:pt x="765657" y="300424"/>
                  </a:lnTo>
                  <a:lnTo>
                    <a:pt x="767262" y="281443"/>
                  </a:lnTo>
                  <a:lnTo>
                    <a:pt x="772078" y="294327"/>
                  </a:lnTo>
                  <a:lnTo>
                    <a:pt x="773683" y="318362"/>
                  </a:lnTo>
                  <a:lnTo>
                    <a:pt x="775288" y="345923"/>
                  </a:lnTo>
                  <a:lnTo>
                    <a:pt x="776893" y="366893"/>
                  </a:lnTo>
                  <a:lnTo>
                    <a:pt x="778499" y="328512"/>
                  </a:lnTo>
                  <a:lnTo>
                    <a:pt x="783314" y="325675"/>
                  </a:lnTo>
                  <a:lnTo>
                    <a:pt x="784919" y="344805"/>
                  </a:lnTo>
                  <a:lnTo>
                    <a:pt x="786524" y="307211"/>
                  </a:lnTo>
                  <a:lnTo>
                    <a:pt x="788129" y="329797"/>
                  </a:lnTo>
                  <a:lnTo>
                    <a:pt x="789735" y="357158"/>
                  </a:lnTo>
                  <a:lnTo>
                    <a:pt x="794550" y="324748"/>
                  </a:lnTo>
                  <a:lnTo>
                    <a:pt x="796155" y="332802"/>
                  </a:lnTo>
                  <a:lnTo>
                    <a:pt x="797760" y="310359"/>
                  </a:lnTo>
                  <a:lnTo>
                    <a:pt x="799366" y="305646"/>
                  </a:lnTo>
                  <a:lnTo>
                    <a:pt x="800971" y="307714"/>
                  </a:lnTo>
                  <a:lnTo>
                    <a:pt x="805786" y="345094"/>
                  </a:lnTo>
                  <a:lnTo>
                    <a:pt x="807391" y="355858"/>
                  </a:lnTo>
                  <a:lnTo>
                    <a:pt x="808996" y="377523"/>
                  </a:lnTo>
                  <a:lnTo>
                    <a:pt x="810602" y="378002"/>
                  </a:lnTo>
                  <a:lnTo>
                    <a:pt x="812207" y="367345"/>
                  </a:lnTo>
                  <a:lnTo>
                    <a:pt x="818627" y="410874"/>
                  </a:lnTo>
                  <a:lnTo>
                    <a:pt x="820233" y="402452"/>
                  </a:lnTo>
                  <a:lnTo>
                    <a:pt x="821838" y="428229"/>
                  </a:lnTo>
                  <a:lnTo>
                    <a:pt x="823443" y="431383"/>
                  </a:lnTo>
                  <a:lnTo>
                    <a:pt x="828258" y="462950"/>
                  </a:lnTo>
                  <a:lnTo>
                    <a:pt x="829863" y="490120"/>
                  </a:lnTo>
                  <a:lnTo>
                    <a:pt x="831469" y="510125"/>
                  </a:lnTo>
                  <a:lnTo>
                    <a:pt x="833074" y="507941"/>
                  </a:lnTo>
                  <a:lnTo>
                    <a:pt x="834679" y="530728"/>
                  </a:lnTo>
                  <a:lnTo>
                    <a:pt x="839494" y="537784"/>
                  </a:lnTo>
                  <a:lnTo>
                    <a:pt x="841100" y="541138"/>
                  </a:lnTo>
                  <a:lnTo>
                    <a:pt x="842705" y="544212"/>
                  </a:lnTo>
                  <a:lnTo>
                    <a:pt x="844310" y="511011"/>
                  </a:lnTo>
                  <a:lnTo>
                    <a:pt x="845915" y="491056"/>
                  </a:lnTo>
                  <a:lnTo>
                    <a:pt x="850730" y="477534"/>
                  </a:lnTo>
                  <a:lnTo>
                    <a:pt x="852336" y="495597"/>
                  </a:lnTo>
                  <a:lnTo>
                    <a:pt x="853941" y="479593"/>
                  </a:lnTo>
                  <a:lnTo>
                    <a:pt x="855546" y="465283"/>
                  </a:lnTo>
                  <a:lnTo>
                    <a:pt x="857151" y="465246"/>
                  </a:lnTo>
                  <a:lnTo>
                    <a:pt x="861966" y="486892"/>
                  </a:lnTo>
                  <a:lnTo>
                    <a:pt x="863572" y="506646"/>
                  </a:lnTo>
                  <a:lnTo>
                    <a:pt x="865177" y="476546"/>
                  </a:lnTo>
                  <a:lnTo>
                    <a:pt x="866782" y="461385"/>
                  </a:lnTo>
                  <a:lnTo>
                    <a:pt x="868387" y="450504"/>
                  </a:lnTo>
                  <a:lnTo>
                    <a:pt x="873203" y="444299"/>
                  </a:lnTo>
                  <a:lnTo>
                    <a:pt x="874808" y="453666"/>
                  </a:lnTo>
                  <a:lnTo>
                    <a:pt x="876413" y="471572"/>
                  </a:lnTo>
                  <a:lnTo>
                    <a:pt x="878018" y="482071"/>
                  </a:lnTo>
                  <a:lnTo>
                    <a:pt x="884439" y="508654"/>
                  </a:lnTo>
                  <a:lnTo>
                    <a:pt x="886044" y="495271"/>
                  </a:lnTo>
                  <a:lnTo>
                    <a:pt x="887649" y="496152"/>
                  </a:lnTo>
                  <a:lnTo>
                    <a:pt x="889254" y="498033"/>
                  </a:lnTo>
                  <a:lnTo>
                    <a:pt x="890859" y="505579"/>
                  </a:lnTo>
                  <a:lnTo>
                    <a:pt x="895675" y="513111"/>
                  </a:lnTo>
                  <a:lnTo>
                    <a:pt x="897280" y="503725"/>
                  </a:lnTo>
                  <a:lnTo>
                    <a:pt x="898885" y="520382"/>
                  </a:lnTo>
                  <a:lnTo>
                    <a:pt x="900490" y="525296"/>
                  </a:lnTo>
                  <a:lnTo>
                    <a:pt x="902095" y="516111"/>
                  </a:lnTo>
                  <a:lnTo>
                    <a:pt x="906911" y="519614"/>
                  </a:lnTo>
                  <a:lnTo>
                    <a:pt x="908516" y="549625"/>
                  </a:lnTo>
                  <a:lnTo>
                    <a:pt x="910121" y="562197"/>
                  </a:lnTo>
                  <a:lnTo>
                    <a:pt x="911726" y="565560"/>
                  </a:lnTo>
                  <a:lnTo>
                    <a:pt x="913331" y="562202"/>
                  </a:lnTo>
                  <a:lnTo>
                    <a:pt x="918147" y="596964"/>
                  </a:lnTo>
                  <a:lnTo>
                    <a:pt x="919752" y="600136"/>
                  </a:lnTo>
                  <a:lnTo>
                    <a:pt x="921357" y="605069"/>
                  </a:lnTo>
                  <a:lnTo>
                    <a:pt x="922962" y="596261"/>
                  </a:lnTo>
                  <a:lnTo>
                    <a:pt x="924567" y="605227"/>
                  </a:lnTo>
                  <a:lnTo>
                    <a:pt x="929383" y="577321"/>
                  </a:lnTo>
                  <a:lnTo>
                    <a:pt x="930988" y="578425"/>
                  </a:lnTo>
                  <a:lnTo>
                    <a:pt x="932593" y="620799"/>
                  </a:lnTo>
                  <a:lnTo>
                    <a:pt x="934198" y="612950"/>
                  </a:lnTo>
                  <a:lnTo>
                    <a:pt x="935804" y="585864"/>
                  </a:lnTo>
                  <a:lnTo>
                    <a:pt x="940619" y="587816"/>
                  </a:lnTo>
                  <a:lnTo>
                    <a:pt x="942224" y="597337"/>
                  </a:lnTo>
                  <a:lnTo>
                    <a:pt x="943829" y="603033"/>
                  </a:lnTo>
                  <a:lnTo>
                    <a:pt x="945434" y="609396"/>
                  </a:lnTo>
                  <a:lnTo>
                    <a:pt x="947040" y="617785"/>
                  </a:lnTo>
                  <a:lnTo>
                    <a:pt x="951855" y="626649"/>
                  </a:lnTo>
                  <a:lnTo>
                    <a:pt x="953460" y="635439"/>
                  </a:lnTo>
                  <a:lnTo>
                    <a:pt x="955065" y="635127"/>
                  </a:lnTo>
                  <a:lnTo>
                    <a:pt x="956671" y="623696"/>
                  </a:lnTo>
                  <a:lnTo>
                    <a:pt x="958276" y="612335"/>
                  </a:lnTo>
                  <a:lnTo>
                    <a:pt x="963091" y="619061"/>
                  </a:lnTo>
                  <a:lnTo>
                    <a:pt x="964696" y="623319"/>
                  </a:lnTo>
                  <a:lnTo>
                    <a:pt x="966301" y="632476"/>
                  </a:lnTo>
                  <a:lnTo>
                    <a:pt x="967907" y="631284"/>
                  </a:lnTo>
                  <a:lnTo>
                    <a:pt x="969512" y="664393"/>
                  </a:lnTo>
                  <a:lnTo>
                    <a:pt x="974327" y="672726"/>
                  </a:lnTo>
                  <a:lnTo>
                    <a:pt x="975932" y="681590"/>
                  </a:lnTo>
                  <a:lnTo>
                    <a:pt x="977537" y="660121"/>
                  </a:lnTo>
                  <a:lnTo>
                    <a:pt x="979143" y="658370"/>
                  </a:lnTo>
                  <a:lnTo>
                    <a:pt x="980748" y="659963"/>
                  </a:lnTo>
                  <a:lnTo>
                    <a:pt x="987168" y="640083"/>
                  </a:lnTo>
                  <a:lnTo>
                    <a:pt x="988774" y="655589"/>
                  </a:lnTo>
                  <a:lnTo>
                    <a:pt x="990379" y="667187"/>
                  </a:lnTo>
                  <a:lnTo>
                    <a:pt x="991984" y="657606"/>
                  </a:lnTo>
                  <a:lnTo>
                    <a:pt x="996799" y="678287"/>
                  </a:lnTo>
                  <a:lnTo>
                    <a:pt x="998404" y="680742"/>
                  </a:lnTo>
                  <a:lnTo>
                    <a:pt x="1000010" y="691795"/>
                  </a:lnTo>
                  <a:lnTo>
                    <a:pt x="1001615" y="687822"/>
                  </a:lnTo>
                  <a:lnTo>
                    <a:pt x="1003220" y="697119"/>
                  </a:lnTo>
                  <a:lnTo>
                    <a:pt x="1008035" y="644051"/>
                  </a:lnTo>
                  <a:lnTo>
                    <a:pt x="1009641" y="636338"/>
                  </a:lnTo>
                  <a:lnTo>
                    <a:pt x="1011246" y="603257"/>
                  </a:lnTo>
                  <a:lnTo>
                    <a:pt x="1012851" y="589530"/>
                  </a:lnTo>
                  <a:lnTo>
                    <a:pt x="1014456" y="574587"/>
                  </a:lnTo>
                  <a:lnTo>
                    <a:pt x="1019271" y="586213"/>
                  </a:lnTo>
                  <a:lnTo>
                    <a:pt x="1020877" y="590457"/>
                  </a:lnTo>
                  <a:lnTo>
                    <a:pt x="1022482" y="617515"/>
                  </a:lnTo>
                  <a:lnTo>
                    <a:pt x="1024087" y="627907"/>
                  </a:lnTo>
                  <a:lnTo>
                    <a:pt x="1025692" y="627511"/>
                  </a:lnTo>
                  <a:lnTo>
                    <a:pt x="1030508" y="653381"/>
                  </a:lnTo>
                  <a:lnTo>
                    <a:pt x="1032113" y="649138"/>
                  </a:lnTo>
                  <a:lnTo>
                    <a:pt x="1033718" y="645565"/>
                  </a:lnTo>
                  <a:lnTo>
                    <a:pt x="1035323" y="653926"/>
                  </a:lnTo>
                  <a:lnTo>
                    <a:pt x="1036928" y="695429"/>
                  </a:lnTo>
                  <a:lnTo>
                    <a:pt x="1043349" y="665850"/>
                  </a:lnTo>
                  <a:lnTo>
                    <a:pt x="1044954" y="676256"/>
                  </a:lnTo>
                  <a:lnTo>
                    <a:pt x="1046559" y="657219"/>
                  </a:lnTo>
                  <a:lnTo>
                    <a:pt x="1048164" y="672553"/>
                  </a:lnTo>
                  <a:lnTo>
                    <a:pt x="1052980" y="689532"/>
                  </a:lnTo>
                  <a:lnTo>
                    <a:pt x="1054585" y="696756"/>
                  </a:lnTo>
                  <a:lnTo>
                    <a:pt x="1056190" y="712467"/>
                  </a:lnTo>
                  <a:lnTo>
                    <a:pt x="1057795" y="702923"/>
                  </a:lnTo>
                  <a:lnTo>
                    <a:pt x="1059400" y="707749"/>
                  </a:lnTo>
                  <a:lnTo>
                    <a:pt x="1064216" y="695293"/>
                  </a:lnTo>
                  <a:lnTo>
                    <a:pt x="1065821" y="707712"/>
                  </a:lnTo>
                  <a:lnTo>
                    <a:pt x="1067426" y="670946"/>
                  </a:lnTo>
                  <a:lnTo>
                    <a:pt x="1069031" y="647475"/>
                  </a:lnTo>
                  <a:lnTo>
                    <a:pt x="1070636" y="655491"/>
                  </a:lnTo>
                  <a:lnTo>
                    <a:pt x="1075452" y="650796"/>
                  </a:lnTo>
                  <a:lnTo>
                    <a:pt x="1077057" y="686015"/>
                  </a:lnTo>
                  <a:lnTo>
                    <a:pt x="1078662" y="700599"/>
                  </a:lnTo>
                  <a:lnTo>
                    <a:pt x="1080267" y="733754"/>
                  </a:lnTo>
                  <a:lnTo>
                    <a:pt x="1081872" y="755358"/>
                  </a:lnTo>
                  <a:lnTo>
                    <a:pt x="1086688" y="750863"/>
                  </a:lnTo>
                  <a:lnTo>
                    <a:pt x="1088293" y="751515"/>
                  </a:lnTo>
                  <a:lnTo>
                    <a:pt x="1091503" y="741794"/>
                  </a:lnTo>
                  <a:lnTo>
                    <a:pt x="1093108" y="743862"/>
                  </a:lnTo>
                  <a:lnTo>
                    <a:pt x="1097924" y="762908"/>
                  </a:lnTo>
                  <a:lnTo>
                    <a:pt x="1099529" y="769858"/>
                  </a:lnTo>
                  <a:lnTo>
                    <a:pt x="1101134" y="780194"/>
                  </a:lnTo>
                  <a:lnTo>
                    <a:pt x="1102739" y="769308"/>
                  </a:lnTo>
                  <a:lnTo>
                    <a:pt x="1104345" y="778857"/>
                  </a:lnTo>
                  <a:lnTo>
                    <a:pt x="1109160" y="766476"/>
                  </a:lnTo>
                  <a:lnTo>
                    <a:pt x="1110765" y="781517"/>
                  </a:lnTo>
                  <a:lnTo>
                    <a:pt x="1112370" y="793115"/>
                  </a:lnTo>
                  <a:lnTo>
                    <a:pt x="1120396" y="791080"/>
                  </a:lnTo>
                  <a:lnTo>
                    <a:pt x="1122001" y="810578"/>
                  </a:lnTo>
                  <a:lnTo>
                    <a:pt x="1123606" y="819652"/>
                  </a:lnTo>
                  <a:lnTo>
                    <a:pt x="1125212" y="847045"/>
                  </a:lnTo>
                  <a:lnTo>
                    <a:pt x="1126817" y="858536"/>
                  </a:lnTo>
                  <a:lnTo>
                    <a:pt x="1131632" y="855718"/>
                  </a:lnTo>
                  <a:lnTo>
                    <a:pt x="1133237" y="854540"/>
                  </a:lnTo>
                  <a:lnTo>
                    <a:pt x="1134842" y="846766"/>
                  </a:lnTo>
                  <a:lnTo>
                    <a:pt x="1136448" y="849160"/>
                  </a:lnTo>
                  <a:lnTo>
                    <a:pt x="1138053" y="841567"/>
                  </a:lnTo>
                  <a:lnTo>
                    <a:pt x="1142868" y="840165"/>
                  </a:lnTo>
                  <a:lnTo>
                    <a:pt x="1144473" y="854652"/>
                  </a:lnTo>
                  <a:lnTo>
                    <a:pt x="1146079" y="861382"/>
                  </a:lnTo>
                  <a:lnTo>
                    <a:pt x="1147684" y="884341"/>
                  </a:lnTo>
                  <a:lnTo>
                    <a:pt x="1149289" y="866408"/>
                  </a:lnTo>
                  <a:lnTo>
                    <a:pt x="1154104" y="850846"/>
                  </a:lnTo>
                  <a:lnTo>
                    <a:pt x="1155709" y="839047"/>
                  </a:lnTo>
                  <a:lnTo>
                    <a:pt x="1157315" y="849002"/>
                  </a:lnTo>
                  <a:lnTo>
                    <a:pt x="1165340" y="849244"/>
                  </a:lnTo>
                  <a:lnTo>
                    <a:pt x="1166946" y="870582"/>
                  </a:lnTo>
                  <a:lnTo>
                    <a:pt x="1168551" y="880289"/>
                  </a:lnTo>
                  <a:lnTo>
                    <a:pt x="1170156" y="879898"/>
                  </a:lnTo>
                  <a:lnTo>
                    <a:pt x="1176576" y="885008"/>
                  </a:lnTo>
                  <a:lnTo>
                    <a:pt x="1178182" y="896625"/>
                  </a:lnTo>
                  <a:lnTo>
                    <a:pt x="1179787" y="901636"/>
                  </a:lnTo>
                  <a:lnTo>
                    <a:pt x="1181392" y="880438"/>
                  </a:lnTo>
                  <a:lnTo>
                    <a:pt x="1182997" y="881342"/>
                  </a:lnTo>
                  <a:lnTo>
                    <a:pt x="1187812" y="856133"/>
                  </a:lnTo>
                  <a:lnTo>
                    <a:pt x="1189418" y="868980"/>
                  </a:lnTo>
                  <a:lnTo>
                    <a:pt x="1191023" y="877746"/>
                  </a:lnTo>
                  <a:lnTo>
                    <a:pt x="1192628" y="887355"/>
                  </a:lnTo>
                  <a:lnTo>
                    <a:pt x="1194233" y="870917"/>
                  </a:lnTo>
                  <a:lnTo>
                    <a:pt x="1200654" y="873605"/>
                  </a:lnTo>
                  <a:lnTo>
                    <a:pt x="1203864" y="885469"/>
                  </a:lnTo>
                  <a:lnTo>
                    <a:pt x="1205469" y="868896"/>
                  </a:lnTo>
                  <a:lnTo>
                    <a:pt x="1210285" y="854153"/>
                  </a:lnTo>
                  <a:lnTo>
                    <a:pt x="1211890" y="863963"/>
                  </a:lnTo>
                  <a:lnTo>
                    <a:pt x="1213495" y="844330"/>
                  </a:lnTo>
                  <a:lnTo>
                    <a:pt x="1215100" y="847711"/>
                  </a:lnTo>
                  <a:lnTo>
                    <a:pt x="1216705" y="850255"/>
                  </a:lnTo>
                  <a:lnTo>
                    <a:pt x="1221521" y="828465"/>
                  </a:lnTo>
                  <a:lnTo>
                    <a:pt x="1223126" y="834730"/>
                  </a:lnTo>
                  <a:lnTo>
                    <a:pt x="1224731" y="836076"/>
                  </a:lnTo>
                  <a:lnTo>
                    <a:pt x="1226336" y="813196"/>
                  </a:lnTo>
                  <a:lnTo>
                    <a:pt x="1227941" y="836937"/>
                  </a:lnTo>
                  <a:lnTo>
                    <a:pt x="1232757" y="846025"/>
                  </a:lnTo>
                  <a:lnTo>
                    <a:pt x="1234362" y="858807"/>
                  </a:lnTo>
                  <a:lnTo>
                    <a:pt x="1235967" y="867373"/>
                  </a:lnTo>
                  <a:lnTo>
                    <a:pt x="1237572" y="870004"/>
                  </a:lnTo>
                  <a:lnTo>
                    <a:pt x="1239177" y="871788"/>
                  </a:lnTo>
                  <a:lnTo>
                    <a:pt x="1245598" y="857800"/>
                  </a:lnTo>
                  <a:lnTo>
                    <a:pt x="1247203" y="847013"/>
                  </a:lnTo>
                  <a:lnTo>
                    <a:pt x="1248808" y="840408"/>
                  </a:lnTo>
                  <a:lnTo>
                    <a:pt x="1250413" y="861550"/>
                  </a:lnTo>
                  <a:lnTo>
                    <a:pt x="1255229" y="851596"/>
                  </a:lnTo>
                  <a:lnTo>
                    <a:pt x="1256834" y="852556"/>
                  </a:lnTo>
                  <a:lnTo>
                    <a:pt x="1258439" y="860805"/>
                  </a:lnTo>
                  <a:lnTo>
                    <a:pt x="1260044" y="851195"/>
                  </a:lnTo>
                  <a:lnTo>
                    <a:pt x="1261650" y="809129"/>
                  </a:lnTo>
                  <a:lnTo>
                    <a:pt x="1266465" y="823350"/>
                  </a:lnTo>
                  <a:lnTo>
                    <a:pt x="1268070" y="822922"/>
                  </a:lnTo>
                  <a:lnTo>
                    <a:pt x="1269675" y="812260"/>
                  </a:lnTo>
                  <a:lnTo>
                    <a:pt x="1271280" y="815012"/>
                  </a:lnTo>
                  <a:lnTo>
                    <a:pt x="1272886" y="766309"/>
                  </a:lnTo>
                  <a:lnTo>
                    <a:pt x="1277701" y="742097"/>
                  </a:lnTo>
                  <a:lnTo>
                    <a:pt x="1279306" y="757901"/>
                  </a:lnTo>
                  <a:lnTo>
                    <a:pt x="1280911" y="773813"/>
                  </a:lnTo>
                  <a:lnTo>
                    <a:pt x="1282517" y="804881"/>
                  </a:lnTo>
                  <a:lnTo>
                    <a:pt x="1284122" y="799953"/>
                  </a:lnTo>
                  <a:lnTo>
                    <a:pt x="1288937" y="792212"/>
                  </a:lnTo>
                  <a:lnTo>
                    <a:pt x="1290542" y="801970"/>
                  </a:lnTo>
                  <a:lnTo>
                    <a:pt x="1292147" y="793791"/>
                  </a:lnTo>
                  <a:lnTo>
                    <a:pt x="1293753" y="811742"/>
                  </a:lnTo>
                  <a:lnTo>
                    <a:pt x="1295358" y="802403"/>
                  </a:lnTo>
                  <a:lnTo>
                    <a:pt x="1300173" y="801113"/>
                  </a:lnTo>
                  <a:lnTo>
                    <a:pt x="1301778" y="787679"/>
                  </a:lnTo>
                  <a:lnTo>
                    <a:pt x="1303383" y="770669"/>
                  </a:lnTo>
                  <a:lnTo>
                    <a:pt x="1304989" y="754599"/>
                  </a:lnTo>
                  <a:lnTo>
                    <a:pt x="1306594" y="766747"/>
                  </a:lnTo>
                  <a:lnTo>
                    <a:pt x="1311409" y="757827"/>
                  </a:lnTo>
                  <a:lnTo>
                    <a:pt x="1313014" y="745227"/>
                  </a:lnTo>
                  <a:lnTo>
                    <a:pt x="1314620" y="762932"/>
                  </a:lnTo>
                  <a:lnTo>
                    <a:pt x="1316225" y="766877"/>
                  </a:lnTo>
                  <a:lnTo>
                    <a:pt x="1317830" y="767226"/>
                  </a:lnTo>
                  <a:lnTo>
                    <a:pt x="1322645" y="782919"/>
                  </a:lnTo>
                  <a:lnTo>
                    <a:pt x="1324250" y="794494"/>
                  </a:lnTo>
                  <a:lnTo>
                    <a:pt x="1325856" y="789999"/>
                  </a:lnTo>
                  <a:lnTo>
                    <a:pt x="1327461" y="797103"/>
                  </a:lnTo>
                  <a:lnTo>
                    <a:pt x="1329066" y="791900"/>
                  </a:lnTo>
                  <a:lnTo>
                    <a:pt x="1333881" y="792906"/>
                  </a:lnTo>
                  <a:lnTo>
                    <a:pt x="1335487" y="799553"/>
                  </a:lnTo>
                  <a:lnTo>
                    <a:pt x="1337092" y="811375"/>
                  </a:lnTo>
                  <a:lnTo>
                    <a:pt x="1338697" y="819186"/>
                  </a:lnTo>
                  <a:lnTo>
                    <a:pt x="1340302" y="825525"/>
                  </a:lnTo>
                  <a:lnTo>
                    <a:pt x="1345117" y="839425"/>
                  </a:lnTo>
                  <a:lnTo>
                    <a:pt x="1346723" y="837026"/>
                  </a:lnTo>
                  <a:lnTo>
                    <a:pt x="1348328" y="839737"/>
                  </a:lnTo>
                  <a:lnTo>
                    <a:pt x="1349933" y="837301"/>
                  </a:lnTo>
                  <a:lnTo>
                    <a:pt x="1351538" y="843841"/>
                  </a:lnTo>
                  <a:lnTo>
                    <a:pt x="1356354" y="856762"/>
                  </a:lnTo>
                  <a:lnTo>
                    <a:pt x="1357959" y="852122"/>
                  </a:lnTo>
                  <a:lnTo>
                    <a:pt x="1359564" y="857656"/>
                  </a:lnTo>
                  <a:lnTo>
                    <a:pt x="1361169" y="859668"/>
                  </a:lnTo>
                  <a:lnTo>
                    <a:pt x="1362774" y="843943"/>
                  </a:lnTo>
                  <a:lnTo>
                    <a:pt x="1367590" y="847590"/>
                  </a:lnTo>
                  <a:lnTo>
                    <a:pt x="1369195" y="834338"/>
                  </a:lnTo>
                  <a:lnTo>
                    <a:pt x="1370800" y="840776"/>
                  </a:lnTo>
                  <a:lnTo>
                    <a:pt x="1372405" y="855280"/>
                  </a:lnTo>
                  <a:lnTo>
                    <a:pt x="1374010" y="893257"/>
                  </a:lnTo>
                  <a:lnTo>
                    <a:pt x="1378826" y="904166"/>
                  </a:lnTo>
                  <a:lnTo>
                    <a:pt x="1380431" y="899461"/>
                  </a:lnTo>
                  <a:lnTo>
                    <a:pt x="1382036" y="868150"/>
                  </a:lnTo>
                  <a:lnTo>
                    <a:pt x="1383641" y="866674"/>
                  </a:lnTo>
                  <a:lnTo>
                    <a:pt x="1385246" y="888114"/>
                  </a:lnTo>
                  <a:lnTo>
                    <a:pt x="1390062" y="890737"/>
                  </a:lnTo>
                  <a:lnTo>
                    <a:pt x="1391667" y="902228"/>
                  </a:lnTo>
                  <a:lnTo>
                    <a:pt x="1393272" y="899960"/>
                  </a:lnTo>
                  <a:lnTo>
                    <a:pt x="1394877" y="900854"/>
                  </a:lnTo>
                  <a:lnTo>
                    <a:pt x="1396482" y="891664"/>
                  </a:lnTo>
                  <a:lnTo>
                    <a:pt x="1401298" y="898464"/>
                  </a:lnTo>
                  <a:lnTo>
                    <a:pt x="1402903" y="901711"/>
                  </a:lnTo>
                  <a:lnTo>
                    <a:pt x="1404508" y="900514"/>
                  </a:lnTo>
                  <a:lnTo>
                    <a:pt x="1406113" y="900444"/>
                  </a:lnTo>
                  <a:lnTo>
                    <a:pt x="1407718" y="905652"/>
                  </a:lnTo>
                  <a:lnTo>
                    <a:pt x="1414139" y="917446"/>
                  </a:lnTo>
                  <a:lnTo>
                    <a:pt x="1415744" y="913975"/>
                  </a:lnTo>
                  <a:lnTo>
                    <a:pt x="1417349" y="886116"/>
                  </a:lnTo>
                  <a:lnTo>
                    <a:pt x="1418954" y="905959"/>
                  </a:lnTo>
                  <a:lnTo>
                    <a:pt x="1423770" y="916998"/>
                  </a:lnTo>
                  <a:lnTo>
                    <a:pt x="1425375" y="910789"/>
                  </a:lnTo>
                  <a:lnTo>
                    <a:pt x="1426980" y="914460"/>
                  </a:lnTo>
                  <a:lnTo>
                    <a:pt x="1428585" y="915624"/>
                  </a:lnTo>
                  <a:lnTo>
                    <a:pt x="1430191" y="890089"/>
                  </a:lnTo>
                  <a:lnTo>
                    <a:pt x="1435006" y="896019"/>
                  </a:lnTo>
                  <a:lnTo>
                    <a:pt x="1436611" y="878063"/>
                  </a:lnTo>
                  <a:lnTo>
                    <a:pt x="1438216" y="888995"/>
                  </a:lnTo>
                  <a:lnTo>
                    <a:pt x="1439821" y="821016"/>
                  </a:lnTo>
                  <a:lnTo>
                    <a:pt x="1441427" y="799422"/>
                  </a:lnTo>
                  <a:lnTo>
                    <a:pt x="1446242" y="808789"/>
                  </a:lnTo>
                  <a:lnTo>
                    <a:pt x="1447847" y="805137"/>
                  </a:lnTo>
                  <a:lnTo>
                    <a:pt x="1449452" y="830100"/>
                  </a:lnTo>
                  <a:lnTo>
                    <a:pt x="1451058" y="832773"/>
                  </a:lnTo>
                  <a:lnTo>
                    <a:pt x="1452663" y="849612"/>
                  </a:lnTo>
                  <a:lnTo>
                    <a:pt x="1457478" y="846873"/>
                  </a:lnTo>
                  <a:lnTo>
                    <a:pt x="1459083" y="835871"/>
                  </a:lnTo>
                  <a:lnTo>
                    <a:pt x="1460688" y="822265"/>
                  </a:lnTo>
                  <a:lnTo>
                    <a:pt x="1462294" y="813550"/>
                  </a:lnTo>
                  <a:lnTo>
                    <a:pt x="1463899" y="822759"/>
                  </a:lnTo>
                  <a:lnTo>
                    <a:pt x="1470319" y="803684"/>
                  </a:lnTo>
                  <a:lnTo>
                    <a:pt x="1471925" y="796539"/>
                  </a:lnTo>
                  <a:lnTo>
                    <a:pt x="1473530" y="797811"/>
                  </a:lnTo>
                  <a:lnTo>
                    <a:pt x="1475135" y="808966"/>
                  </a:lnTo>
                  <a:lnTo>
                    <a:pt x="1479950" y="812539"/>
                  </a:lnTo>
                  <a:lnTo>
                    <a:pt x="1481555" y="801118"/>
                  </a:lnTo>
                  <a:lnTo>
                    <a:pt x="1483161" y="807024"/>
                  </a:lnTo>
                  <a:lnTo>
                    <a:pt x="1484766" y="801262"/>
                  </a:lnTo>
                  <a:lnTo>
                    <a:pt x="1486371" y="799483"/>
                  </a:lnTo>
                  <a:lnTo>
                    <a:pt x="1491186" y="775993"/>
                  </a:lnTo>
                  <a:lnTo>
                    <a:pt x="1492792" y="766514"/>
                  </a:lnTo>
                  <a:lnTo>
                    <a:pt x="1494397" y="783115"/>
                  </a:lnTo>
                  <a:lnTo>
                    <a:pt x="1496002" y="779528"/>
                  </a:lnTo>
                  <a:lnTo>
                    <a:pt x="1497607" y="780935"/>
                  </a:lnTo>
                  <a:lnTo>
                    <a:pt x="1502422" y="790954"/>
                  </a:lnTo>
                  <a:lnTo>
                    <a:pt x="1504028" y="791019"/>
                  </a:lnTo>
                  <a:lnTo>
                    <a:pt x="1505633" y="792985"/>
                  </a:lnTo>
                  <a:lnTo>
                    <a:pt x="1507238" y="825460"/>
                  </a:lnTo>
                  <a:lnTo>
                    <a:pt x="1508843" y="816699"/>
                  </a:lnTo>
                  <a:lnTo>
                    <a:pt x="1513658" y="816810"/>
                  </a:lnTo>
                  <a:lnTo>
                    <a:pt x="1515264" y="809604"/>
                  </a:lnTo>
                  <a:lnTo>
                    <a:pt x="1516869" y="806209"/>
                  </a:lnTo>
                  <a:lnTo>
                    <a:pt x="1518474" y="812171"/>
                  </a:lnTo>
                  <a:lnTo>
                    <a:pt x="1520079" y="786962"/>
                  </a:lnTo>
                  <a:lnTo>
                    <a:pt x="1524895" y="780287"/>
                  </a:lnTo>
                  <a:lnTo>
                    <a:pt x="1526500" y="778205"/>
                  </a:lnTo>
                  <a:lnTo>
                    <a:pt x="1528105" y="788243"/>
                  </a:lnTo>
                  <a:lnTo>
                    <a:pt x="1529710" y="788881"/>
                  </a:lnTo>
                  <a:lnTo>
                    <a:pt x="1531315" y="798533"/>
                  </a:lnTo>
                  <a:lnTo>
                    <a:pt x="1536131" y="793493"/>
                  </a:lnTo>
                  <a:lnTo>
                    <a:pt x="1537736" y="772658"/>
                  </a:lnTo>
                  <a:lnTo>
                    <a:pt x="1539341" y="768992"/>
                  </a:lnTo>
                  <a:lnTo>
                    <a:pt x="1540946" y="749684"/>
                  </a:lnTo>
                  <a:lnTo>
                    <a:pt x="1542551" y="731458"/>
                  </a:lnTo>
                  <a:lnTo>
                    <a:pt x="1547367" y="757459"/>
                  </a:lnTo>
                  <a:lnTo>
                    <a:pt x="1548972" y="769695"/>
                  </a:lnTo>
                  <a:lnTo>
                    <a:pt x="1550577" y="771908"/>
                  </a:lnTo>
                  <a:lnTo>
                    <a:pt x="1552182" y="764632"/>
                  </a:lnTo>
                  <a:lnTo>
                    <a:pt x="1553787" y="785476"/>
                  </a:lnTo>
                  <a:lnTo>
                    <a:pt x="1558603" y="789906"/>
                  </a:lnTo>
                  <a:lnTo>
                    <a:pt x="1560208" y="796357"/>
                  </a:lnTo>
                  <a:lnTo>
                    <a:pt x="1561813" y="807271"/>
                  </a:lnTo>
                  <a:lnTo>
                    <a:pt x="1563418" y="811305"/>
                  </a:lnTo>
                  <a:lnTo>
                    <a:pt x="1565023" y="822419"/>
                  </a:lnTo>
                  <a:lnTo>
                    <a:pt x="1571444" y="802333"/>
                  </a:lnTo>
                  <a:lnTo>
                    <a:pt x="1573049" y="790586"/>
                  </a:lnTo>
                  <a:lnTo>
                    <a:pt x="1574654" y="799362"/>
                  </a:lnTo>
                  <a:lnTo>
                    <a:pt x="1576259" y="804071"/>
                  </a:lnTo>
                  <a:lnTo>
                    <a:pt x="1581075" y="799818"/>
                  </a:lnTo>
                  <a:lnTo>
                    <a:pt x="1582680" y="801127"/>
                  </a:lnTo>
                  <a:lnTo>
                    <a:pt x="1584285" y="802473"/>
                  </a:lnTo>
                  <a:lnTo>
                    <a:pt x="1585890" y="787288"/>
                  </a:lnTo>
                  <a:lnTo>
                    <a:pt x="1587496" y="773538"/>
                  </a:lnTo>
                  <a:lnTo>
                    <a:pt x="1592311" y="757528"/>
                  </a:lnTo>
                  <a:lnTo>
                    <a:pt x="1593916" y="763328"/>
                  </a:lnTo>
                  <a:lnTo>
                    <a:pt x="1595521" y="772439"/>
                  </a:lnTo>
                  <a:lnTo>
                    <a:pt x="1597126" y="777497"/>
                  </a:lnTo>
                  <a:lnTo>
                    <a:pt x="1598732" y="765992"/>
                  </a:lnTo>
                  <a:lnTo>
                    <a:pt x="1603547" y="766747"/>
                  </a:lnTo>
                  <a:lnTo>
                    <a:pt x="1605152" y="743275"/>
                  </a:lnTo>
                  <a:lnTo>
                    <a:pt x="1606757" y="721755"/>
                  </a:lnTo>
                  <a:lnTo>
                    <a:pt x="1608362" y="724955"/>
                  </a:lnTo>
                  <a:lnTo>
                    <a:pt x="1609968" y="737089"/>
                  </a:lnTo>
                  <a:lnTo>
                    <a:pt x="1614783" y="741990"/>
                  </a:lnTo>
                  <a:lnTo>
                    <a:pt x="1616388" y="737704"/>
                  </a:lnTo>
                  <a:lnTo>
                    <a:pt x="1617993" y="721285"/>
                  </a:lnTo>
                  <a:lnTo>
                    <a:pt x="1619599" y="731234"/>
                  </a:lnTo>
                  <a:lnTo>
                    <a:pt x="1621204" y="726800"/>
                  </a:lnTo>
                  <a:lnTo>
                    <a:pt x="1627624" y="719538"/>
                  </a:lnTo>
                  <a:lnTo>
                    <a:pt x="1629229" y="732767"/>
                  </a:lnTo>
                  <a:lnTo>
                    <a:pt x="1630835" y="745092"/>
                  </a:lnTo>
                  <a:lnTo>
                    <a:pt x="1632440" y="750439"/>
                  </a:lnTo>
                  <a:lnTo>
                    <a:pt x="1637255" y="755148"/>
                  </a:lnTo>
                  <a:lnTo>
                    <a:pt x="1638860" y="771111"/>
                  </a:lnTo>
                  <a:lnTo>
                    <a:pt x="1640466" y="777562"/>
                  </a:lnTo>
                  <a:lnTo>
                    <a:pt x="1642071" y="772383"/>
                  </a:lnTo>
                  <a:lnTo>
                    <a:pt x="1643676" y="770026"/>
                  </a:lnTo>
                  <a:lnTo>
                    <a:pt x="1648491" y="773081"/>
                  </a:lnTo>
                  <a:lnTo>
                    <a:pt x="1650096" y="769863"/>
                  </a:lnTo>
                  <a:lnTo>
                    <a:pt x="1651702" y="772290"/>
                  </a:lnTo>
                  <a:lnTo>
                    <a:pt x="1653307" y="780730"/>
                  </a:lnTo>
                  <a:lnTo>
                    <a:pt x="1654912" y="748310"/>
                  </a:lnTo>
                  <a:lnTo>
                    <a:pt x="1659727" y="744859"/>
                  </a:lnTo>
                  <a:lnTo>
                    <a:pt x="1661333" y="741291"/>
                  </a:lnTo>
                  <a:lnTo>
                    <a:pt x="1662938" y="737765"/>
                  </a:lnTo>
                  <a:lnTo>
                    <a:pt x="1664543" y="738016"/>
                  </a:lnTo>
                  <a:lnTo>
                    <a:pt x="1666148" y="751222"/>
                  </a:lnTo>
                  <a:lnTo>
                    <a:pt x="1670963" y="762745"/>
                  </a:lnTo>
                  <a:lnTo>
                    <a:pt x="1672569" y="765750"/>
                  </a:lnTo>
                  <a:lnTo>
                    <a:pt x="1674174" y="747747"/>
                  </a:lnTo>
                  <a:lnTo>
                    <a:pt x="1677384" y="730736"/>
                  </a:lnTo>
                  <a:lnTo>
                    <a:pt x="1682200" y="727289"/>
                  </a:lnTo>
                  <a:lnTo>
                    <a:pt x="1683805" y="701731"/>
                  </a:lnTo>
                  <a:lnTo>
                    <a:pt x="1685410" y="706855"/>
                  </a:lnTo>
                  <a:lnTo>
                    <a:pt x="1687015" y="704894"/>
                  </a:lnTo>
                  <a:lnTo>
                    <a:pt x="1688620" y="697874"/>
                  </a:lnTo>
                  <a:lnTo>
                    <a:pt x="1693436" y="677859"/>
                  </a:lnTo>
                  <a:lnTo>
                    <a:pt x="1695041" y="660880"/>
                  </a:lnTo>
                  <a:lnTo>
                    <a:pt x="1696646" y="648793"/>
                  </a:lnTo>
                  <a:lnTo>
                    <a:pt x="1699856" y="637595"/>
                  </a:lnTo>
                  <a:lnTo>
                    <a:pt x="1704672" y="634330"/>
                  </a:lnTo>
                  <a:lnTo>
                    <a:pt x="1706277" y="651816"/>
                  </a:lnTo>
                  <a:lnTo>
                    <a:pt x="1707882" y="666628"/>
                  </a:lnTo>
                  <a:lnTo>
                    <a:pt x="1709487" y="660634"/>
                  </a:lnTo>
                  <a:lnTo>
                    <a:pt x="1711092" y="650395"/>
                  </a:lnTo>
                  <a:lnTo>
                    <a:pt x="1715908" y="654345"/>
                  </a:lnTo>
                  <a:lnTo>
                    <a:pt x="1717513" y="668259"/>
                  </a:lnTo>
                  <a:lnTo>
                    <a:pt x="1719118" y="687519"/>
                  </a:lnTo>
                  <a:lnTo>
                    <a:pt x="1720723" y="671855"/>
                  </a:lnTo>
                  <a:lnTo>
                    <a:pt x="1722328" y="681413"/>
                  </a:lnTo>
                  <a:lnTo>
                    <a:pt x="1727144" y="668901"/>
                  </a:lnTo>
                  <a:lnTo>
                    <a:pt x="1728749" y="650353"/>
                  </a:lnTo>
                  <a:lnTo>
                    <a:pt x="1730354" y="641867"/>
                  </a:lnTo>
                  <a:lnTo>
                    <a:pt x="1731959" y="674822"/>
                  </a:lnTo>
                  <a:lnTo>
                    <a:pt x="1733564" y="671305"/>
                  </a:lnTo>
                  <a:lnTo>
                    <a:pt x="1738380" y="661132"/>
                  </a:lnTo>
                  <a:lnTo>
                    <a:pt x="1739985" y="656465"/>
                  </a:lnTo>
                  <a:lnTo>
                    <a:pt x="1741590" y="673215"/>
                  </a:lnTo>
                  <a:lnTo>
                    <a:pt x="1743195" y="683197"/>
                  </a:lnTo>
                  <a:lnTo>
                    <a:pt x="1749616" y="686215"/>
                  </a:lnTo>
                  <a:lnTo>
                    <a:pt x="1751221" y="688516"/>
                  </a:lnTo>
                  <a:lnTo>
                    <a:pt x="1752826" y="690882"/>
                  </a:lnTo>
                  <a:lnTo>
                    <a:pt x="1754431" y="694842"/>
                  </a:lnTo>
                  <a:lnTo>
                    <a:pt x="1760852" y="688907"/>
                  </a:lnTo>
                  <a:lnTo>
                    <a:pt x="1762457" y="693472"/>
                  </a:lnTo>
                  <a:lnTo>
                    <a:pt x="1764062" y="701572"/>
                  </a:lnTo>
                  <a:lnTo>
                    <a:pt x="1765667" y="689159"/>
                  </a:lnTo>
                  <a:lnTo>
                    <a:pt x="1767273" y="705895"/>
                  </a:lnTo>
                  <a:lnTo>
                    <a:pt x="1772088" y="697725"/>
                  </a:lnTo>
                  <a:lnTo>
                    <a:pt x="1773693" y="715812"/>
                  </a:lnTo>
                  <a:lnTo>
                    <a:pt x="1775298" y="737956"/>
                  </a:lnTo>
                  <a:lnTo>
                    <a:pt x="1776904" y="746242"/>
                  </a:lnTo>
                  <a:lnTo>
                    <a:pt x="1778509" y="736768"/>
                  </a:lnTo>
                  <a:lnTo>
                    <a:pt x="1784929" y="720255"/>
                  </a:lnTo>
                  <a:lnTo>
                    <a:pt x="1786534" y="726120"/>
                  </a:lnTo>
                  <a:lnTo>
                    <a:pt x="1788140" y="732990"/>
                  </a:lnTo>
                  <a:lnTo>
                    <a:pt x="1789745" y="726087"/>
                  </a:lnTo>
                  <a:lnTo>
                    <a:pt x="1794560" y="698587"/>
                  </a:lnTo>
                  <a:lnTo>
                    <a:pt x="1796165" y="700385"/>
                  </a:lnTo>
                  <a:lnTo>
                    <a:pt x="1797771" y="703808"/>
                  </a:lnTo>
                  <a:lnTo>
                    <a:pt x="1799376" y="662678"/>
                  </a:lnTo>
                  <a:lnTo>
                    <a:pt x="1800981" y="659809"/>
                  </a:lnTo>
                  <a:lnTo>
                    <a:pt x="1805796" y="681925"/>
                  </a:lnTo>
                  <a:lnTo>
                    <a:pt x="1807401" y="691087"/>
                  </a:lnTo>
                  <a:lnTo>
                    <a:pt x="1809007" y="701018"/>
                  </a:lnTo>
                  <a:lnTo>
                    <a:pt x="1810612" y="712514"/>
                  </a:lnTo>
                  <a:lnTo>
                    <a:pt x="1812217" y="701810"/>
                  </a:lnTo>
                  <a:lnTo>
                    <a:pt x="1817032" y="707698"/>
                  </a:lnTo>
                  <a:lnTo>
                    <a:pt x="1818638" y="704018"/>
                  </a:lnTo>
                  <a:lnTo>
                    <a:pt x="1820243" y="716455"/>
                  </a:lnTo>
                  <a:lnTo>
                    <a:pt x="1821848" y="729082"/>
                  </a:lnTo>
                  <a:lnTo>
                    <a:pt x="1823453" y="715709"/>
                  </a:lnTo>
                  <a:lnTo>
                    <a:pt x="1828268" y="699318"/>
                  </a:lnTo>
                  <a:lnTo>
                    <a:pt x="1829874" y="711666"/>
                  </a:lnTo>
                  <a:lnTo>
                    <a:pt x="1831479" y="722859"/>
                  </a:lnTo>
                  <a:lnTo>
                    <a:pt x="1833084" y="723483"/>
                  </a:lnTo>
                  <a:lnTo>
                    <a:pt x="1834689" y="717819"/>
                  </a:lnTo>
                  <a:lnTo>
                    <a:pt x="1841110" y="722393"/>
                  </a:lnTo>
                  <a:lnTo>
                    <a:pt x="1842715" y="723959"/>
                  </a:lnTo>
                  <a:lnTo>
                    <a:pt x="1844320" y="664523"/>
                  </a:lnTo>
                  <a:lnTo>
                    <a:pt x="1845925" y="696407"/>
                  </a:lnTo>
                  <a:lnTo>
                    <a:pt x="1850741" y="697879"/>
                  </a:lnTo>
                  <a:lnTo>
                    <a:pt x="1852346" y="671119"/>
                  </a:lnTo>
                  <a:lnTo>
                    <a:pt x="1853951" y="672679"/>
                  </a:lnTo>
                  <a:lnTo>
                    <a:pt x="1855556" y="663992"/>
                  </a:lnTo>
                  <a:lnTo>
                    <a:pt x="1857161" y="631302"/>
                  </a:lnTo>
                  <a:lnTo>
                    <a:pt x="1861977" y="599647"/>
                  </a:lnTo>
                  <a:lnTo>
                    <a:pt x="1863582" y="586255"/>
                  </a:lnTo>
                  <a:lnTo>
                    <a:pt x="1865187" y="633878"/>
                  </a:lnTo>
                  <a:lnTo>
                    <a:pt x="1866792" y="627157"/>
                  </a:lnTo>
                  <a:lnTo>
                    <a:pt x="1868397" y="614142"/>
                  </a:lnTo>
                  <a:lnTo>
                    <a:pt x="1873213" y="608087"/>
                  </a:lnTo>
                  <a:lnTo>
                    <a:pt x="1874818" y="603713"/>
                  </a:lnTo>
                  <a:lnTo>
                    <a:pt x="1876423" y="624199"/>
                  </a:lnTo>
                  <a:lnTo>
                    <a:pt x="1878028" y="659558"/>
                  </a:lnTo>
                  <a:lnTo>
                    <a:pt x="1879633" y="655351"/>
                  </a:lnTo>
                  <a:lnTo>
                    <a:pt x="1884449" y="664574"/>
                  </a:lnTo>
                  <a:lnTo>
                    <a:pt x="1886054" y="657955"/>
                  </a:lnTo>
                  <a:lnTo>
                    <a:pt x="1887659" y="661621"/>
                  </a:lnTo>
                  <a:lnTo>
                    <a:pt x="1889264" y="663717"/>
                  </a:lnTo>
                  <a:lnTo>
                    <a:pt x="1890869" y="671626"/>
                  </a:lnTo>
                  <a:lnTo>
                    <a:pt x="1895685" y="652994"/>
                  </a:lnTo>
                  <a:lnTo>
                    <a:pt x="1897290" y="682028"/>
                  </a:lnTo>
                  <a:lnTo>
                    <a:pt x="1898895" y="704679"/>
                  </a:lnTo>
                  <a:lnTo>
                    <a:pt x="1900500" y="698172"/>
                  </a:lnTo>
                  <a:lnTo>
                    <a:pt x="1902105" y="686150"/>
                  </a:lnTo>
                  <a:lnTo>
                    <a:pt x="1906921" y="689476"/>
                  </a:lnTo>
                  <a:lnTo>
                    <a:pt x="1908526" y="674538"/>
                  </a:lnTo>
                  <a:lnTo>
                    <a:pt x="1910131" y="661998"/>
                  </a:lnTo>
                  <a:lnTo>
                    <a:pt x="1911736" y="645598"/>
                  </a:lnTo>
                  <a:lnTo>
                    <a:pt x="1913342" y="642528"/>
                  </a:lnTo>
                  <a:lnTo>
                    <a:pt x="1918157" y="636831"/>
                  </a:lnTo>
                  <a:lnTo>
                    <a:pt x="1919762" y="644065"/>
                  </a:lnTo>
                  <a:lnTo>
                    <a:pt x="1921367" y="649082"/>
                  </a:lnTo>
                  <a:lnTo>
                    <a:pt x="1922972" y="626915"/>
                  </a:lnTo>
                  <a:lnTo>
                    <a:pt x="1924578" y="629435"/>
                  </a:lnTo>
                  <a:lnTo>
                    <a:pt x="1929393" y="622839"/>
                  </a:lnTo>
                  <a:lnTo>
                    <a:pt x="1930998" y="609354"/>
                  </a:lnTo>
                  <a:lnTo>
                    <a:pt x="1932603" y="627972"/>
                  </a:lnTo>
                  <a:lnTo>
                    <a:pt x="1934208" y="608739"/>
                  </a:lnTo>
                  <a:lnTo>
                    <a:pt x="1935814" y="567977"/>
                  </a:lnTo>
                  <a:lnTo>
                    <a:pt x="1940629" y="539596"/>
                  </a:lnTo>
                  <a:lnTo>
                    <a:pt x="1942234" y="523946"/>
                  </a:lnTo>
                  <a:lnTo>
                    <a:pt x="1943839" y="500367"/>
                  </a:lnTo>
                  <a:lnTo>
                    <a:pt x="1945445" y="472498"/>
                  </a:lnTo>
                  <a:lnTo>
                    <a:pt x="1947050" y="499361"/>
                  </a:lnTo>
                  <a:lnTo>
                    <a:pt x="1951865" y="481237"/>
                  </a:lnTo>
                  <a:lnTo>
                    <a:pt x="1953470" y="489575"/>
                  </a:lnTo>
                  <a:lnTo>
                    <a:pt x="1955075" y="496422"/>
                  </a:lnTo>
                  <a:lnTo>
                    <a:pt x="1956681" y="475573"/>
                  </a:lnTo>
                  <a:lnTo>
                    <a:pt x="1958286" y="482555"/>
                  </a:lnTo>
                  <a:lnTo>
                    <a:pt x="1963101" y="452721"/>
                  </a:lnTo>
                  <a:lnTo>
                    <a:pt x="1964706" y="439832"/>
                  </a:lnTo>
                  <a:lnTo>
                    <a:pt x="1966312" y="457626"/>
                  </a:lnTo>
                  <a:lnTo>
                    <a:pt x="1967917" y="416477"/>
                  </a:lnTo>
                  <a:lnTo>
                    <a:pt x="1969522" y="436744"/>
                  </a:lnTo>
                  <a:lnTo>
                    <a:pt x="1974337" y="444043"/>
                  </a:lnTo>
                  <a:lnTo>
                    <a:pt x="1975942" y="481288"/>
                  </a:lnTo>
                  <a:lnTo>
                    <a:pt x="1977548" y="474748"/>
                  </a:lnTo>
                  <a:lnTo>
                    <a:pt x="1979153" y="502584"/>
                  </a:lnTo>
                  <a:lnTo>
                    <a:pt x="1980758" y="505505"/>
                  </a:lnTo>
                  <a:lnTo>
                    <a:pt x="1985573" y="535768"/>
                  </a:lnTo>
                  <a:lnTo>
                    <a:pt x="1987179" y="540016"/>
                  </a:lnTo>
                  <a:lnTo>
                    <a:pt x="1988784" y="524397"/>
                  </a:lnTo>
                  <a:lnTo>
                    <a:pt x="1990389" y="533201"/>
                  </a:lnTo>
                  <a:lnTo>
                    <a:pt x="1991994" y="555909"/>
                  </a:lnTo>
                  <a:lnTo>
                    <a:pt x="1998415" y="565723"/>
                  </a:lnTo>
                  <a:lnTo>
                    <a:pt x="2000020" y="536625"/>
                  </a:lnTo>
                  <a:lnTo>
                    <a:pt x="2001625" y="565942"/>
                  </a:lnTo>
                  <a:lnTo>
                    <a:pt x="2003230" y="558974"/>
                  </a:lnTo>
                  <a:lnTo>
                    <a:pt x="2008046" y="554712"/>
                  </a:lnTo>
                  <a:lnTo>
                    <a:pt x="2009651" y="548433"/>
                  </a:lnTo>
                  <a:lnTo>
                    <a:pt x="2011256" y="550561"/>
                  </a:lnTo>
                  <a:lnTo>
                    <a:pt x="2012861" y="526112"/>
                  </a:lnTo>
                  <a:lnTo>
                    <a:pt x="2014466" y="476043"/>
                  </a:lnTo>
                  <a:lnTo>
                    <a:pt x="2019282" y="422127"/>
                  </a:lnTo>
                  <a:lnTo>
                    <a:pt x="2020887" y="398134"/>
                  </a:lnTo>
                  <a:lnTo>
                    <a:pt x="2022492" y="399466"/>
                  </a:lnTo>
                  <a:lnTo>
                    <a:pt x="2024097" y="444308"/>
                  </a:lnTo>
                  <a:lnTo>
                    <a:pt x="2025702" y="418066"/>
                  </a:lnTo>
                  <a:lnTo>
                    <a:pt x="2032123" y="445683"/>
                  </a:lnTo>
                  <a:lnTo>
                    <a:pt x="2033728" y="451403"/>
                  </a:lnTo>
                  <a:lnTo>
                    <a:pt x="2035333" y="440158"/>
                  </a:lnTo>
                  <a:lnTo>
                    <a:pt x="2036938" y="452963"/>
                  </a:lnTo>
                  <a:lnTo>
                    <a:pt x="2041754" y="467440"/>
                  </a:lnTo>
                  <a:lnTo>
                    <a:pt x="2043359" y="446642"/>
                  </a:lnTo>
                  <a:lnTo>
                    <a:pt x="2044964" y="430642"/>
                  </a:lnTo>
                  <a:lnTo>
                    <a:pt x="2046569" y="430507"/>
                  </a:lnTo>
                  <a:lnTo>
                    <a:pt x="2048174" y="405331"/>
                  </a:lnTo>
                  <a:lnTo>
                    <a:pt x="2054595" y="353380"/>
                  </a:lnTo>
                  <a:lnTo>
                    <a:pt x="2056200" y="335266"/>
                  </a:lnTo>
                  <a:lnTo>
                    <a:pt x="2057805" y="348443"/>
                  </a:lnTo>
                  <a:lnTo>
                    <a:pt x="2059410" y="360610"/>
                  </a:lnTo>
                  <a:lnTo>
                    <a:pt x="2064226" y="321771"/>
                  </a:lnTo>
                  <a:lnTo>
                    <a:pt x="2065831" y="314552"/>
                  </a:lnTo>
                  <a:lnTo>
                    <a:pt x="2067436" y="322386"/>
                  </a:lnTo>
                  <a:lnTo>
                    <a:pt x="2069041" y="286115"/>
                  </a:lnTo>
                  <a:lnTo>
                    <a:pt x="2070646" y="313480"/>
                  </a:lnTo>
                  <a:lnTo>
                    <a:pt x="2075462" y="346282"/>
                  </a:lnTo>
                  <a:lnTo>
                    <a:pt x="2077067" y="359687"/>
                  </a:lnTo>
                  <a:lnTo>
                    <a:pt x="2078672" y="354219"/>
                  </a:lnTo>
                  <a:lnTo>
                    <a:pt x="2080277" y="339905"/>
                  </a:lnTo>
                  <a:lnTo>
                    <a:pt x="2081883" y="360987"/>
                  </a:lnTo>
                  <a:lnTo>
                    <a:pt x="2086698" y="360624"/>
                  </a:lnTo>
                  <a:lnTo>
                    <a:pt x="2088303" y="346757"/>
                  </a:lnTo>
                  <a:lnTo>
                    <a:pt x="2089908" y="344041"/>
                  </a:lnTo>
                  <a:lnTo>
                    <a:pt x="2091513" y="376712"/>
                  </a:lnTo>
                  <a:lnTo>
                    <a:pt x="2093119" y="392894"/>
                  </a:lnTo>
                  <a:lnTo>
                    <a:pt x="2097934" y="409546"/>
                  </a:lnTo>
                  <a:lnTo>
                    <a:pt x="2099539" y="384435"/>
                  </a:lnTo>
                  <a:lnTo>
                    <a:pt x="2101144" y="363973"/>
                  </a:lnTo>
                  <a:lnTo>
                    <a:pt x="2102750" y="389899"/>
                  </a:lnTo>
                  <a:lnTo>
                    <a:pt x="2104355" y="367243"/>
                  </a:lnTo>
                  <a:lnTo>
                    <a:pt x="2109170" y="387798"/>
                  </a:lnTo>
                  <a:lnTo>
                    <a:pt x="2110775" y="388581"/>
                  </a:lnTo>
                  <a:lnTo>
                    <a:pt x="2112380" y="440149"/>
                  </a:lnTo>
                  <a:lnTo>
                    <a:pt x="2113986" y="441858"/>
                  </a:lnTo>
                  <a:lnTo>
                    <a:pt x="2115591" y="427926"/>
                  </a:lnTo>
                  <a:lnTo>
                    <a:pt x="2120406" y="408782"/>
                  </a:lnTo>
                  <a:lnTo>
                    <a:pt x="2122011" y="397105"/>
                  </a:lnTo>
                  <a:lnTo>
                    <a:pt x="2123617" y="378878"/>
                  </a:lnTo>
                  <a:lnTo>
                    <a:pt x="2125222" y="365277"/>
                  </a:lnTo>
                  <a:lnTo>
                    <a:pt x="2126827" y="333258"/>
                  </a:lnTo>
                  <a:lnTo>
                    <a:pt x="2131642" y="307513"/>
                  </a:lnTo>
                  <a:lnTo>
                    <a:pt x="2133247" y="333160"/>
                  </a:lnTo>
                  <a:lnTo>
                    <a:pt x="2134853" y="330743"/>
                  </a:lnTo>
                  <a:lnTo>
                    <a:pt x="2136458" y="333030"/>
                  </a:lnTo>
                  <a:lnTo>
                    <a:pt x="2138063" y="332732"/>
                  </a:lnTo>
                  <a:lnTo>
                    <a:pt x="2142878" y="313960"/>
                  </a:lnTo>
                  <a:lnTo>
                    <a:pt x="2144483" y="303927"/>
                  </a:lnTo>
                  <a:lnTo>
                    <a:pt x="2146089" y="310849"/>
                  </a:lnTo>
                  <a:lnTo>
                    <a:pt x="2147694" y="270613"/>
                  </a:lnTo>
                  <a:lnTo>
                    <a:pt x="2149299" y="299837"/>
                  </a:lnTo>
                  <a:lnTo>
                    <a:pt x="2155720" y="253500"/>
                  </a:lnTo>
                  <a:lnTo>
                    <a:pt x="2157325" y="250062"/>
                  </a:lnTo>
                  <a:lnTo>
                    <a:pt x="2158930" y="262252"/>
                  </a:lnTo>
                  <a:lnTo>
                    <a:pt x="2160535" y="298985"/>
                  </a:lnTo>
                  <a:lnTo>
                    <a:pt x="2165350" y="320006"/>
                  </a:lnTo>
                  <a:lnTo>
                    <a:pt x="2166956" y="269230"/>
                  </a:lnTo>
                  <a:lnTo>
                    <a:pt x="2168561" y="268061"/>
                  </a:lnTo>
                  <a:lnTo>
                    <a:pt x="2170166" y="247794"/>
                  </a:lnTo>
                  <a:lnTo>
                    <a:pt x="2171771" y="248097"/>
                  </a:lnTo>
                  <a:lnTo>
                    <a:pt x="2176587" y="242050"/>
                  </a:lnTo>
                  <a:lnTo>
                    <a:pt x="2178192" y="236708"/>
                  </a:lnTo>
                  <a:lnTo>
                    <a:pt x="2179797" y="208108"/>
                  </a:lnTo>
                  <a:lnTo>
                    <a:pt x="2181402" y="188526"/>
                  </a:lnTo>
                  <a:lnTo>
                    <a:pt x="2183007" y="136361"/>
                  </a:lnTo>
                  <a:lnTo>
                    <a:pt x="2187823" y="81970"/>
                  </a:lnTo>
                  <a:lnTo>
                    <a:pt x="2189428" y="82646"/>
                  </a:lnTo>
                  <a:lnTo>
                    <a:pt x="2191033" y="98772"/>
                  </a:lnTo>
                  <a:lnTo>
                    <a:pt x="2192638" y="124269"/>
                  </a:lnTo>
                  <a:lnTo>
                    <a:pt x="2194243" y="125685"/>
                  </a:lnTo>
                  <a:lnTo>
                    <a:pt x="2199059" y="146022"/>
                  </a:lnTo>
                  <a:lnTo>
                    <a:pt x="2200664" y="187725"/>
                  </a:lnTo>
                  <a:lnTo>
                    <a:pt x="2202269" y="156097"/>
                  </a:lnTo>
                  <a:lnTo>
                    <a:pt x="2203874" y="138159"/>
                  </a:lnTo>
                  <a:lnTo>
                    <a:pt x="2205479" y="135309"/>
                  </a:lnTo>
                  <a:lnTo>
                    <a:pt x="2211900" y="118908"/>
                  </a:lnTo>
                  <a:lnTo>
                    <a:pt x="2213505" y="96354"/>
                  </a:lnTo>
                  <a:lnTo>
                    <a:pt x="2215110" y="115824"/>
                  </a:lnTo>
                  <a:lnTo>
                    <a:pt x="2216715" y="87751"/>
                  </a:lnTo>
                  <a:lnTo>
                    <a:pt x="2221531" y="119541"/>
                  </a:lnTo>
                  <a:lnTo>
                    <a:pt x="2223136" y="106937"/>
                  </a:lnTo>
                  <a:lnTo>
                    <a:pt x="2224741" y="84542"/>
                  </a:lnTo>
                  <a:lnTo>
                    <a:pt x="2226346" y="102745"/>
                  </a:lnTo>
                  <a:lnTo>
                    <a:pt x="2227951" y="118237"/>
                  </a:lnTo>
                  <a:lnTo>
                    <a:pt x="2232767" y="101501"/>
                  </a:lnTo>
                  <a:lnTo>
                    <a:pt x="2234372" y="131829"/>
                  </a:lnTo>
                  <a:lnTo>
                    <a:pt x="2235977" y="173891"/>
                  </a:lnTo>
                  <a:lnTo>
                    <a:pt x="2237582" y="163214"/>
                  </a:lnTo>
                  <a:lnTo>
                    <a:pt x="2239188" y="139487"/>
                  </a:lnTo>
                  <a:lnTo>
                    <a:pt x="2244003" y="120501"/>
                  </a:lnTo>
                  <a:lnTo>
                    <a:pt x="2245608" y="131033"/>
                  </a:lnTo>
                  <a:lnTo>
                    <a:pt x="2247213" y="135099"/>
                  </a:lnTo>
                  <a:lnTo>
                    <a:pt x="2248818" y="95162"/>
                  </a:lnTo>
                  <a:lnTo>
                    <a:pt x="2250424" y="142775"/>
                  </a:lnTo>
                  <a:lnTo>
                    <a:pt x="2255239" y="181865"/>
                  </a:lnTo>
                  <a:lnTo>
                    <a:pt x="2256844" y="213064"/>
                  </a:lnTo>
                  <a:lnTo>
                    <a:pt x="2258449" y="196640"/>
                  </a:lnTo>
                  <a:lnTo>
                    <a:pt x="2260054" y="256187"/>
                  </a:lnTo>
                  <a:lnTo>
                    <a:pt x="2266475" y="315423"/>
                  </a:lnTo>
                  <a:lnTo>
                    <a:pt x="2268080" y="333547"/>
                  </a:lnTo>
                  <a:lnTo>
                    <a:pt x="2269685" y="322228"/>
                  </a:lnTo>
                  <a:lnTo>
                    <a:pt x="2271291" y="289785"/>
                  </a:lnTo>
                  <a:lnTo>
                    <a:pt x="2272896" y="295612"/>
                  </a:lnTo>
                  <a:lnTo>
                    <a:pt x="2277711" y="256183"/>
                  </a:lnTo>
                  <a:lnTo>
                    <a:pt x="2279316" y="277763"/>
                  </a:lnTo>
                  <a:lnTo>
                    <a:pt x="2280921" y="299986"/>
                  </a:lnTo>
                  <a:lnTo>
                    <a:pt x="2284132" y="319512"/>
                  </a:lnTo>
                  <a:lnTo>
                    <a:pt x="2288947" y="307243"/>
                  </a:lnTo>
                  <a:lnTo>
                    <a:pt x="2290552" y="304812"/>
                  </a:lnTo>
                  <a:lnTo>
                    <a:pt x="2292158" y="311459"/>
                  </a:lnTo>
                  <a:lnTo>
                    <a:pt x="2293763" y="381929"/>
                  </a:lnTo>
                  <a:lnTo>
                    <a:pt x="2295368" y="381598"/>
                  </a:lnTo>
                  <a:lnTo>
                    <a:pt x="2300183" y="352286"/>
                  </a:lnTo>
                  <a:lnTo>
                    <a:pt x="2301788" y="334548"/>
                  </a:lnTo>
                  <a:lnTo>
                    <a:pt x="2303394" y="346673"/>
                  </a:lnTo>
                  <a:lnTo>
                    <a:pt x="2304999" y="362701"/>
                  </a:lnTo>
                  <a:lnTo>
                    <a:pt x="2306604" y="362384"/>
                  </a:lnTo>
                  <a:lnTo>
                    <a:pt x="2311419" y="345998"/>
                  </a:lnTo>
                  <a:lnTo>
                    <a:pt x="2313025" y="388930"/>
                  </a:lnTo>
                  <a:lnTo>
                    <a:pt x="2314630" y="390108"/>
                  </a:lnTo>
                  <a:lnTo>
                    <a:pt x="2316235" y="356138"/>
                  </a:lnTo>
                  <a:lnTo>
                    <a:pt x="2317840" y="351652"/>
                  </a:lnTo>
                  <a:lnTo>
                    <a:pt x="2322655" y="357284"/>
                  </a:lnTo>
                  <a:lnTo>
                    <a:pt x="2324261" y="375618"/>
                  </a:lnTo>
                  <a:lnTo>
                    <a:pt x="2325866" y="368803"/>
                  </a:lnTo>
                  <a:lnTo>
                    <a:pt x="2327471" y="370852"/>
                  </a:lnTo>
                  <a:lnTo>
                    <a:pt x="2329076" y="383345"/>
                  </a:lnTo>
                  <a:lnTo>
                    <a:pt x="2335497" y="393467"/>
                  </a:lnTo>
                  <a:lnTo>
                    <a:pt x="2337102" y="381682"/>
                  </a:lnTo>
                  <a:lnTo>
                    <a:pt x="2338707" y="397925"/>
                  </a:lnTo>
                  <a:lnTo>
                    <a:pt x="2340312" y="408736"/>
                  </a:lnTo>
                  <a:lnTo>
                    <a:pt x="2346733" y="378682"/>
                  </a:lnTo>
                  <a:lnTo>
                    <a:pt x="2348338" y="405401"/>
                  </a:lnTo>
                  <a:lnTo>
                    <a:pt x="2349943" y="378953"/>
                  </a:lnTo>
                  <a:lnTo>
                    <a:pt x="2351548" y="425402"/>
                  </a:lnTo>
                  <a:lnTo>
                    <a:pt x="2356364" y="469238"/>
                  </a:lnTo>
                  <a:lnTo>
                    <a:pt x="2357969" y="464873"/>
                  </a:lnTo>
                  <a:lnTo>
                    <a:pt x="2359574" y="469042"/>
                  </a:lnTo>
                  <a:lnTo>
                    <a:pt x="2361179" y="503218"/>
                  </a:lnTo>
                  <a:lnTo>
                    <a:pt x="2362784" y="515729"/>
                  </a:lnTo>
                  <a:lnTo>
                    <a:pt x="2369205" y="512170"/>
                  </a:lnTo>
                  <a:lnTo>
                    <a:pt x="2370810" y="518626"/>
                  </a:lnTo>
                  <a:lnTo>
                    <a:pt x="2372415" y="494251"/>
                  </a:lnTo>
                  <a:lnTo>
                    <a:pt x="2374020" y="505640"/>
                  </a:lnTo>
                  <a:lnTo>
                    <a:pt x="2378836" y="514569"/>
                  </a:lnTo>
                  <a:lnTo>
                    <a:pt x="2380441" y="516884"/>
                  </a:lnTo>
                  <a:lnTo>
                    <a:pt x="2382046" y="522586"/>
                  </a:lnTo>
                  <a:lnTo>
                    <a:pt x="2383651" y="520154"/>
                  </a:lnTo>
                  <a:lnTo>
                    <a:pt x="2385256" y="524584"/>
                  </a:lnTo>
                  <a:lnTo>
                    <a:pt x="2390072" y="526643"/>
                  </a:lnTo>
                  <a:lnTo>
                    <a:pt x="2391677" y="522772"/>
                  </a:lnTo>
                  <a:lnTo>
                    <a:pt x="2393282" y="539140"/>
                  </a:lnTo>
                  <a:lnTo>
                    <a:pt x="2394887" y="552676"/>
                  </a:lnTo>
                  <a:lnTo>
                    <a:pt x="2396492" y="498998"/>
                  </a:lnTo>
                  <a:lnTo>
                    <a:pt x="2401308" y="451943"/>
                  </a:lnTo>
                  <a:lnTo>
                    <a:pt x="2402913" y="460411"/>
                  </a:lnTo>
                  <a:lnTo>
                    <a:pt x="2404518" y="469298"/>
                  </a:lnTo>
                  <a:lnTo>
                    <a:pt x="2406123" y="476774"/>
                  </a:lnTo>
                  <a:lnTo>
                    <a:pt x="2407729" y="468642"/>
                  </a:lnTo>
                  <a:lnTo>
                    <a:pt x="2412544" y="475098"/>
                  </a:lnTo>
                  <a:lnTo>
                    <a:pt x="2414149" y="477632"/>
                  </a:lnTo>
                  <a:lnTo>
                    <a:pt x="2415754" y="452828"/>
                  </a:lnTo>
                  <a:lnTo>
                    <a:pt x="2417359" y="452162"/>
                  </a:lnTo>
                  <a:lnTo>
                    <a:pt x="2418965" y="447718"/>
                  </a:lnTo>
                  <a:lnTo>
                    <a:pt x="2425385" y="444192"/>
                  </a:lnTo>
                  <a:lnTo>
                    <a:pt x="2426990" y="433996"/>
                  </a:lnTo>
                  <a:lnTo>
                    <a:pt x="2428596" y="422626"/>
                  </a:lnTo>
                  <a:lnTo>
                    <a:pt x="2430201" y="399862"/>
                  </a:lnTo>
                  <a:lnTo>
                    <a:pt x="2435016" y="407506"/>
                  </a:lnTo>
                  <a:lnTo>
                    <a:pt x="2436621" y="410273"/>
                  </a:lnTo>
                  <a:lnTo>
                    <a:pt x="2438226" y="443302"/>
                  </a:lnTo>
                  <a:lnTo>
                    <a:pt x="2439832" y="420115"/>
                  </a:lnTo>
                  <a:lnTo>
                    <a:pt x="2441437" y="436329"/>
                  </a:lnTo>
                  <a:lnTo>
                    <a:pt x="2446252" y="448869"/>
                  </a:lnTo>
                  <a:lnTo>
                    <a:pt x="2447857" y="404460"/>
                  </a:lnTo>
                  <a:lnTo>
                    <a:pt x="2449463" y="404870"/>
                  </a:lnTo>
                  <a:lnTo>
                    <a:pt x="2451068" y="404856"/>
                  </a:lnTo>
                  <a:lnTo>
                    <a:pt x="2452673" y="415392"/>
                  </a:lnTo>
                  <a:lnTo>
                    <a:pt x="2457488" y="433120"/>
                  </a:lnTo>
                  <a:lnTo>
                    <a:pt x="2459093" y="426771"/>
                  </a:lnTo>
                  <a:lnTo>
                    <a:pt x="2460699" y="377262"/>
                  </a:lnTo>
                  <a:lnTo>
                    <a:pt x="2462304" y="394212"/>
                  </a:lnTo>
                  <a:lnTo>
                    <a:pt x="2463909" y="401604"/>
                  </a:lnTo>
                  <a:lnTo>
                    <a:pt x="2468724" y="426226"/>
                  </a:lnTo>
                  <a:lnTo>
                    <a:pt x="2470329" y="431359"/>
                  </a:lnTo>
                  <a:lnTo>
                    <a:pt x="2471935" y="443712"/>
                  </a:lnTo>
                  <a:lnTo>
                    <a:pt x="2473540" y="484278"/>
                  </a:lnTo>
                  <a:lnTo>
                    <a:pt x="2475145" y="451989"/>
                  </a:lnTo>
                  <a:lnTo>
                    <a:pt x="2479960" y="460686"/>
                  </a:lnTo>
                  <a:lnTo>
                    <a:pt x="2481566" y="485150"/>
                  </a:lnTo>
                  <a:lnTo>
                    <a:pt x="2483171" y="484050"/>
                  </a:lnTo>
                  <a:lnTo>
                    <a:pt x="2484776" y="498583"/>
                  </a:lnTo>
                  <a:lnTo>
                    <a:pt x="2486381" y="500875"/>
                  </a:lnTo>
                  <a:lnTo>
                    <a:pt x="2491196" y="502128"/>
                  </a:lnTo>
                  <a:lnTo>
                    <a:pt x="2492802" y="510051"/>
                  </a:lnTo>
                  <a:lnTo>
                    <a:pt x="2494407" y="503404"/>
                  </a:lnTo>
                  <a:lnTo>
                    <a:pt x="2496012" y="502654"/>
                  </a:lnTo>
                  <a:lnTo>
                    <a:pt x="2497617" y="500586"/>
                  </a:lnTo>
                  <a:lnTo>
                    <a:pt x="2502433" y="480608"/>
                  </a:lnTo>
                  <a:lnTo>
                    <a:pt x="2504038" y="492500"/>
                  </a:lnTo>
                  <a:lnTo>
                    <a:pt x="2505643" y="516106"/>
                  </a:lnTo>
                  <a:lnTo>
                    <a:pt x="2507248" y="543891"/>
                  </a:lnTo>
                  <a:lnTo>
                    <a:pt x="2508853" y="523144"/>
                  </a:lnTo>
                  <a:lnTo>
                    <a:pt x="2513669" y="503809"/>
                  </a:lnTo>
                  <a:lnTo>
                    <a:pt x="2515274" y="511430"/>
                  </a:lnTo>
                  <a:lnTo>
                    <a:pt x="2516879" y="501965"/>
                  </a:lnTo>
                  <a:lnTo>
                    <a:pt x="2518484" y="510591"/>
                  </a:lnTo>
                  <a:lnTo>
                    <a:pt x="2520089" y="501522"/>
                  </a:lnTo>
                  <a:lnTo>
                    <a:pt x="2524905" y="506115"/>
                  </a:lnTo>
                  <a:lnTo>
                    <a:pt x="2526510" y="487180"/>
                  </a:lnTo>
                  <a:lnTo>
                    <a:pt x="2528115" y="500190"/>
                  </a:lnTo>
                  <a:lnTo>
                    <a:pt x="2529720" y="495551"/>
                  </a:lnTo>
                  <a:lnTo>
                    <a:pt x="2531325" y="504839"/>
                  </a:lnTo>
                  <a:lnTo>
                    <a:pt x="2536141" y="495127"/>
                  </a:lnTo>
                  <a:lnTo>
                    <a:pt x="2537746" y="487353"/>
                  </a:lnTo>
                  <a:lnTo>
                    <a:pt x="2539351" y="509436"/>
                  </a:lnTo>
                  <a:lnTo>
                    <a:pt x="2540956" y="513503"/>
                  </a:lnTo>
                  <a:lnTo>
                    <a:pt x="2542561" y="535469"/>
                  </a:lnTo>
                  <a:lnTo>
                    <a:pt x="2547377" y="534393"/>
                  </a:lnTo>
                  <a:lnTo>
                    <a:pt x="2548982" y="523098"/>
                  </a:lnTo>
                  <a:lnTo>
                    <a:pt x="2550587" y="533713"/>
                  </a:lnTo>
                  <a:lnTo>
                    <a:pt x="2552192" y="513493"/>
                  </a:lnTo>
                  <a:lnTo>
                    <a:pt x="2553797" y="498103"/>
                  </a:lnTo>
                  <a:lnTo>
                    <a:pt x="2558613" y="507037"/>
                  </a:lnTo>
                  <a:lnTo>
                    <a:pt x="2560218" y="505738"/>
                  </a:lnTo>
                  <a:lnTo>
                    <a:pt x="2561823" y="485792"/>
                  </a:lnTo>
                  <a:lnTo>
                    <a:pt x="2563428" y="463467"/>
                  </a:lnTo>
                  <a:lnTo>
                    <a:pt x="2565034" y="478200"/>
                  </a:lnTo>
                  <a:lnTo>
                    <a:pt x="2569849" y="463620"/>
                  </a:lnTo>
                  <a:lnTo>
                    <a:pt x="2571454" y="452888"/>
                  </a:lnTo>
                  <a:lnTo>
                    <a:pt x="2573059" y="445585"/>
                  </a:lnTo>
                  <a:lnTo>
                    <a:pt x="2574664" y="428607"/>
                  </a:lnTo>
                  <a:lnTo>
                    <a:pt x="2576270" y="438407"/>
                  </a:lnTo>
                  <a:lnTo>
                    <a:pt x="2582690" y="441365"/>
                  </a:lnTo>
                  <a:lnTo>
                    <a:pt x="2584295" y="422081"/>
                  </a:lnTo>
                  <a:lnTo>
                    <a:pt x="2585900" y="463532"/>
                  </a:lnTo>
                  <a:lnTo>
                    <a:pt x="2587506" y="465982"/>
                  </a:lnTo>
                  <a:lnTo>
                    <a:pt x="2592321" y="465642"/>
                  </a:lnTo>
                  <a:lnTo>
                    <a:pt x="2593926" y="466895"/>
                  </a:lnTo>
                  <a:lnTo>
                    <a:pt x="2595531" y="471613"/>
                  </a:lnTo>
                  <a:lnTo>
                    <a:pt x="2597137" y="484768"/>
                  </a:lnTo>
                  <a:lnTo>
                    <a:pt x="2598742" y="490767"/>
                  </a:lnTo>
                  <a:lnTo>
                    <a:pt x="2603557" y="480943"/>
                  </a:lnTo>
                  <a:lnTo>
                    <a:pt x="2605162" y="500735"/>
                  </a:lnTo>
                  <a:lnTo>
                    <a:pt x="2606767" y="519344"/>
                  </a:lnTo>
                  <a:lnTo>
                    <a:pt x="2608373" y="529586"/>
                  </a:lnTo>
                  <a:lnTo>
                    <a:pt x="2609978" y="535544"/>
                  </a:lnTo>
                  <a:lnTo>
                    <a:pt x="2616398" y="510903"/>
                  </a:lnTo>
                  <a:lnTo>
                    <a:pt x="2618004" y="520312"/>
                  </a:lnTo>
                  <a:lnTo>
                    <a:pt x="2619609" y="518906"/>
                  </a:lnTo>
                  <a:lnTo>
                    <a:pt x="2621214" y="501001"/>
                  </a:lnTo>
                  <a:lnTo>
                    <a:pt x="2626029" y="503148"/>
                  </a:lnTo>
                  <a:lnTo>
                    <a:pt x="2627634" y="511406"/>
                  </a:lnTo>
                  <a:lnTo>
                    <a:pt x="2629240" y="490869"/>
                  </a:lnTo>
                  <a:lnTo>
                    <a:pt x="2630845" y="482019"/>
                  </a:lnTo>
                  <a:lnTo>
                    <a:pt x="2632450" y="489197"/>
                  </a:lnTo>
                  <a:lnTo>
                    <a:pt x="2637265" y="496184"/>
                  </a:lnTo>
                  <a:lnTo>
                    <a:pt x="2640476" y="489882"/>
                  </a:lnTo>
                  <a:lnTo>
                    <a:pt x="2642081" y="468418"/>
                  </a:lnTo>
                  <a:lnTo>
                    <a:pt x="2643686" y="502356"/>
                  </a:lnTo>
                  <a:lnTo>
                    <a:pt x="2648501" y="507545"/>
                  </a:lnTo>
                  <a:lnTo>
                    <a:pt x="2650107" y="518202"/>
                  </a:lnTo>
                  <a:lnTo>
                    <a:pt x="2651712" y="568448"/>
                  </a:lnTo>
                  <a:lnTo>
                    <a:pt x="2653317" y="589572"/>
                  </a:lnTo>
                  <a:lnTo>
                    <a:pt x="2654922" y="595907"/>
                  </a:lnTo>
                  <a:lnTo>
                    <a:pt x="2659738" y="591575"/>
                  </a:lnTo>
                  <a:lnTo>
                    <a:pt x="2661343" y="596205"/>
                  </a:lnTo>
                  <a:lnTo>
                    <a:pt x="2662948" y="580810"/>
                  </a:lnTo>
                  <a:lnTo>
                    <a:pt x="2664553" y="570726"/>
                  </a:lnTo>
                  <a:lnTo>
                    <a:pt x="2666158" y="554623"/>
                  </a:lnTo>
                  <a:lnTo>
                    <a:pt x="2670974" y="560492"/>
                  </a:lnTo>
                  <a:lnTo>
                    <a:pt x="2672579" y="559719"/>
                  </a:lnTo>
                  <a:lnTo>
                    <a:pt x="2674184" y="563822"/>
                  </a:lnTo>
                  <a:lnTo>
                    <a:pt x="2675789" y="557301"/>
                  </a:lnTo>
                  <a:lnTo>
                    <a:pt x="2677394" y="562276"/>
                  </a:lnTo>
                  <a:lnTo>
                    <a:pt x="2682210" y="560837"/>
                  </a:lnTo>
                  <a:lnTo>
                    <a:pt x="2683815" y="526284"/>
                  </a:lnTo>
                  <a:lnTo>
                    <a:pt x="2685420" y="500824"/>
                  </a:lnTo>
                  <a:lnTo>
                    <a:pt x="2687025" y="489174"/>
                  </a:lnTo>
                  <a:lnTo>
                    <a:pt x="2688630" y="514509"/>
                  </a:lnTo>
                  <a:lnTo>
                    <a:pt x="2693446" y="502337"/>
                  </a:lnTo>
                  <a:lnTo>
                    <a:pt x="2695051" y="476379"/>
                  </a:lnTo>
                  <a:lnTo>
                    <a:pt x="2696656" y="483817"/>
                  </a:lnTo>
                  <a:lnTo>
                    <a:pt x="2698261" y="497908"/>
                  </a:lnTo>
                  <a:lnTo>
                    <a:pt x="2699866" y="476104"/>
                  </a:lnTo>
                  <a:lnTo>
                    <a:pt x="2704682" y="455040"/>
                  </a:lnTo>
                  <a:lnTo>
                    <a:pt x="2706287" y="448165"/>
                  </a:lnTo>
                  <a:lnTo>
                    <a:pt x="2707892" y="441733"/>
                  </a:lnTo>
                  <a:lnTo>
                    <a:pt x="2709497" y="434205"/>
                  </a:lnTo>
                  <a:lnTo>
                    <a:pt x="2711102" y="438803"/>
                  </a:lnTo>
                  <a:lnTo>
                    <a:pt x="2715918" y="437247"/>
                  </a:lnTo>
                  <a:lnTo>
                    <a:pt x="2717523" y="441891"/>
                  </a:lnTo>
                  <a:lnTo>
                    <a:pt x="2719128" y="456973"/>
                  </a:lnTo>
                  <a:lnTo>
                    <a:pt x="2720733" y="447886"/>
                  </a:lnTo>
                  <a:lnTo>
                    <a:pt x="2722338" y="435007"/>
                  </a:lnTo>
                  <a:lnTo>
                    <a:pt x="2727154" y="443773"/>
                  </a:lnTo>
                  <a:lnTo>
                    <a:pt x="2728759" y="446041"/>
                  </a:lnTo>
                  <a:lnTo>
                    <a:pt x="2730364" y="467063"/>
                  </a:lnTo>
                  <a:lnTo>
                    <a:pt x="2731969" y="448375"/>
                  </a:lnTo>
                  <a:lnTo>
                    <a:pt x="2733575" y="424484"/>
                  </a:lnTo>
                  <a:lnTo>
                    <a:pt x="2739995" y="392931"/>
                  </a:lnTo>
                  <a:lnTo>
                    <a:pt x="2741600" y="373163"/>
                  </a:lnTo>
                  <a:lnTo>
                    <a:pt x="2743205" y="369092"/>
                  </a:lnTo>
                  <a:lnTo>
                    <a:pt x="2744811" y="368952"/>
                  </a:lnTo>
                  <a:lnTo>
                    <a:pt x="2749626" y="397720"/>
                  </a:lnTo>
                  <a:lnTo>
                    <a:pt x="2751231" y="399844"/>
                  </a:lnTo>
                  <a:lnTo>
                    <a:pt x="2752836" y="410650"/>
                  </a:lnTo>
                  <a:lnTo>
                    <a:pt x="2754442" y="402438"/>
                  </a:lnTo>
                  <a:lnTo>
                    <a:pt x="2756047" y="404222"/>
                  </a:lnTo>
                  <a:lnTo>
                    <a:pt x="2760862" y="403975"/>
                  </a:lnTo>
                  <a:lnTo>
                    <a:pt x="2762467" y="405088"/>
                  </a:lnTo>
                  <a:lnTo>
                    <a:pt x="2764072" y="414288"/>
                  </a:lnTo>
                  <a:lnTo>
                    <a:pt x="2765678" y="387402"/>
                  </a:lnTo>
                  <a:lnTo>
                    <a:pt x="2767283" y="388506"/>
                  </a:lnTo>
                  <a:lnTo>
                    <a:pt x="2772098" y="361909"/>
                  </a:lnTo>
                  <a:lnTo>
                    <a:pt x="2773703" y="345583"/>
                  </a:lnTo>
                  <a:lnTo>
                    <a:pt x="2775309" y="322307"/>
                  </a:lnTo>
                  <a:lnTo>
                    <a:pt x="2776914" y="342732"/>
                  </a:lnTo>
                  <a:lnTo>
                    <a:pt x="2778519" y="353120"/>
                  </a:lnTo>
                  <a:lnTo>
                    <a:pt x="2783334" y="319391"/>
                  </a:lnTo>
                  <a:lnTo>
                    <a:pt x="2784939" y="286548"/>
                  </a:lnTo>
                  <a:lnTo>
                    <a:pt x="2786545" y="294821"/>
                  </a:lnTo>
                  <a:lnTo>
                    <a:pt x="2788150" y="281294"/>
                  </a:lnTo>
                  <a:lnTo>
                    <a:pt x="2789755" y="305473"/>
                  </a:lnTo>
                  <a:lnTo>
                    <a:pt x="2796175" y="324683"/>
                  </a:lnTo>
                  <a:lnTo>
                    <a:pt x="2797781" y="331749"/>
                  </a:lnTo>
                  <a:lnTo>
                    <a:pt x="2799386" y="312339"/>
                  </a:lnTo>
                  <a:lnTo>
                    <a:pt x="2800991" y="295100"/>
                  </a:lnTo>
                  <a:lnTo>
                    <a:pt x="2805806" y="307108"/>
                  </a:lnTo>
                  <a:lnTo>
                    <a:pt x="2807412" y="315847"/>
                  </a:lnTo>
                  <a:lnTo>
                    <a:pt x="2809017" y="284792"/>
                  </a:lnTo>
                  <a:lnTo>
                    <a:pt x="2810622" y="285444"/>
                  </a:lnTo>
                  <a:lnTo>
                    <a:pt x="2812227" y="293884"/>
                  </a:lnTo>
                  <a:lnTo>
                    <a:pt x="2817042" y="308389"/>
                  </a:lnTo>
                  <a:lnTo>
                    <a:pt x="2818648" y="292953"/>
                  </a:lnTo>
                  <a:lnTo>
                    <a:pt x="2820253" y="286241"/>
                  </a:lnTo>
                  <a:lnTo>
                    <a:pt x="2821858" y="276179"/>
                  </a:lnTo>
                  <a:lnTo>
                    <a:pt x="2823463" y="293437"/>
                  </a:lnTo>
                  <a:lnTo>
                    <a:pt x="2828279" y="303223"/>
                  </a:lnTo>
                  <a:lnTo>
                    <a:pt x="2829884" y="283730"/>
                  </a:lnTo>
                  <a:lnTo>
                    <a:pt x="2831489" y="285724"/>
                  </a:lnTo>
                  <a:lnTo>
                    <a:pt x="2833094" y="326742"/>
                  </a:lnTo>
                  <a:lnTo>
                    <a:pt x="2834699" y="377928"/>
                  </a:lnTo>
                  <a:lnTo>
                    <a:pt x="2839515" y="384048"/>
                  </a:lnTo>
                  <a:lnTo>
                    <a:pt x="2841120" y="364532"/>
                  </a:lnTo>
                  <a:lnTo>
                    <a:pt x="2842725" y="363726"/>
                  </a:lnTo>
                  <a:lnTo>
                    <a:pt x="2844330" y="361960"/>
                  </a:lnTo>
                  <a:lnTo>
                    <a:pt x="2850751" y="348196"/>
                  </a:lnTo>
                  <a:lnTo>
                    <a:pt x="2852356" y="397217"/>
                  </a:lnTo>
                  <a:lnTo>
                    <a:pt x="2853961" y="410399"/>
                  </a:lnTo>
                  <a:lnTo>
                    <a:pt x="2855566" y="406123"/>
                  </a:lnTo>
                  <a:lnTo>
                    <a:pt x="2857171" y="421475"/>
                  </a:lnTo>
                  <a:lnTo>
                    <a:pt x="2861987" y="449442"/>
                  </a:lnTo>
                  <a:lnTo>
                    <a:pt x="2863592" y="451635"/>
                  </a:lnTo>
                  <a:lnTo>
                    <a:pt x="2865197" y="430325"/>
                  </a:lnTo>
                  <a:lnTo>
                    <a:pt x="2868407" y="451156"/>
                  </a:lnTo>
                  <a:lnTo>
                    <a:pt x="2873223" y="452982"/>
                  </a:lnTo>
                  <a:lnTo>
                    <a:pt x="2874828" y="479621"/>
                  </a:lnTo>
                  <a:lnTo>
                    <a:pt x="2876433" y="469969"/>
                  </a:lnTo>
                  <a:lnTo>
                    <a:pt x="2878038" y="450522"/>
                  </a:lnTo>
                  <a:lnTo>
                    <a:pt x="2879643" y="463932"/>
                  </a:lnTo>
                  <a:lnTo>
                    <a:pt x="2884459" y="440051"/>
                  </a:lnTo>
                  <a:lnTo>
                    <a:pt x="2886064" y="425788"/>
                  </a:lnTo>
                  <a:lnTo>
                    <a:pt x="2887669" y="436888"/>
                  </a:lnTo>
                  <a:lnTo>
                    <a:pt x="2889274" y="434140"/>
                  </a:lnTo>
                  <a:lnTo>
                    <a:pt x="2890880" y="426869"/>
                  </a:lnTo>
                  <a:lnTo>
                    <a:pt x="2895695" y="418890"/>
                  </a:lnTo>
                  <a:lnTo>
                    <a:pt x="2897300" y="430009"/>
                  </a:lnTo>
                  <a:lnTo>
                    <a:pt x="2898905" y="407455"/>
                  </a:lnTo>
                  <a:lnTo>
                    <a:pt x="2900510" y="480655"/>
                  </a:lnTo>
                  <a:lnTo>
                    <a:pt x="2902116" y="472885"/>
                  </a:lnTo>
                  <a:lnTo>
                    <a:pt x="2906931" y="464659"/>
                  </a:lnTo>
                  <a:lnTo>
                    <a:pt x="2908536" y="484549"/>
                  </a:lnTo>
                  <a:lnTo>
                    <a:pt x="2910141" y="481027"/>
                  </a:lnTo>
                  <a:lnTo>
                    <a:pt x="2911746" y="491046"/>
                  </a:lnTo>
                  <a:lnTo>
                    <a:pt x="2913352" y="502724"/>
                  </a:lnTo>
                  <a:lnTo>
                    <a:pt x="2919772" y="510470"/>
                  </a:lnTo>
                  <a:lnTo>
                    <a:pt x="2921377" y="529223"/>
                  </a:lnTo>
                  <a:lnTo>
                    <a:pt x="2922983" y="533439"/>
                  </a:lnTo>
                  <a:lnTo>
                    <a:pt x="2924588" y="533131"/>
                  </a:lnTo>
                  <a:lnTo>
                    <a:pt x="2931008" y="493636"/>
                  </a:lnTo>
                  <a:lnTo>
                    <a:pt x="2932613" y="473877"/>
                  </a:lnTo>
                  <a:lnTo>
                    <a:pt x="2934219" y="476821"/>
                  </a:lnTo>
                  <a:lnTo>
                    <a:pt x="2935824" y="487539"/>
                  </a:lnTo>
                  <a:lnTo>
                    <a:pt x="2940639" y="493301"/>
                  </a:lnTo>
                  <a:lnTo>
                    <a:pt x="2942244" y="474394"/>
                  </a:lnTo>
                  <a:lnTo>
                    <a:pt x="2943850" y="469913"/>
                  </a:lnTo>
                  <a:lnTo>
                    <a:pt x="2945455" y="464054"/>
                  </a:lnTo>
                  <a:lnTo>
                    <a:pt x="2947060" y="480389"/>
                  </a:lnTo>
                  <a:lnTo>
                    <a:pt x="2953480" y="432859"/>
                  </a:lnTo>
                  <a:lnTo>
                    <a:pt x="2955086" y="411386"/>
                  </a:lnTo>
                  <a:lnTo>
                    <a:pt x="2956691" y="418173"/>
                  </a:lnTo>
                  <a:lnTo>
                    <a:pt x="2958296" y="429440"/>
                  </a:lnTo>
                  <a:lnTo>
                    <a:pt x="2963111" y="430651"/>
                  </a:lnTo>
                  <a:lnTo>
                    <a:pt x="2964717" y="409425"/>
                  </a:lnTo>
                  <a:lnTo>
                    <a:pt x="2966322" y="436944"/>
                  </a:lnTo>
                  <a:lnTo>
                    <a:pt x="2967927" y="421415"/>
                  </a:lnTo>
                  <a:lnTo>
                    <a:pt x="2969532" y="430754"/>
                  </a:lnTo>
                  <a:lnTo>
                    <a:pt x="2974347" y="420399"/>
                  </a:lnTo>
                  <a:lnTo>
                    <a:pt x="2975953" y="431793"/>
                  </a:lnTo>
                  <a:lnTo>
                    <a:pt x="2977558" y="439781"/>
                  </a:lnTo>
                  <a:lnTo>
                    <a:pt x="2979163" y="443950"/>
                  </a:lnTo>
                  <a:lnTo>
                    <a:pt x="2980768" y="417837"/>
                  </a:lnTo>
                  <a:lnTo>
                    <a:pt x="2985584" y="397375"/>
                  </a:lnTo>
                  <a:lnTo>
                    <a:pt x="2987189" y="415122"/>
                  </a:lnTo>
                  <a:lnTo>
                    <a:pt x="2988794" y="417465"/>
                  </a:lnTo>
                  <a:lnTo>
                    <a:pt x="2990399" y="409509"/>
                  </a:lnTo>
                  <a:lnTo>
                    <a:pt x="2992004" y="411256"/>
                  </a:lnTo>
                  <a:lnTo>
                    <a:pt x="2996820" y="415969"/>
                  </a:lnTo>
                  <a:lnTo>
                    <a:pt x="2998425" y="389331"/>
                  </a:lnTo>
                  <a:lnTo>
                    <a:pt x="3000030" y="394673"/>
                  </a:lnTo>
                  <a:lnTo>
                    <a:pt x="3001635" y="403263"/>
                  </a:lnTo>
                  <a:lnTo>
                    <a:pt x="3003240" y="405978"/>
                  </a:lnTo>
                  <a:lnTo>
                    <a:pt x="3009661" y="411638"/>
                  </a:lnTo>
                  <a:lnTo>
                    <a:pt x="3011266" y="410944"/>
                  </a:lnTo>
                  <a:lnTo>
                    <a:pt x="3012871" y="407818"/>
                  </a:lnTo>
                  <a:lnTo>
                    <a:pt x="3014476" y="410603"/>
                  </a:lnTo>
                  <a:lnTo>
                    <a:pt x="3019292" y="409644"/>
                  </a:lnTo>
                  <a:lnTo>
                    <a:pt x="3020897" y="413836"/>
                  </a:lnTo>
                  <a:lnTo>
                    <a:pt x="3022502" y="406435"/>
                  </a:lnTo>
                  <a:lnTo>
                    <a:pt x="3024107" y="404110"/>
                  </a:lnTo>
                  <a:lnTo>
                    <a:pt x="3025712" y="411768"/>
                  </a:lnTo>
                  <a:lnTo>
                    <a:pt x="3030528" y="417763"/>
                  </a:lnTo>
                  <a:lnTo>
                    <a:pt x="3032133" y="417199"/>
                  </a:lnTo>
                  <a:lnTo>
                    <a:pt x="3033738" y="436269"/>
                  </a:lnTo>
                  <a:lnTo>
                    <a:pt x="3035343" y="449018"/>
                  </a:lnTo>
                  <a:lnTo>
                    <a:pt x="3036948" y="458948"/>
                  </a:lnTo>
                  <a:lnTo>
                    <a:pt x="3041764" y="456186"/>
                  </a:lnTo>
                  <a:lnTo>
                    <a:pt x="3043369" y="450303"/>
                  </a:lnTo>
                  <a:lnTo>
                    <a:pt x="3044974" y="459316"/>
                  </a:lnTo>
                  <a:lnTo>
                    <a:pt x="3046579" y="446558"/>
                  </a:lnTo>
                  <a:lnTo>
                    <a:pt x="3048184" y="439050"/>
                  </a:lnTo>
                  <a:lnTo>
                    <a:pt x="3053000" y="431187"/>
                  </a:lnTo>
                  <a:lnTo>
                    <a:pt x="3054605" y="414702"/>
                  </a:lnTo>
                  <a:lnTo>
                    <a:pt x="3056210" y="414791"/>
                  </a:lnTo>
                  <a:lnTo>
                    <a:pt x="3057815" y="420488"/>
                  </a:lnTo>
                  <a:lnTo>
                    <a:pt x="3059421" y="402671"/>
                  </a:lnTo>
                  <a:lnTo>
                    <a:pt x="3064236" y="409895"/>
                  </a:lnTo>
                  <a:lnTo>
                    <a:pt x="3065841" y="407706"/>
                  </a:lnTo>
                  <a:lnTo>
                    <a:pt x="3067446" y="410338"/>
                  </a:lnTo>
                  <a:lnTo>
                    <a:pt x="3069051" y="408242"/>
                  </a:lnTo>
                  <a:lnTo>
                    <a:pt x="3070657" y="410273"/>
                  </a:lnTo>
                  <a:lnTo>
                    <a:pt x="3075472" y="387812"/>
                  </a:lnTo>
                  <a:lnTo>
                    <a:pt x="3077077" y="397142"/>
                  </a:lnTo>
                  <a:lnTo>
                    <a:pt x="3078682" y="409961"/>
                  </a:lnTo>
                  <a:lnTo>
                    <a:pt x="3080288" y="421526"/>
                  </a:lnTo>
                  <a:lnTo>
                    <a:pt x="3081893" y="412094"/>
                  </a:lnTo>
                  <a:lnTo>
                    <a:pt x="3086708" y="422267"/>
                  </a:lnTo>
                  <a:lnTo>
                    <a:pt x="3088313" y="423534"/>
                  </a:lnTo>
                  <a:lnTo>
                    <a:pt x="3089918" y="384347"/>
                  </a:lnTo>
                  <a:lnTo>
                    <a:pt x="3091524" y="382474"/>
                  </a:lnTo>
                  <a:lnTo>
                    <a:pt x="3093129" y="352030"/>
                  </a:lnTo>
                  <a:lnTo>
                    <a:pt x="3097944" y="345667"/>
                  </a:lnTo>
                  <a:lnTo>
                    <a:pt x="3099549" y="313993"/>
                  </a:lnTo>
                  <a:lnTo>
                    <a:pt x="3101155" y="318567"/>
                  </a:lnTo>
                  <a:lnTo>
                    <a:pt x="3102760" y="319820"/>
                  </a:lnTo>
                  <a:lnTo>
                    <a:pt x="3104365" y="315264"/>
                  </a:lnTo>
                  <a:lnTo>
                    <a:pt x="3109180" y="317351"/>
                  </a:lnTo>
                  <a:lnTo>
                    <a:pt x="3110785" y="332406"/>
                  </a:lnTo>
                  <a:lnTo>
                    <a:pt x="3112391" y="324864"/>
                  </a:lnTo>
                  <a:lnTo>
                    <a:pt x="3113996" y="327110"/>
                  </a:lnTo>
                  <a:lnTo>
                    <a:pt x="3115601" y="322042"/>
                  </a:lnTo>
                  <a:lnTo>
                    <a:pt x="3120416" y="340347"/>
                  </a:lnTo>
                  <a:lnTo>
                    <a:pt x="3122021" y="319983"/>
                  </a:lnTo>
                  <a:lnTo>
                    <a:pt x="3123627" y="318446"/>
                  </a:lnTo>
                  <a:lnTo>
                    <a:pt x="3125232" y="345131"/>
                  </a:lnTo>
                  <a:lnTo>
                    <a:pt x="3126837" y="359063"/>
                  </a:lnTo>
                  <a:lnTo>
                    <a:pt x="3131652" y="370834"/>
                  </a:lnTo>
                  <a:lnTo>
                    <a:pt x="3133258" y="361243"/>
                  </a:lnTo>
                  <a:lnTo>
                    <a:pt x="3134863" y="356706"/>
                  </a:lnTo>
                  <a:lnTo>
                    <a:pt x="3136468" y="357824"/>
                  </a:lnTo>
                  <a:lnTo>
                    <a:pt x="3138073" y="364457"/>
                  </a:lnTo>
                  <a:lnTo>
                    <a:pt x="3142888" y="363665"/>
                  </a:lnTo>
                  <a:lnTo>
                    <a:pt x="3144494" y="368202"/>
                  </a:lnTo>
                  <a:lnTo>
                    <a:pt x="3146099" y="394394"/>
                  </a:lnTo>
                  <a:lnTo>
                    <a:pt x="3147704" y="400365"/>
                  </a:lnTo>
                  <a:lnTo>
                    <a:pt x="3149309" y="399476"/>
                  </a:lnTo>
                  <a:lnTo>
                    <a:pt x="3154125" y="399490"/>
                  </a:lnTo>
                  <a:lnTo>
                    <a:pt x="3155730" y="392563"/>
                  </a:lnTo>
                  <a:lnTo>
                    <a:pt x="3157335" y="384878"/>
                  </a:lnTo>
                  <a:lnTo>
                    <a:pt x="3158940" y="375659"/>
                  </a:lnTo>
                  <a:lnTo>
                    <a:pt x="3160545" y="381612"/>
                  </a:lnTo>
                  <a:lnTo>
                    <a:pt x="3166966" y="390150"/>
                  </a:lnTo>
                  <a:lnTo>
                    <a:pt x="3168571" y="356832"/>
                  </a:lnTo>
                  <a:lnTo>
                    <a:pt x="3170176" y="366031"/>
                  </a:lnTo>
                  <a:lnTo>
                    <a:pt x="3171781" y="360046"/>
                  </a:lnTo>
                  <a:lnTo>
                    <a:pt x="3176597" y="349281"/>
                  </a:lnTo>
                  <a:lnTo>
                    <a:pt x="3178202" y="332704"/>
                  </a:lnTo>
                  <a:lnTo>
                    <a:pt x="3179807" y="340627"/>
                  </a:lnTo>
                  <a:lnTo>
                    <a:pt x="3181412" y="348070"/>
                  </a:lnTo>
                  <a:lnTo>
                    <a:pt x="3183017" y="295477"/>
                  </a:lnTo>
                  <a:lnTo>
                    <a:pt x="3187833" y="279058"/>
                  </a:lnTo>
                  <a:lnTo>
                    <a:pt x="3189438" y="273385"/>
                  </a:lnTo>
                  <a:lnTo>
                    <a:pt x="3191043" y="282882"/>
                  </a:lnTo>
                  <a:lnTo>
                    <a:pt x="3192648" y="274144"/>
                  </a:lnTo>
                  <a:lnTo>
                    <a:pt x="3194253" y="267306"/>
                  </a:lnTo>
                  <a:lnTo>
                    <a:pt x="3199069" y="264176"/>
                  </a:lnTo>
                  <a:lnTo>
                    <a:pt x="3200674" y="276249"/>
                  </a:lnTo>
                  <a:lnTo>
                    <a:pt x="3203884" y="266351"/>
                  </a:lnTo>
                  <a:lnTo>
                    <a:pt x="3205489" y="269672"/>
                  </a:lnTo>
                  <a:lnTo>
                    <a:pt x="3210305" y="287689"/>
                  </a:lnTo>
                  <a:lnTo>
                    <a:pt x="3211910" y="277344"/>
                  </a:lnTo>
                  <a:lnTo>
                    <a:pt x="3213515" y="262923"/>
                  </a:lnTo>
                  <a:lnTo>
                    <a:pt x="3215120" y="259616"/>
                  </a:lnTo>
                  <a:lnTo>
                    <a:pt x="3216725" y="265364"/>
                  </a:lnTo>
                  <a:lnTo>
                    <a:pt x="3221541" y="253481"/>
                  </a:lnTo>
                  <a:lnTo>
                    <a:pt x="3223146" y="261134"/>
                  </a:lnTo>
                  <a:lnTo>
                    <a:pt x="3224751" y="284349"/>
                  </a:lnTo>
                  <a:lnTo>
                    <a:pt x="3227962" y="297876"/>
                  </a:lnTo>
                  <a:lnTo>
                    <a:pt x="3232777" y="303149"/>
                  </a:lnTo>
                  <a:lnTo>
                    <a:pt x="3234382" y="300825"/>
                  </a:lnTo>
                  <a:lnTo>
                    <a:pt x="3235987" y="310378"/>
                  </a:lnTo>
                  <a:lnTo>
                    <a:pt x="3237592" y="330133"/>
                  </a:lnTo>
                  <a:lnTo>
                    <a:pt x="3239198" y="344917"/>
                  </a:lnTo>
                  <a:lnTo>
                    <a:pt x="3244013" y="335759"/>
                  </a:lnTo>
                  <a:lnTo>
                    <a:pt x="3245618" y="331264"/>
                  </a:lnTo>
                  <a:lnTo>
                    <a:pt x="3247223" y="341065"/>
                  </a:lnTo>
                  <a:lnTo>
                    <a:pt x="3248829" y="328824"/>
                  </a:lnTo>
                  <a:lnTo>
                    <a:pt x="3250434" y="312591"/>
                  </a:lnTo>
                  <a:lnTo>
                    <a:pt x="3255249" y="309321"/>
                  </a:lnTo>
                  <a:lnTo>
                    <a:pt x="3256854" y="302050"/>
                  </a:lnTo>
                  <a:lnTo>
                    <a:pt x="3258459" y="295119"/>
                  </a:lnTo>
                  <a:lnTo>
                    <a:pt x="3260065" y="297182"/>
                  </a:lnTo>
                  <a:lnTo>
                    <a:pt x="3261670" y="290097"/>
                  </a:lnTo>
                  <a:lnTo>
                    <a:pt x="3266485" y="268904"/>
                  </a:lnTo>
                  <a:lnTo>
                    <a:pt x="3268090" y="262625"/>
                  </a:lnTo>
                  <a:lnTo>
                    <a:pt x="3269696" y="293074"/>
                  </a:lnTo>
                  <a:lnTo>
                    <a:pt x="3271301" y="282230"/>
                  </a:lnTo>
                  <a:lnTo>
                    <a:pt x="3272906" y="302641"/>
                  </a:lnTo>
                  <a:lnTo>
                    <a:pt x="3277721" y="299148"/>
                  </a:lnTo>
                  <a:lnTo>
                    <a:pt x="3279326" y="295072"/>
                  </a:lnTo>
                  <a:lnTo>
                    <a:pt x="3280932" y="298184"/>
                  </a:lnTo>
                  <a:lnTo>
                    <a:pt x="3282537" y="303610"/>
                  </a:lnTo>
                  <a:lnTo>
                    <a:pt x="3284142" y="326886"/>
                  </a:lnTo>
                  <a:lnTo>
                    <a:pt x="3288957" y="313015"/>
                  </a:lnTo>
                  <a:lnTo>
                    <a:pt x="3290563" y="322903"/>
                  </a:lnTo>
                  <a:lnTo>
                    <a:pt x="3292168" y="349743"/>
                  </a:lnTo>
                  <a:lnTo>
                    <a:pt x="3293773" y="341666"/>
                  </a:lnTo>
                  <a:lnTo>
                    <a:pt x="3295378" y="350269"/>
                  </a:lnTo>
                  <a:lnTo>
                    <a:pt x="3300193" y="374406"/>
                  </a:lnTo>
                  <a:lnTo>
                    <a:pt x="3301799" y="379460"/>
                  </a:lnTo>
                  <a:lnTo>
                    <a:pt x="3303404" y="376060"/>
                  </a:lnTo>
                  <a:lnTo>
                    <a:pt x="3305009" y="352938"/>
                  </a:lnTo>
                  <a:lnTo>
                    <a:pt x="3306614" y="394142"/>
                  </a:lnTo>
                  <a:lnTo>
                    <a:pt x="3311430" y="384114"/>
                  </a:lnTo>
                  <a:lnTo>
                    <a:pt x="3313035" y="376475"/>
                  </a:lnTo>
                  <a:lnTo>
                    <a:pt x="3314640" y="375226"/>
                  </a:lnTo>
                  <a:lnTo>
                    <a:pt x="3316245" y="360693"/>
                  </a:lnTo>
                  <a:lnTo>
                    <a:pt x="3317850" y="356613"/>
                  </a:lnTo>
                  <a:lnTo>
                    <a:pt x="3324271" y="335792"/>
                  </a:lnTo>
                  <a:lnTo>
                    <a:pt x="3325876" y="347987"/>
                  </a:lnTo>
                  <a:lnTo>
                    <a:pt x="3327481" y="351187"/>
                  </a:lnTo>
                  <a:lnTo>
                    <a:pt x="3329086" y="349333"/>
                  </a:lnTo>
                  <a:lnTo>
                    <a:pt x="3333902" y="338792"/>
                  </a:lnTo>
                  <a:lnTo>
                    <a:pt x="3335507" y="325479"/>
                  </a:lnTo>
                  <a:lnTo>
                    <a:pt x="3337112" y="336002"/>
                  </a:lnTo>
                  <a:lnTo>
                    <a:pt x="3338717" y="350753"/>
                  </a:lnTo>
                  <a:lnTo>
                    <a:pt x="3340322" y="386676"/>
                  </a:lnTo>
                  <a:lnTo>
                    <a:pt x="3345138" y="393402"/>
                  </a:lnTo>
                  <a:lnTo>
                    <a:pt x="3346743" y="388557"/>
                  </a:lnTo>
                  <a:lnTo>
                    <a:pt x="3348348" y="390556"/>
                  </a:lnTo>
                  <a:lnTo>
                    <a:pt x="3349953" y="402303"/>
                  </a:lnTo>
                  <a:lnTo>
                    <a:pt x="3351558" y="398111"/>
                  </a:lnTo>
                  <a:lnTo>
                    <a:pt x="3356374" y="397193"/>
                  </a:lnTo>
                  <a:lnTo>
                    <a:pt x="3357979" y="411176"/>
                  </a:lnTo>
                  <a:lnTo>
                    <a:pt x="3359584" y="397203"/>
                  </a:lnTo>
                  <a:lnTo>
                    <a:pt x="3361189" y="413943"/>
                  </a:lnTo>
                  <a:lnTo>
                    <a:pt x="3362794" y="412611"/>
                  </a:lnTo>
                  <a:lnTo>
                    <a:pt x="3367610" y="404516"/>
                  </a:lnTo>
                  <a:lnTo>
                    <a:pt x="3369215" y="386564"/>
                  </a:lnTo>
                  <a:lnTo>
                    <a:pt x="3370820" y="391212"/>
                  </a:lnTo>
                  <a:lnTo>
                    <a:pt x="3372425" y="366455"/>
                  </a:lnTo>
                  <a:lnTo>
                    <a:pt x="3374030" y="361499"/>
                  </a:lnTo>
                  <a:lnTo>
                    <a:pt x="3378846" y="352127"/>
                  </a:lnTo>
                  <a:lnTo>
                    <a:pt x="3380451" y="340175"/>
                  </a:lnTo>
                  <a:lnTo>
                    <a:pt x="3382056" y="329639"/>
                  </a:lnTo>
                  <a:lnTo>
                    <a:pt x="3383661" y="320053"/>
                  </a:lnTo>
                  <a:lnTo>
                    <a:pt x="3385267" y="325437"/>
                  </a:lnTo>
                  <a:lnTo>
                    <a:pt x="3391687" y="300028"/>
                  </a:lnTo>
                  <a:lnTo>
                    <a:pt x="3393292" y="281974"/>
                  </a:lnTo>
                  <a:lnTo>
                    <a:pt x="3394897" y="273310"/>
                  </a:lnTo>
                  <a:lnTo>
                    <a:pt x="3396503" y="282416"/>
                  </a:lnTo>
                  <a:lnTo>
                    <a:pt x="3401318" y="256830"/>
                  </a:lnTo>
                  <a:lnTo>
                    <a:pt x="3402923" y="259662"/>
                  </a:lnTo>
                  <a:lnTo>
                    <a:pt x="3404528" y="246690"/>
                  </a:lnTo>
                  <a:lnTo>
                    <a:pt x="3406134" y="254846"/>
                  </a:lnTo>
                  <a:lnTo>
                    <a:pt x="3407739" y="250244"/>
                  </a:lnTo>
                  <a:lnTo>
                    <a:pt x="3412554" y="241082"/>
                  </a:lnTo>
                  <a:lnTo>
                    <a:pt x="3414159" y="238441"/>
                  </a:lnTo>
                  <a:lnTo>
                    <a:pt x="3415764" y="240807"/>
                  </a:lnTo>
                  <a:lnTo>
                    <a:pt x="3417370" y="241724"/>
                  </a:lnTo>
                  <a:lnTo>
                    <a:pt x="3418975" y="240998"/>
                  </a:lnTo>
                  <a:lnTo>
                    <a:pt x="3423790" y="251408"/>
                  </a:lnTo>
                  <a:lnTo>
                    <a:pt x="3425395" y="253108"/>
                  </a:lnTo>
                  <a:lnTo>
                    <a:pt x="3427000" y="199505"/>
                  </a:lnTo>
                  <a:lnTo>
                    <a:pt x="3428606" y="242130"/>
                  </a:lnTo>
                  <a:lnTo>
                    <a:pt x="3430211" y="205304"/>
                  </a:lnTo>
                  <a:lnTo>
                    <a:pt x="3436631" y="150321"/>
                  </a:lnTo>
                  <a:lnTo>
                    <a:pt x="3438237" y="142305"/>
                  </a:lnTo>
                  <a:lnTo>
                    <a:pt x="3439842" y="139827"/>
                  </a:lnTo>
                  <a:lnTo>
                    <a:pt x="3441447" y="144960"/>
                  </a:lnTo>
                  <a:lnTo>
                    <a:pt x="3446262" y="157467"/>
                  </a:lnTo>
                  <a:lnTo>
                    <a:pt x="3447867" y="166666"/>
                  </a:lnTo>
                  <a:lnTo>
                    <a:pt x="3449473" y="144951"/>
                  </a:lnTo>
                  <a:lnTo>
                    <a:pt x="3451078" y="135448"/>
                  </a:lnTo>
                  <a:lnTo>
                    <a:pt x="3452683" y="118587"/>
                  </a:lnTo>
                  <a:lnTo>
                    <a:pt x="3457498" y="139887"/>
                  </a:lnTo>
                  <a:lnTo>
                    <a:pt x="3459104" y="119742"/>
                  </a:lnTo>
                  <a:lnTo>
                    <a:pt x="3460709" y="146916"/>
                  </a:lnTo>
                  <a:lnTo>
                    <a:pt x="3463919" y="158501"/>
                  </a:lnTo>
                  <a:lnTo>
                    <a:pt x="3468734" y="133417"/>
                  </a:lnTo>
                  <a:lnTo>
                    <a:pt x="3470340" y="140479"/>
                  </a:lnTo>
                  <a:lnTo>
                    <a:pt x="3471945" y="149921"/>
                  </a:lnTo>
                  <a:lnTo>
                    <a:pt x="3473550" y="165376"/>
                  </a:lnTo>
                  <a:lnTo>
                    <a:pt x="3475155" y="153111"/>
                  </a:lnTo>
                  <a:lnTo>
                    <a:pt x="3479971" y="157196"/>
                  </a:lnTo>
                  <a:lnTo>
                    <a:pt x="3481576" y="140940"/>
                  </a:lnTo>
                  <a:lnTo>
                    <a:pt x="3483181" y="145291"/>
                  </a:lnTo>
                  <a:lnTo>
                    <a:pt x="3484786" y="140218"/>
                  </a:lnTo>
                  <a:lnTo>
                    <a:pt x="3486391" y="123776"/>
                  </a:lnTo>
                  <a:lnTo>
                    <a:pt x="3491207" y="125331"/>
                  </a:lnTo>
                  <a:lnTo>
                    <a:pt x="3492812" y="114478"/>
                  </a:lnTo>
                  <a:lnTo>
                    <a:pt x="3494417" y="108092"/>
                  </a:lnTo>
                  <a:lnTo>
                    <a:pt x="3496022" y="63087"/>
                  </a:lnTo>
                  <a:lnTo>
                    <a:pt x="3497627" y="96564"/>
                  </a:lnTo>
                  <a:lnTo>
                    <a:pt x="3502443" y="78188"/>
                  </a:lnTo>
                  <a:lnTo>
                    <a:pt x="3504048" y="76814"/>
                  </a:lnTo>
                  <a:lnTo>
                    <a:pt x="3507258" y="76684"/>
                  </a:lnTo>
                  <a:lnTo>
                    <a:pt x="3508863" y="70661"/>
                  </a:lnTo>
                  <a:lnTo>
                    <a:pt x="3513679" y="54349"/>
                  </a:lnTo>
                  <a:lnTo>
                    <a:pt x="3515284" y="33826"/>
                  </a:lnTo>
                  <a:lnTo>
                    <a:pt x="3518494" y="25506"/>
                  </a:lnTo>
                  <a:lnTo>
                    <a:pt x="3520099" y="25250"/>
                  </a:lnTo>
                  <a:lnTo>
                    <a:pt x="3524915" y="66441"/>
                  </a:lnTo>
                  <a:lnTo>
                    <a:pt x="3526520" y="63199"/>
                  </a:lnTo>
                  <a:lnTo>
                    <a:pt x="3528125" y="42406"/>
                  </a:lnTo>
                  <a:lnTo>
                    <a:pt x="3529730" y="33607"/>
                  </a:lnTo>
                  <a:lnTo>
                    <a:pt x="3531335" y="7587"/>
                  </a:lnTo>
                  <a:lnTo>
                    <a:pt x="3536151" y="0"/>
                  </a:lnTo>
                  <a:lnTo>
                    <a:pt x="3537756" y="29484"/>
                  </a:lnTo>
                  <a:lnTo>
                    <a:pt x="3539361" y="37426"/>
                  </a:lnTo>
                  <a:lnTo>
                    <a:pt x="3540966" y="27286"/>
                  </a:lnTo>
                  <a:lnTo>
                    <a:pt x="3542571" y="25017"/>
                  </a:lnTo>
                  <a:lnTo>
                    <a:pt x="3548992" y="74723"/>
                  </a:lnTo>
                  <a:lnTo>
                    <a:pt x="3550597" y="77853"/>
                  </a:lnTo>
                  <a:lnTo>
                    <a:pt x="3552202" y="82939"/>
                  </a:lnTo>
                  <a:lnTo>
                    <a:pt x="3553808" y="117888"/>
                  </a:lnTo>
                  <a:lnTo>
                    <a:pt x="3558623" y="89833"/>
                  </a:lnTo>
                  <a:lnTo>
                    <a:pt x="3560228" y="81197"/>
                  </a:lnTo>
                  <a:lnTo>
                    <a:pt x="3561833" y="78337"/>
                  </a:lnTo>
                  <a:lnTo>
                    <a:pt x="3563438" y="89358"/>
                  </a:lnTo>
                  <a:lnTo>
                    <a:pt x="3565044" y="71993"/>
                  </a:lnTo>
                  <a:lnTo>
                    <a:pt x="3569859" y="43444"/>
                  </a:lnTo>
                  <a:lnTo>
                    <a:pt x="3571464" y="89195"/>
                  </a:lnTo>
                  <a:lnTo>
                    <a:pt x="3573069" y="95101"/>
                  </a:lnTo>
                  <a:lnTo>
                    <a:pt x="3574675" y="84700"/>
                  </a:lnTo>
                  <a:lnTo>
                    <a:pt x="3576280" y="74518"/>
                  </a:lnTo>
                  <a:lnTo>
                    <a:pt x="3581095" y="64871"/>
                  </a:lnTo>
                  <a:lnTo>
                    <a:pt x="3582700" y="73838"/>
                  </a:lnTo>
                  <a:lnTo>
                    <a:pt x="3584305" y="78351"/>
                  </a:lnTo>
                  <a:lnTo>
                    <a:pt x="3585911" y="99312"/>
                  </a:lnTo>
                  <a:lnTo>
                    <a:pt x="3587516" y="133390"/>
                  </a:lnTo>
                  <a:lnTo>
                    <a:pt x="3593936" y="126379"/>
                  </a:lnTo>
                  <a:lnTo>
                    <a:pt x="3595542" y="106830"/>
                  </a:lnTo>
                  <a:lnTo>
                    <a:pt x="3597147" y="135476"/>
                  </a:lnTo>
                  <a:lnTo>
                    <a:pt x="3598752" y="134414"/>
                  </a:lnTo>
                  <a:lnTo>
                    <a:pt x="3603567" y="132253"/>
                  </a:lnTo>
                  <a:lnTo>
                    <a:pt x="3605172" y="123892"/>
                  </a:lnTo>
                  <a:lnTo>
                    <a:pt x="3606778" y="127534"/>
                  </a:lnTo>
                  <a:lnTo>
                    <a:pt x="3608383" y="95735"/>
                  </a:lnTo>
                  <a:lnTo>
                    <a:pt x="3609988" y="81495"/>
                  </a:lnTo>
                  <a:lnTo>
                    <a:pt x="3614803" y="105195"/>
                  </a:lnTo>
                  <a:lnTo>
                    <a:pt x="3616409" y="94454"/>
                  </a:lnTo>
                  <a:lnTo>
                    <a:pt x="3618014" y="161635"/>
                  </a:lnTo>
                  <a:lnTo>
                    <a:pt x="3619619" y="179871"/>
                  </a:lnTo>
                  <a:lnTo>
                    <a:pt x="3621224" y="185848"/>
                  </a:lnTo>
                  <a:lnTo>
                    <a:pt x="3626039" y="172079"/>
                  </a:lnTo>
                  <a:lnTo>
                    <a:pt x="3627645" y="182806"/>
                  </a:lnTo>
                  <a:lnTo>
                    <a:pt x="3629250" y="190468"/>
                  </a:lnTo>
                  <a:lnTo>
                    <a:pt x="3630855" y="184413"/>
                  </a:lnTo>
                  <a:lnTo>
                    <a:pt x="3632460" y="198447"/>
                  </a:lnTo>
                  <a:lnTo>
                    <a:pt x="3637276" y="213572"/>
                  </a:lnTo>
                  <a:lnTo>
                    <a:pt x="3638881" y="208397"/>
                  </a:lnTo>
                  <a:lnTo>
                    <a:pt x="3640486" y="193896"/>
                  </a:lnTo>
                  <a:lnTo>
                    <a:pt x="3642091" y="185256"/>
                  </a:lnTo>
                  <a:lnTo>
                    <a:pt x="3643696" y="172586"/>
                  </a:lnTo>
                  <a:lnTo>
                    <a:pt x="3648512" y="175786"/>
                  </a:lnTo>
                  <a:lnTo>
                    <a:pt x="3650117" y="181972"/>
                  </a:lnTo>
                  <a:lnTo>
                    <a:pt x="3651722" y="173755"/>
                  </a:lnTo>
                  <a:lnTo>
                    <a:pt x="3653327" y="167891"/>
                  </a:lnTo>
                  <a:lnTo>
                    <a:pt x="3654932" y="165557"/>
                  </a:lnTo>
                  <a:lnTo>
                    <a:pt x="3659748" y="152501"/>
                  </a:lnTo>
                  <a:lnTo>
                    <a:pt x="3661353" y="164700"/>
                  </a:lnTo>
                  <a:lnTo>
                    <a:pt x="3662958" y="167025"/>
                  </a:lnTo>
                  <a:lnTo>
                    <a:pt x="3664563" y="241692"/>
                  </a:lnTo>
                  <a:lnTo>
                    <a:pt x="3666168" y="193067"/>
                  </a:lnTo>
                  <a:lnTo>
                    <a:pt x="3670984" y="146786"/>
                  </a:lnTo>
                  <a:lnTo>
                    <a:pt x="3672589" y="144489"/>
                  </a:lnTo>
                  <a:lnTo>
                    <a:pt x="3674194" y="155217"/>
                  </a:lnTo>
                  <a:lnTo>
                    <a:pt x="3675799" y="225668"/>
                  </a:lnTo>
                  <a:lnTo>
                    <a:pt x="3677404" y="274754"/>
                  </a:lnTo>
                  <a:lnTo>
                    <a:pt x="3682220" y="289883"/>
                  </a:lnTo>
                  <a:lnTo>
                    <a:pt x="3683825" y="284196"/>
                  </a:lnTo>
                  <a:lnTo>
                    <a:pt x="3685430" y="307309"/>
                  </a:lnTo>
                  <a:lnTo>
                    <a:pt x="3687035" y="313988"/>
                  </a:lnTo>
                  <a:lnTo>
                    <a:pt x="3688640" y="320360"/>
                  </a:lnTo>
                  <a:lnTo>
                    <a:pt x="3693456" y="351079"/>
                  </a:lnTo>
                  <a:lnTo>
                    <a:pt x="3695061" y="345914"/>
                  </a:lnTo>
                  <a:lnTo>
                    <a:pt x="3696666" y="318567"/>
                  </a:lnTo>
                  <a:lnTo>
                    <a:pt x="3698271" y="322759"/>
                  </a:lnTo>
                  <a:lnTo>
                    <a:pt x="3699876" y="324604"/>
                  </a:lnTo>
                  <a:lnTo>
                    <a:pt x="3704692" y="332047"/>
                  </a:lnTo>
                  <a:lnTo>
                    <a:pt x="3706297" y="338298"/>
                  </a:lnTo>
                  <a:lnTo>
                    <a:pt x="3707902" y="338643"/>
                  </a:lnTo>
                  <a:lnTo>
                    <a:pt x="3709507" y="313625"/>
                  </a:lnTo>
                  <a:lnTo>
                    <a:pt x="3711113" y="342602"/>
                  </a:lnTo>
                  <a:lnTo>
                    <a:pt x="3715928" y="353106"/>
                  </a:lnTo>
                  <a:lnTo>
                    <a:pt x="3717533" y="364415"/>
                  </a:lnTo>
                  <a:lnTo>
                    <a:pt x="3719138" y="360945"/>
                  </a:lnTo>
                  <a:lnTo>
                    <a:pt x="3720743" y="331288"/>
                  </a:lnTo>
                  <a:lnTo>
                    <a:pt x="3722349" y="341670"/>
                  </a:lnTo>
                  <a:lnTo>
                    <a:pt x="3727164" y="299013"/>
                  </a:lnTo>
                  <a:lnTo>
                    <a:pt x="3728769" y="322503"/>
                  </a:lnTo>
                  <a:lnTo>
                    <a:pt x="3730374" y="335359"/>
                  </a:lnTo>
                  <a:lnTo>
                    <a:pt x="3731980" y="329084"/>
                  </a:lnTo>
                  <a:lnTo>
                    <a:pt x="3733585" y="317547"/>
                  </a:lnTo>
                  <a:lnTo>
                    <a:pt x="3738400" y="346985"/>
                  </a:lnTo>
                  <a:lnTo>
                    <a:pt x="3740005" y="351266"/>
                  </a:lnTo>
                  <a:lnTo>
                    <a:pt x="3741610" y="377900"/>
                  </a:lnTo>
                  <a:lnTo>
                    <a:pt x="3743216" y="364611"/>
                  </a:lnTo>
                  <a:lnTo>
                    <a:pt x="3744821" y="395269"/>
                  </a:lnTo>
                  <a:lnTo>
                    <a:pt x="3751241" y="384319"/>
                  </a:lnTo>
                  <a:lnTo>
                    <a:pt x="3752846" y="367266"/>
                  </a:lnTo>
                  <a:lnTo>
                    <a:pt x="3754452" y="386769"/>
                  </a:lnTo>
                  <a:lnTo>
                    <a:pt x="3756057" y="377434"/>
                  </a:lnTo>
                  <a:lnTo>
                    <a:pt x="3760872" y="403621"/>
                  </a:lnTo>
                  <a:lnTo>
                    <a:pt x="3762477" y="391557"/>
                  </a:lnTo>
                  <a:lnTo>
                    <a:pt x="3764083" y="410128"/>
                  </a:lnTo>
                  <a:lnTo>
                    <a:pt x="3765688" y="414390"/>
                  </a:lnTo>
                  <a:lnTo>
                    <a:pt x="3767293" y="404893"/>
                  </a:lnTo>
                  <a:lnTo>
                    <a:pt x="3772108" y="416351"/>
                  </a:lnTo>
                  <a:lnTo>
                    <a:pt x="3773713" y="409937"/>
                  </a:lnTo>
                  <a:lnTo>
                    <a:pt x="3775319" y="430297"/>
                  </a:lnTo>
                  <a:lnTo>
                    <a:pt x="3776924" y="449456"/>
                  </a:lnTo>
                  <a:lnTo>
                    <a:pt x="3778529" y="442557"/>
                  </a:lnTo>
                  <a:lnTo>
                    <a:pt x="3783344" y="450392"/>
                  </a:lnTo>
                  <a:lnTo>
                    <a:pt x="3784950" y="434494"/>
                  </a:lnTo>
                  <a:lnTo>
                    <a:pt x="3786555" y="424102"/>
                  </a:lnTo>
                  <a:lnTo>
                    <a:pt x="3789765" y="410049"/>
                  </a:lnTo>
                  <a:lnTo>
                    <a:pt x="3794580" y="403985"/>
                  </a:lnTo>
                  <a:lnTo>
                    <a:pt x="3796186" y="440610"/>
                  </a:lnTo>
                  <a:lnTo>
                    <a:pt x="3797791" y="441616"/>
                  </a:lnTo>
                  <a:lnTo>
                    <a:pt x="3799396" y="473039"/>
                  </a:lnTo>
                  <a:lnTo>
                    <a:pt x="3801001" y="472112"/>
                  </a:lnTo>
                  <a:lnTo>
                    <a:pt x="3805817" y="483836"/>
                  </a:lnTo>
                  <a:lnTo>
                    <a:pt x="3807422" y="486589"/>
                  </a:lnTo>
                  <a:lnTo>
                    <a:pt x="3809027" y="488401"/>
                  </a:lnTo>
                  <a:lnTo>
                    <a:pt x="3810632" y="491247"/>
                  </a:lnTo>
                  <a:lnTo>
                    <a:pt x="3817053" y="473533"/>
                  </a:lnTo>
                  <a:lnTo>
                    <a:pt x="3818658" y="463714"/>
                  </a:lnTo>
                  <a:lnTo>
                    <a:pt x="3820263" y="468283"/>
                  </a:lnTo>
                  <a:lnTo>
                    <a:pt x="3821868" y="463988"/>
                  </a:lnTo>
                  <a:lnTo>
                    <a:pt x="3823473" y="460150"/>
                  </a:lnTo>
                  <a:lnTo>
                    <a:pt x="3828289" y="446651"/>
                  </a:lnTo>
                  <a:lnTo>
                    <a:pt x="3829894" y="433409"/>
                  </a:lnTo>
                  <a:lnTo>
                    <a:pt x="3831499" y="437429"/>
                  </a:lnTo>
                  <a:lnTo>
                    <a:pt x="3833104" y="427251"/>
                  </a:lnTo>
                  <a:lnTo>
                    <a:pt x="3834709" y="440028"/>
                  </a:lnTo>
                  <a:lnTo>
                    <a:pt x="3839525" y="456410"/>
                  </a:lnTo>
                  <a:lnTo>
                    <a:pt x="3841130" y="470947"/>
                  </a:lnTo>
                  <a:lnTo>
                    <a:pt x="3842735" y="476295"/>
                  </a:lnTo>
                  <a:lnTo>
                    <a:pt x="3844340" y="476276"/>
                  </a:lnTo>
                  <a:lnTo>
                    <a:pt x="3845945" y="456759"/>
                  </a:lnTo>
                  <a:lnTo>
                    <a:pt x="3850761" y="428131"/>
                  </a:lnTo>
                  <a:lnTo>
                    <a:pt x="3852366" y="412183"/>
                  </a:lnTo>
                  <a:lnTo>
                    <a:pt x="3853971" y="392191"/>
                  </a:lnTo>
                  <a:lnTo>
                    <a:pt x="3855576" y="377546"/>
                  </a:lnTo>
                  <a:lnTo>
                    <a:pt x="3857181" y="400556"/>
                  </a:lnTo>
                  <a:lnTo>
                    <a:pt x="3861997" y="411693"/>
                  </a:lnTo>
                  <a:lnTo>
                    <a:pt x="3863602" y="414903"/>
                  </a:lnTo>
                  <a:lnTo>
                    <a:pt x="3865207" y="432929"/>
                  </a:lnTo>
                  <a:lnTo>
                    <a:pt x="3866812" y="433190"/>
                  </a:lnTo>
                  <a:lnTo>
                    <a:pt x="3868417" y="440550"/>
                  </a:lnTo>
                  <a:lnTo>
                    <a:pt x="3873233" y="424438"/>
                  </a:lnTo>
                  <a:lnTo>
                    <a:pt x="3874838" y="443335"/>
                  </a:lnTo>
                  <a:lnTo>
                    <a:pt x="3876443" y="450001"/>
                  </a:lnTo>
                  <a:lnTo>
                    <a:pt x="3878048" y="426781"/>
                  </a:lnTo>
                  <a:lnTo>
                    <a:pt x="3879654" y="440345"/>
                  </a:lnTo>
                  <a:lnTo>
                    <a:pt x="3884469" y="430162"/>
                  </a:lnTo>
                  <a:lnTo>
                    <a:pt x="3886074" y="422812"/>
                  </a:lnTo>
                  <a:lnTo>
                    <a:pt x="3887679" y="420679"/>
                  </a:lnTo>
                  <a:lnTo>
                    <a:pt x="3889284" y="406602"/>
                  </a:lnTo>
                  <a:lnTo>
                    <a:pt x="3890890" y="443288"/>
                  </a:lnTo>
                  <a:lnTo>
                    <a:pt x="3895705" y="437121"/>
                  </a:lnTo>
                  <a:lnTo>
                    <a:pt x="3897310" y="432435"/>
                  </a:lnTo>
                  <a:lnTo>
                    <a:pt x="3898915" y="423436"/>
                  </a:lnTo>
                  <a:lnTo>
                    <a:pt x="3900521" y="445324"/>
                  </a:lnTo>
                  <a:lnTo>
                    <a:pt x="3902126" y="447695"/>
                  </a:lnTo>
                  <a:lnTo>
                    <a:pt x="3908546" y="425858"/>
                  </a:lnTo>
                  <a:lnTo>
                    <a:pt x="3910151" y="433702"/>
                  </a:lnTo>
                  <a:lnTo>
                    <a:pt x="3911757" y="421904"/>
                  </a:lnTo>
                  <a:lnTo>
                    <a:pt x="3913362" y="450648"/>
                  </a:lnTo>
                  <a:lnTo>
                    <a:pt x="3918177" y="451775"/>
                  </a:lnTo>
                  <a:lnTo>
                    <a:pt x="3919782" y="449008"/>
                  </a:lnTo>
                  <a:lnTo>
                    <a:pt x="3921388" y="450401"/>
                  </a:lnTo>
                  <a:lnTo>
                    <a:pt x="3922993" y="458026"/>
                  </a:lnTo>
                  <a:lnTo>
                    <a:pt x="3924598" y="452926"/>
                  </a:lnTo>
                  <a:lnTo>
                    <a:pt x="3929413" y="475577"/>
                  </a:lnTo>
                  <a:lnTo>
                    <a:pt x="3931018" y="495057"/>
                  </a:lnTo>
                  <a:lnTo>
                    <a:pt x="3932624" y="494111"/>
                  </a:lnTo>
                  <a:lnTo>
                    <a:pt x="3934229" y="471180"/>
                  </a:lnTo>
                  <a:lnTo>
                    <a:pt x="3935834" y="465684"/>
                  </a:lnTo>
                  <a:lnTo>
                    <a:pt x="3940649" y="464310"/>
                  </a:lnTo>
                  <a:lnTo>
                    <a:pt x="3942255" y="473127"/>
                  </a:lnTo>
                  <a:lnTo>
                    <a:pt x="3943860" y="447713"/>
                  </a:lnTo>
                  <a:lnTo>
                    <a:pt x="3945465" y="430894"/>
                  </a:lnTo>
                  <a:lnTo>
                    <a:pt x="3947070" y="435645"/>
                  </a:lnTo>
                </a:path>
              </a:pathLst>
            </a:custGeom>
            <a:ln w="27101" cap="flat">
              <a:solidFill>
                <a:srgbClr val="374C9B">
                  <a:alpha val="100000"/>
                </a:srgbClr>
              </a:solidFill>
              <a:prstDash val="solid"/>
              <a:round/>
            </a:ln>
          </p:spPr>
          <p:txBody>
            <a:bodyPr/>
            <a:lstStyle/>
            <a:p>
              <a:endParaRPr/>
            </a:p>
          </p:txBody>
        </p:sp>
        <p:sp>
          <p:nvSpPr>
            <p:cNvPr id="113" name="tx11"/>
            <p:cNvSpPr/>
            <p:nvPr/>
          </p:nvSpPr>
          <p:spPr>
            <a:xfrm>
              <a:off x="10587445" y="5003946"/>
              <a:ext cx="805085" cy="11281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 09/26/2025</a:t>
              </a:r>
            </a:p>
          </p:txBody>
        </p:sp>
        <p:sp>
          <p:nvSpPr>
            <p:cNvPr id="114" name="tx12"/>
            <p:cNvSpPr/>
            <p:nvPr/>
          </p:nvSpPr>
          <p:spPr>
            <a:xfrm>
              <a:off x="6165589" y="5744183"/>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105</a:t>
              </a:r>
            </a:p>
          </p:txBody>
        </p:sp>
        <p:sp>
          <p:nvSpPr>
            <p:cNvPr id="115" name="tx13"/>
            <p:cNvSpPr/>
            <p:nvPr/>
          </p:nvSpPr>
          <p:spPr>
            <a:xfrm>
              <a:off x="6165589" y="5278386"/>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115</a:t>
              </a:r>
            </a:p>
          </p:txBody>
        </p:sp>
        <p:sp>
          <p:nvSpPr>
            <p:cNvPr id="116" name="tx14"/>
            <p:cNvSpPr/>
            <p:nvPr/>
          </p:nvSpPr>
          <p:spPr>
            <a:xfrm>
              <a:off x="6165589" y="4812590"/>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125</a:t>
              </a:r>
            </a:p>
          </p:txBody>
        </p:sp>
        <p:sp>
          <p:nvSpPr>
            <p:cNvPr id="117" name="tx15"/>
            <p:cNvSpPr/>
            <p:nvPr/>
          </p:nvSpPr>
          <p:spPr>
            <a:xfrm>
              <a:off x="6165589" y="4346794"/>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135</a:t>
              </a:r>
            </a:p>
          </p:txBody>
        </p:sp>
        <p:sp>
          <p:nvSpPr>
            <p:cNvPr id="118" name="pl16"/>
            <p:cNvSpPr/>
            <p:nvPr/>
          </p:nvSpPr>
          <p:spPr>
            <a:xfrm>
              <a:off x="6482492" y="5801035"/>
              <a:ext cx="4420718" cy="0"/>
            </a:xfrm>
            <a:custGeom>
              <a:avLst/>
              <a:gdLst/>
              <a:ahLst/>
              <a:cxnLst/>
              <a:rect l="0" t="0" r="0" b="0"/>
              <a:pathLst>
                <a:path w="4420718">
                  <a:moveTo>
                    <a:pt x="0" y="0"/>
                  </a:moveTo>
                  <a:lnTo>
                    <a:pt x="4420718" y="0"/>
                  </a:lnTo>
                </a:path>
              </a:pathLst>
            </a:custGeom>
            <a:ln w="13550" cap="flat">
              <a:solidFill>
                <a:srgbClr val="000000">
                  <a:alpha val="100000"/>
                </a:srgbClr>
              </a:solidFill>
              <a:prstDash val="solid"/>
              <a:round/>
            </a:ln>
          </p:spPr>
          <p:txBody>
            <a:bodyPr/>
            <a:lstStyle/>
            <a:p>
              <a:endParaRPr/>
            </a:p>
          </p:txBody>
        </p:sp>
        <p:sp>
          <p:nvSpPr>
            <p:cNvPr id="119" name="pl17"/>
            <p:cNvSpPr/>
            <p:nvPr/>
          </p:nvSpPr>
          <p:spPr>
            <a:xfrm>
              <a:off x="6638769"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120" name="pl18"/>
            <p:cNvSpPr/>
            <p:nvPr/>
          </p:nvSpPr>
          <p:spPr>
            <a:xfrm>
              <a:off x="7224650"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121" name="pl19"/>
            <p:cNvSpPr/>
            <p:nvPr/>
          </p:nvSpPr>
          <p:spPr>
            <a:xfrm>
              <a:off x="7812136"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122" name="pl20"/>
            <p:cNvSpPr/>
            <p:nvPr/>
          </p:nvSpPr>
          <p:spPr>
            <a:xfrm>
              <a:off x="8398017"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123" name="pl21"/>
            <p:cNvSpPr/>
            <p:nvPr/>
          </p:nvSpPr>
          <p:spPr>
            <a:xfrm>
              <a:off x="8983897"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124" name="pl22"/>
            <p:cNvSpPr/>
            <p:nvPr/>
          </p:nvSpPr>
          <p:spPr>
            <a:xfrm>
              <a:off x="9569778"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125" name="pl23"/>
            <p:cNvSpPr/>
            <p:nvPr/>
          </p:nvSpPr>
          <p:spPr>
            <a:xfrm>
              <a:off x="10157264"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126" name="tx24"/>
            <p:cNvSpPr/>
            <p:nvPr/>
          </p:nvSpPr>
          <p:spPr>
            <a:xfrm>
              <a:off x="6469254" y="589595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2019</a:t>
              </a:r>
            </a:p>
          </p:txBody>
        </p:sp>
        <p:sp>
          <p:nvSpPr>
            <p:cNvPr id="127" name="tx25"/>
            <p:cNvSpPr/>
            <p:nvPr/>
          </p:nvSpPr>
          <p:spPr>
            <a:xfrm>
              <a:off x="7055135"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128" name="tx26"/>
            <p:cNvSpPr/>
            <p:nvPr/>
          </p:nvSpPr>
          <p:spPr>
            <a:xfrm>
              <a:off x="7642621"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129" name="tx27"/>
            <p:cNvSpPr/>
            <p:nvPr/>
          </p:nvSpPr>
          <p:spPr>
            <a:xfrm>
              <a:off x="8228501"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130" name="tx28"/>
            <p:cNvSpPr/>
            <p:nvPr/>
          </p:nvSpPr>
          <p:spPr>
            <a:xfrm>
              <a:off x="8814382"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131" name="tx29"/>
            <p:cNvSpPr/>
            <p:nvPr/>
          </p:nvSpPr>
          <p:spPr>
            <a:xfrm>
              <a:off x="9400263"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132" name="tx30"/>
            <p:cNvSpPr/>
            <p:nvPr/>
          </p:nvSpPr>
          <p:spPr>
            <a:xfrm>
              <a:off x="9987749"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133" name="tx31"/>
            <p:cNvSpPr/>
            <p:nvPr/>
          </p:nvSpPr>
          <p:spPr>
            <a:xfrm>
              <a:off x="6165589" y="4062060"/>
              <a:ext cx="42229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(Index)</a:t>
              </a:r>
            </a:p>
          </p:txBody>
        </p:sp>
        <p:sp>
          <p:nvSpPr>
            <p:cNvPr id="134" name="tx32"/>
            <p:cNvSpPr/>
            <p:nvPr/>
          </p:nvSpPr>
          <p:spPr>
            <a:xfrm>
              <a:off x="6165589" y="3824258"/>
              <a:ext cx="1979321"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Trade-weighted dollar</a:t>
              </a:r>
            </a:p>
          </p:txBody>
        </p:sp>
        <p:sp>
          <p:nvSpPr>
            <p:cNvPr id="135" name="tx33"/>
            <p:cNvSpPr/>
            <p:nvPr/>
          </p:nvSpPr>
          <p:spPr>
            <a:xfrm>
              <a:off x="6165589" y="6197295"/>
              <a:ext cx="2931765"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Federal Reserve Board via Haver Analytics</a:t>
              </a:r>
            </a:p>
          </p:txBody>
        </p:sp>
      </p:grpSp>
      <p:sp>
        <p:nvSpPr>
          <p:cNvPr id="136" name="TextBox 108">
            <a:extLst>
              <a:ext uri="{FF2B5EF4-FFF2-40B4-BE49-F238E27FC236}">
                <a16:creationId xmlns:a16="http://schemas.microsoft.com/office/drawing/2014/main" id="{690DA4C3-BA41-6E29-144F-AF11771F067F}"/>
              </a:ext>
            </a:extLst>
          </p:cNvPr>
          <p:cNvSpPr txBox="1"/>
          <p:nvPr/>
        </p:nvSpPr>
        <p:spPr>
          <a:xfrm>
            <a:off x="4542238" y="1545636"/>
            <a:ext cx="1143513"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BBB</a:t>
            </a:r>
          </a:p>
        </p:txBody>
      </p:sp>
      <p:sp>
        <p:nvSpPr>
          <p:cNvPr id="137" name="TextBox 109">
            <a:extLst>
              <a:ext uri="{FF2B5EF4-FFF2-40B4-BE49-F238E27FC236}">
                <a16:creationId xmlns:a16="http://schemas.microsoft.com/office/drawing/2014/main" id="{4F05E089-972B-C9FE-97A1-28EE7664E306}"/>
              </a:ext>
            </a:extLst>
          </p:cNvPr>
          <p:cNvSpPr txBox="1"/>
          <p:nvPr/>
        </p:nvSpPr>
        <p:spPr>
          <a:xfrm>
            <a:off x="3895788" y="2433059"/>
            <a:ext cx="1424070" cy="276999"/>
          </a:xfrm>
          <a:prstGeom prst="rect">
            <a:avLst/>
          </a:prstGeom>
          <a:noFill/>
        </p:spPr>
        <p:txBody>
          <a:bodyPr wrap="square" rtlCol="0">
            <a:spAutoFit/>
          </a:bodyPr>
          <a:lstStyle/>
          <a:p>
            <a:pPr algn="ctr"/>
            <a:r>
              <a:rPr lang="en-US" sz="1200" b="1" dirty="0">
                <a:solidFill>
                  <a:srgbClr val="C00000"/>
                </a:solidFill>
                <a:latin typeface="Roboto" panose="02000000000000000000" pitchFamily="2" charset="0"/>
                <a:ea typeface="Roboto" panose="02000000000000000000" pitchFamily="2" charset="0"/>
                <a:cs typeface="Roboto Condensed"/>
              </a:rPr>
              <a:t>10-year Treasury</a:t>
            </a:r>
          </a:p>
        </p:txBody>
      </p:sp>
      <p:sp>
        <p:nvSpPr>
          <p:cNvPr id="138" name="TextBox 137">
            <a:extLst>
              <a:ext uri="{FF2B5EF4-FFF2-40B4-BE49-F238E27FC236}">
                <a16:creationId xmlns:a16="http://schemas.microsoft.com/office/drawing/2014/main" id="{87B792DA-C6F9-CDBD-E63D-5E30AF5AA305}"/>
              </a:ext>
            </a:extLst>
          </p:cNvPr>
          <p:cNvSpPr txBox="1"/>
          <p:nvPr/>
        </p:nvSpPr>
        <p:spPr>
          <a:xfrm>
            <a:off x="7694586" y="2726244"/>
            <a:ext cx="1143513" cy="461665"/>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Large and medium firms</a:t>
            </a:r>
          </a:p>
        </p:txBody>
      </p:sp>
      <p:sp>
        <p:nvSpPr>
          <p:cNvPr id="139" name="TextBox 138">
            <a:extLst>
              <a:ext uri="{FF2B5EF4-FFF2-40B4-BE49-F238E27FC236}">
                <a16:creationId xmlns:a16="http://schemas.microsoft.com/office/drawing/2014/main" id="{73C4FA48-4FFC-F9D2-C349-C984863422F3}"/>
              </a:ext>
            </a:extLst>
          </p:cNvPr>
          <p:cNvSpPr txBox="1"/>
          <p:nvPr/>
        </p:nvSpPr>
        <p:spPr>
          <a:xfrm>
            <a:off x="9772382" y="1984410"/>
            <a:ext cx="1143513" cy="461665"/>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Credit </a:t>
            </a:r>
          </a:p>
          <a:p>
            <a:pPr algn="ctr"/>
            <a:r>
              <a:rPr lang="en-US" sz="1200" b="1" dirty="0">
                <a:solidFill>
                  <a:srgbClr val="374C9B"/>
                </a:solidFill>
                <a:latin typeface="Roboto" panose="02000000000000000000" pitchFamily="2" charset="0"/>
                <a:ea typeface="Roboto" panose="02000000000000000000" pitchFamily="2" charset="0"/>
                <a:cs typeface="Roboto Condensed"/>
              </a:rPr>
              <a:t>cards</a:t>
            </a:r>
          </a:p>
        </p:txBody>
      </p:sp>
      <p:sp>
        <p:nvSpPr>
          <p:cNvPr id="140" name="TextBox 139">
            <a:extLst>
              <a:ext uri="{FF2B5EF4-FFF2-40B4-BE49-F238E27FC236}">
                <a16:creationId xmlns:a16="http://schemas.microsoft.com/office/drawing/2014/main" id="{74E738E8-C557-B17F-F6C8-CF435098C217}"/>
              </a:ext>
            </a:extLst>
          </p:cNvPr>
          <p:cNvSpPr txBox="1"/>
          <p:nvPr/>
        </p:nvSpPr>
        <p:spPr>
          <a:xfrm>
            <a:off x="6486832" y="2285020"/>
            <a:ext cx="1143513" cy="276999"/>
          </a:xfrm>
          <a:prstGeom prst="rect">
            <a:avLst/>
          </a:prstGeom>
          <a:noFill/>
        </p:spPr>
        <p:txBody>
          <a:bodyPr wrap="square" rtlCol="0">
            <a:spAutoFit/>
          </a:bodyPr>
          <a:lstStyle/>
          <a:p>
            <a:pPr algn="ctr"/>
            <a:r>
              <a:rPr lang="en-US" sz="1200" b="1" dirty="0">
                <a:solidFill>
                  <a:srgbClr val="F68554"/>
                </a:solidFill>
                <a:latin typeface="Roboto" panose="02000000000000000000" pitchFamily="2" charset="0"/>
                <a:ea typeface="Roboto" panose="02000000000000000000" pitchFamily="2" charset="0"/>
                <a:cs typeface="Roboto Condensed"/>
              </a:rPr>
              <a:t>Small firms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t>Financial market developments, cont.</a:t>
            </a:r>
          </a:p>
        </p:txBody>
      </p:sp>
      <p:grpSp>
        <p:nvGrpSpPr>
          <p:cNvPr id="3" name="Chart Placeholder 9"/>
          <p:cNvGrpSpPr/>
          <p:nvPr/>
        </p:nvGrpSpPr>
        <p:grpSpPr>
          <a:xfrm>
            <a:off x="1219200" y="1209963"/>
            <a:ext cx="9753600" cy="4980432"/>
            <a:chOff x="1219200" y="1209963"/>
            <a:chExt cx="9753600"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2"/>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86927" y="4758054"/>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86927" y="4023253"/>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86927" y="3288452"/>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86927" y="2553651"/>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486927" y="1818850"/>
              <a:ext cx="9416283" cy="0"/>
            </a:xfrm>
            <a:custGeom>
              <a:avLst/>
              <a:gdLst/>
              <a:ahLst/>
              <a:cxnLst/>
              <a:rect l="0" t="0" r="0" b="0"/>
              <a:pathLst>
                <a:path w="9416283">
                  <a:moveTo>
                    <a:pt x="0" y="0"/>
                  </a:moveTo>
                  <a:lnTo>
                    <a:pt x="9416283" y="0"/>
                  </a:lnTo>
                  <a:lnTo>
                    <a:pt x="9416283"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486927" y="3288452"/>
              <a:ext cx="9416283" cy="0"/>
            </a:xfrm>
            <a:custGeom>
              <a:avLst/>
              <a:gdLst/>
              <a:ahLst/>
              <a:cxnLst/>
              <a:rect l="0" t="0" r="0" b="0"/>
              <a:pathLst>
                <a:path w="9416283">
                  <a:moveTo>
                    <a:pt x="0" y="0"/>
                  </a:moveTo>
                  <a:lnTo>
                    <a:pt x="9416283" y="0"/>
                  </a:lnTo>
                  <a:lnTo>
                    <a:pt x="9416283" y="0"/>
                  </a:lnTo>
                </a:path>
              </a:pathLst>
            </a:custGeom>
            <a:ln w="21681" cap="flat">
              <a:solidFill>
                <a:srgbClr val="000000">
                  <a:alpha val="100000"/>
                </a:srgbClr>
              </a:solidFill>
              <a:prstDash val="solid"/>
              <a:round/>
            </a:ln>
          </p:spPr>
          <p:txBody>
            <a:bodyPr/>
            <a:lstStyle/>
            <a:p>
              <a:endParaRPr/>
            </a:p>
          </p:txBody>
        </p:sp>
        <p:sp>
          <p:nvSpPr>
            <p:cNvPr id="12" name="rc11"/>
            <p:cNvSpPr/>
            <p:nvPr/>
          </p:nvSpPr>
          <p:spPr>
            <a:xfrm>
              <a:off x="1823223" y="3277398"/>
              <a:ext cx="60100" cy="8569"/>
            </a:xfrm>
            <a:prstGeom prst="rect">
              <a:avLst/>
            </a:prstGeom>
            <a:solidFill>
              <a:srgbClr val="FFD700">
                <a:alpha val="69803"/>
              </a:srgbClr>
            </a:solidFill>
          </p:spPr>
          <p:txBody>
            <a:bodyPr/>
            <a:lstStyle/>
            <a:p>
              <a:endParaRPr/>
            </a:p>
          </p:txBody>
        </p:sp>
        <p:sp>
          <p:nvSpPr>
            <p:cNvPr id="13" name="rc12"/>
            <p:cNvSpPr/>
            <p:nvPr/>
          </p:nvSpPr>
          <p:spPr>
            <a:xfrm>
              <a:off x="1823223" y="3507827"/>
              <a:ext cx="60100" cy="6961"/>
            </a:xfrm>
            <a:prstGeom prst="rect">
              <a:avLst/>
            </a:prstGeom>
            <a:solidFill>
              <a:srgbClr val="374C9B">
                <a:alpha val="69803"/>
              </a:srgbClr>
            </a:solidFill>
          </p:spPr>
          <p:txBody>
            <a:bodyPr/>
            <a:lstStyle/>
            <a:p>
              <a:endParaRPr/>
            </a:p>
          </p:txBody>
        </p:sp>
        <p:sp>
          <p:nvSpPr>
            <p:cNvPr id="14" name="rc13"/>
            <p:cNvSpPr/>
            <p:nvPr/>
          </p:nvSpPr>
          <p:spPr>
            <a:xfrm>
              <a:off x="1823223" y="3285968"/>
              <a:ext cx="60100" cy="2484"/>
            </a:xfrm>
            <a:prstGeom prst="rect">
              <a:avLst/>
            </a:prstGeom>
            <a:solidFill>
              <a:srgbClr val="A40026">
                <a:alpha val="69803"/>
              </a:srgbClr>
            </a:solidFill>
          </p:spPr>
          <p:txBody>
            <a:bodyPr/>
            <a:lstStyle/>
            <a:p>
              <a:endParaRPr/>
            </a:p>
          </p:txBody>
        </p:sp>
        <p:sp>
          <p:nvSpPr>
            <p:cNvPr id="15" name="rc14"/>
            <p:cNvSpPr/>
            <p:nvPr/>
          </p:nvSpPr>
          <p:spPr>
            <a:xfrm>
              <a:off x="1823223" y="2697514"/>
              <a:ext cx="60100" cy="57684"/>
            </a:xfrm>
            <a:prstGeom prst="rect">
              <a:avLst/>
            </a:prstGeom>
            <a:solidFill>
              <a:srgbClr val="6C8F98">
                <a:alpha val="69803"/>
              </a:srgbClr>
            </a:solidFill>
          </p:spPr>
          <p:txBody>
            <a:bodyPr/>
            <a:lstStyle/>
            <a:p>
              <a:endParaRPr/>
            </a:p>
          </p:txBody>
        </p:sp>
        <p:sp>
          <p:nvSpPr>
            <p:cNvPr id="16" name="rc15"/>
            <p:cNvSpPr/>
            <p:nvPr/>
          </p:nvSpPr>
          <p:spPr>
            <a:xfrm>
              <a:off x="1823223" y="3288452"/>
              <a:ext cx="60100" cy="89699"/>
            </a:xfrm>
            <a:prstGeom prst="rect">
              <a:avLst/>
            </a:prstGeom>
            <a:solidFill>
              <a:srgbClr val="556B2F">
                <a:alpha val="69803"/>
              </a:srgbClr>
            </a:solidFill>
          </p:spPr>
          <p:txBody>
            <a:bodyPr/>
            <a:lstStyle/>
            <a:p>
              <a:endParaRPr/>
            </a:p>
          </p:txBody>
        </p:sp>
        <p:sp>
          <p:nvSpPr>
            <p:cNvPr id="17" name="rc16"/>
            <p:cNvSpPr/>
            <p:nvPr/>
          </p:nvSpPr>
          <p:spPr>
            <a:xfrm>
              <a:off x="1823223" y="3378151"/>
              <a:ext cx="60100" cy="129675"/>
            </a:xfrm>
            <a:prstGeom prst="rect">
              <a:avLst/>
            </a:prstGeom>
            <a:solidFill>
              <a:srgbClr val="F67F4C">
                <a:alpha val="69803"/>
              </a:srgbClr>
            </a:solidFill>
          </p:spPr>
          <p:txBody>
            <a:bodyPr/>
            <a:lstStyle/>
            <a:p>
              <a:endParaRPr/>
            </a:p>
          </p:txBody>
        </p:sp>
        <p:sp>
          <p:nvSpPr>
            <p:cNvPr id="18" name="rc17"/>
            <p:cNvSpPr/>
            <p:nvPr/>
          </p:nvSpPr>
          <p:spPr>
            <a:xfrm>
              <a:off x="1823223" y="2755199"/>
              <a:ext cx="60100" cy="522198"/>
            </a:xfrm>
            <a:prstGeom prst="rect">
              <a:avLst/>
            </a:prstGeom>
            <a:solidFill>
              <a:srgbClr val="C3E5F0">
                <a:alpha val="69803"/>
              </a:srgbClr>
            </a:solidFill>
          </p:spPr>
          <p:txBody>
            <a:bodyPr/>
            <a:lstStyle/>
            <a:p>
              <a:endParaRPr/>
            </a:p>
          </p:txBody>
        </p:sp>
        <p:sp>
          <p:nvSpPr>
            <p:cNvPr id="19" name="rc18"/>
            <p:cNvSpPr/>
            <p:nvPr/>
          </p:nvSpPr>
          <p:spPr>
            <a:xfrm>
              <a:off x="1897156" y="3273583"/>
              <a:ext cx="60100" cy="14869"/>
            </a:xfrm>
            <a:prstGeom prst="rect">
              <a:avLst/>
            </a:prstGeom>
            <a:solidFill>
              <a:srgbClr val="FFD700">
                <a:alpha val="69803"/>
              </a:srgbClr>
            </a:solidFill>
          </p:spPr>
          <p:txBody>
            <a:bodyPr/>
            <a:lstStyle/>
            <a:p>
              <a:endParaRPr/>
            </a:p>
          </p:txBody>
        </p:sp>
        <p:sp>
          <p:nvSpPr>
            <p:cNvPr id="20" name="rc19"/>
            <p:cNvSpPr/>
            <p:nvPr/>
          </p:nvSpPr>
          <p:spPr>
            <a:xfrm>
              <a:off x="1897156" y="3494646"/>
              <a:ext cx="60100" cy="3804"/>
            </a:xfrm>
            <a:prstGeom prst="rect">
              <a:avLst/>
            </a:prstGeom>
            <a:solidFill>
              <a:srgbClr val="374C9B">
                <a:alpha val="69803"/>
              </a:srgbClr>
            </a:solidFill>
          </p:spPr>
          <p:txBody>
            <a:bodyPr/>
            <a:lstStyle/>
            <a:p>
              <a:endParaRPr/>
            </a:p>
          </p:txBody>
        </p:sp>
        <p:sp>
          <p:nvSpPr>
            <p:cNvPr id="21" name="rc20"/>
            <p:cNvSpPr/>
            <p:nvPr/>
          </p:nvSpPr>
          <p:spPr>
            <a:xfrm>
              <a:off x="1897156" y="3347553"/>
              <a:ext cx="60100" cy="13982"/>
            </a:xfrm>
            <a:prstGeom prst="rect">
              <a:avLst/>
            </a:prstGeom>
            <a:solidFill>
              <a:srgbClr val="A40026">
                <a:alpha val="69803"/>
              </a:srgbClr>
            </a:solidFill>
          </p:spPr>
          <p:txBody>
            <a:bodyPr/>
            <a:lstStyle/>
            <a:p>
              <a:endParaRPr/>
            </a:p>
          </p:txBody>
        </p:sp>
        <p:sp>
          <p:nvSpPr>
            <p:cNvPr id="22" name="rc21"/>
            <p:cNvSpPr/>
            <p:nvPr/>
          </p:nvSpPr>
          <p:spPr>
            <a:xfrm>
              <a:off x="1897156" y="2686979"/>
              <a:ext cx="60100" cy="60462"/>
            </a:xfrm>
            <a:prstGeom prst="rect">
              <a:avLst/>
            </a:prstGeom>
            <a:solidFill>
              <a:srgbClr val="6C8F98">
                <a:alpha val="69803"/>
              </a:srgbClr>
            </a:solidFill>
          </p:spPr>
          <p:txBody>
            <a:bodyPr/>
            <a:lstStyle/>
            <a:p>
              <a:endParaRPr/>
            </a:p>
          </p:txBody>
        </p:sp>
        <p:sp>
          <p:nvSpPr>
            <p:cNvPr id="23" name="rc22"/>
            <p:cNvSpPr/>
            <p:nvPr/>
          </p:nvSpPr>
          <p:spPr>
            <a:xfrm>
              <a:off x="1897156" y="3288452"/>
              <a:ext cx="60100" cy="59100"/>
            </a:xfrm>
            <a:prstGeom prst="rect">
              <a:avLst/>
            </a:prstGeom>
            <a:solidFill>
              <a:srgbClr val="556B2F">
                <a:alpha val="69803"/>
              </a:srgbClr>
            </a:solidFill>
          </p:spPr>
          <p:txBody>
            <a:bodyPr/>
            <a:lstStyle/>
            <a:p>
              <a:endParaRPr/>
            </a:p>
          </p:txBody>
        </p:sp>
        <p:sp>
          <p:nvSpPr>
            <p:cNvPr id="24" name="rc23"/>
            <p:cNvSpPr/>
            <p:nvPr/>
          </p:nvSpPr>
          <p:spPr>
            <a:xfrm>
              <a:off x="1897156" y="3361535"/>
              <a:ext cx="60100" cy="133110"/>
            </a:xfrm>
            <a:prstGeom prst="rect">
              <a:avLst/>
            </a:prstGeom>
            <a:solidFill>
              <a:srgbClr val="F67F4C">
                <a:alpha val="69803"/>
              </a:srgbClr>
            </a:solidFill>
          </p:spPr>
          <p:txBody>
            <a:bodyPr/>
            <a:lstStyle/>
            <a:p>
              <a:endParaRPr/>
            </a:p>
          </p:txBody>
        </p:sp>
        <p:sp>
          <p:nvSpPr>
            <p:cNvPr id="25" name="rc24"/>
            <p:cNvSpPr/>
            <p:nvPr/>
          </p:nvSpPr>
          <p:spPr>
            <a:xfrm>
              <a:off x="1897156" y="2747441"/>
              <a:ext cx="60100" cy="526141"/>
            </a:xfrm>
            <a:prstGeom prst="rect">
              <a:avLst/>
            </a:prstGeom>
            <a:solidFill>
              <a:srgbClr val="C3E5F0">
                <a:alpha val="69803"/>
              </a:srgbClr>
            </a:solidFill>
          </p:spPr>
          <p:txBody>
            <a:bodyPr/>
            <a:lstStyle/>
            <a:p>
              <a:endParaRPr/>
            </a:p>
          </p:txBody>
        </p:sp>
        <p:sp>
          <p:nvSpPr>
            <p:cNvPr id="26" name="rc25"/>
            <p:cNvSpPr/>
            <p:nvPr/>
          </p:nvSpPr>
          <p:spPr>
            <a:xfrm>
              <a:off x="1971089" y="3271075"/>
              <a:ext cx="60100" cy="17377"/>
            </a:xfrm>
            <a:prstGeom prst="rect">
              <a:avLst/>
            </a:prstGeom>
            <a:solidFill>
              <a:srgbClr val="FFD700">
                <a:alpha val="69803"/>
              </a:srgbClr>
            </a:solidFill>
          </p:spPr>
          <p:txBody>
            <a:bodyPr/>
            <a:lstStyle/>
            <a:p>
              <a:endParaRPr/>
            </a:p>
          </p:txBody>
        </p:sp>
        <p:sp>
          <p:nvSpPr>
            <p:cNvPr id="27" name="rc26"/>
            <p:cNvSpPr/>
            <p:nvPr/>
          </p:nvSpPr>
          <p:spPr>
            <a:xfrm>
              <a:off x="1971089" y="3618024"/>
              <a:ext cx="60100" cy="671"/>
            </a:xfrm>
            <a:prstGeom prst="rect">
              <a:avLst/>
            </a:prstGeom>
            <a:solidFill>
              <a:srgbClr val="374C9B">
                <a:alpha val="69803"/>
              </a:srgbClr>
            </a:solidFill>
          </p:spPr>
          <p:txBody>
            <a:bodyPr/>
            <a:lstStyle/>
            <a:p>
              <a:endParaRPr/>
            </a:p>
          </p:txBody>
        </p:sp>
        <p:sp>
          <p:nvSpPr>
            <p:cNvPr id="28" name="rc27"/>
            <p:cNvSpPr/>
            <p:nvPr/>
          </p:nvSpPr>
          <p:spPr>
            <a:xfrm>
              <a:off x="1971089" y="3453238"/>
              <a:ext cx="60100" cy="31411"/>
            </a:xfrm>
            <a:prstGeom prst="rect">
              <a:avLst/>
            </a:prstGeom>
            <a:solidFill>
              <a:srgbClr val="A40026">
                <a:alpha val="69803"/>
              </a:srgbClr>
            </a:solidFill>
          </p:spPr>
          <p:txBody>
            <a:bodyPr/>
            <a:lstStyle/>
            <a:p>
              <a:endParaRPr/>
            </a:p>
          </p:txBody>
        </p:sp>
        <p:sp>
          <p:nvSpPr>
            <p:cNvPr id="29" name="rc28"/>
            <p:cNvSpPr/>
            <p:nvPr/>
          </p:nvSpPr>
          <p:spPr>
            <a:xfrm>
              <a:off x="1971089" y="2735665"/>
              <a:ext cx="60100" cy="53554"/>
            </a:xfrm>
            <a:prstGeom prst="rect">
              <a:avLst/>
            </a:prstGeom>
            <a:solidFill>
              <a:srgbClr val="6C8F98">
                <a:alpha val="69803"/>
              </a:srgbClr>
            </a:solidFill>
          </p:spPr>
          <p:txBody>
            <a:bodyPr/>
            <a:lstStyle/>
            <a:p>
              <a:endParaRPr/>
            </a:p>
          </p:txBody>
        </p:sp>
        <p:sp>
          <p:nvSpPr>
            <p:cNvPr id="30" name="rc29"/>
            <p:cNvSpPr/>
            <p:nvPr/>
          </p:nvSpPr>
          <p:spPr>
            <a:xfrm>
              <a:off x="1971089" y="3288452"/>
              <a:ext cx="60100" cy="164785"/>
            </a:xfrm>
            <a:prstGeom prst="rect">
              <a:avLst/>
            </a:prstGeom>
            <a:solidFill>
              <a:srgbClr val="556B2F">
                <a:alpha val="69803"/>
              </a:srgbClr>
            </a:solidFill>
          </p:spPr>
          <p:txBody>
            <a:bodyPr/>
            <a:lstStyle/>
            <a:p>
              <a:endParaRPr/>
            </a:p>
          </p:txBody>
        </p:sp>
        <p:sp>
          <p:nvSpPr>
            <p:cNvPr id="31" name="rc30"/>
            <p:cNvSpPr/>
            <p:nvPr/>
          </p:nvSpPr>
          <p:spPr>
            <a:xfrm>
              <a:off x="1971089" y="3484649"/>
              <a:ext cx="60100" cy="133374"/>
            </a:xfrm>
            <a:prstGeom prst="rect">
              <a:avLst/>
            </a:prstGeom>
            <a:solidFill>
              <a:srgbClr val="F67F4C">
                <a:alpha val="69803"/>
              </a:srgbClr>
            </a:solidFill>
          </p:spPr>
          <p:txBody>
            <a:bodyPr/>
            <a:lstStyle/>
            <a:p>
              <a:endParaRPr/>
            </a:p>
          </p:txBody>
        </p:sp>
        <p:sp>
          <p:nvSpPr>
            <p:cNvPr id="32" name="rc31"/>
            <p:cNvSpPr/>
            <p:nvPr/>
          </p:nvSpPr>
          <p:spPr>
            <a:xfrm>
              <a:off x="1971089" y="2789219"/>
              <a:ext cx="60100" cy="481855"/>
            </a:xfrm>
            <a:prstGeom prst="rect">
              <a:avLst/>
            </a:prstGeom>
            <a:solidFill>
              <a:srgbClr val="C3E5F0">
                <a:alpha val="69803"/>
              </a:srgbClr>
            </a:solidFill>
          </p:spPr>
          <p:txBody>
            <a:bodyPr/>
            <a:lstStyle/>
            <a:p>
              <a:endParaRPr/>
            </a:p>
          </p:txBody>
        </p:sp>
        <p:sp>
          <p:nvSpPr>
            <p:cNvPr id="33" name="rc32"/>
            <p:cNvSpPr/>
            <p:nvPr/>
          </p:nvSpPr>
          <p:spPr>
            <a:xfrm>
              <a:off x="2040252" y="3272774"/>
              <a:ext cx="60100" cy="15677"/>
            </a:xfrm>
            <a:prstGeom prst="rect">
              <a:avLst/>
            </a:prstGeom>
            <a:solidFill>
              <a:srgbClr val="FFD700">
                <a:alpha val="69803"/>
              </a:srgbClr>
            </a:solidFill>
          </p:spPr>
          <p:txBody>
            <a:bodyPr/>
            <a:lstStyle/>
            <a:p>
              <a:endParaRPr/>
            </a:p>
          </p:txBody>
        </p:sp>
        <p:sp>
          <p:nvSpPr>
            <p:cNvPr id="34" name="rc33"/>
            <p:cNvSpPr/>
            <p:nvPr/>
          </p:nvSpPr>
          <p:spPr>
            <a:xfrm>
              <a:off x="2040252" y="2823821"/>
              <a:ext cx="60100" cy="999"/>
            </a:xfrm>
            <a:prstGeom prst="rect">
              <a:avLst/>
            </a:prstGeom>
            <a:solidFill>
              <a:srgbClr val="374C9B">
                <a:alpha val="69803"/>
              </a:srgbClr>
            </a:solidFill>
          </p:spPr>
          <p:txBody>
            <a:bodyPr/>
            <a:lstStyle/>
            <a:p>
              <a:endParaRPr/>
            </a:p>
          </p:txBody>
        </p:sp>
        <p:sp>
          <p:nvSpPr>
            <p:cNvPr id="35" name="rc34"/>
            <p:cNvSpPr/>
            <p:nvPr/>
          </p:nvSpPr>
          <p:spPr>
            <a:xfrm>
              <a:off x="2040252" y="3440480"/>
              <a:ext cx="60100" cy="46420"/>
            </a:xfrm>
            <a:prstGeom prst="rect">
              <a:avLst/>
            </a:prstGeom>
            <a:solidFill>
              <a:srgbClr val="A40026">
                <a:alpha val="69803"/>
              </a:srgbClr>
            </a:solidFill>
          </p:spPr>
          <p:txBody>
            <a:bodyPr/>
            <a:lstStyle/>
            <a:p>
              <a:endParaRPr/>
            </a:p>
          </p:txBody>
        </p:sp>
        <p:sp>
          <p:nvSpPr>
            <p:cNvPr id="36" name="rc35"/>
            <p:cNvSpPr/>
            <p:nvPr/>
          </p:nvSpPr>
          <p:spPr>
            <a:xfrm>
              <a:off x="2040252" y="2824820"/>
              <a:ext cx="60100" cy="40426"/>
            </a:xfrm>
            <a:prstGeom prst="rect">
              <a:avLst/>
            </a:prstGeom>
            <a:solidFill>
              <a:srgbClr val="6C8F98">
                <a:alpha val="69803"/>
              </a:srgbClr>
            </a:solidFill>
          </p:spPr>
          <p:txBody>
            <a:bodyPr/>
            <a:lstStyle/>
            <a:p>
              <a:endParaRPr/>
            </a:p>
          </p:txBody>
        </p:sp>
        <p:sp>
          <p:nvSpPr>
            <p:cNvPr id="37" name="rc36"/>
            <p:cNvSpPr/>
            <p:nvPr/>
          </p:nvSpPr>
          <p:spPr>
            <a:xfrm>
              <a:off x="2040252" y="3288452"/>
              <a:ext cx="60100" cy="152027"/>
            </a:xfrm>
            <a:prstGeom prst="rect">
              <a:avLst/>
            </a:prstGeom>
            <a:solidFill>
              <a:srgbClr val="556B2F">
                <a:alpha val="69803"/>
              </a:srgbClr>
            </a:solidFill>
          </p:spPr>
          <p:txBody>
            <a:bodyPr/>
            <a:lstStyle/>
            <a:p>
              <a:endParaRPr/>
            </a:p>
          </p:txBody>
        </p:sp>
        <p:sp>
          <p:nvSpPr>
            <p:cNvPr id="38" name="rc37"/>
            <p:cNvSpPr/>
            <p:nvPr/>
          </p:nvSpPr>
          <p:spPr>
            <a:xfrm>
              <a:off x="2040252" y="3486901"/>
              <a:ext cx="60100" cy="133205"/>
            </a:xfrm>
            <a:prstGeom prst="rect">
              <a:avLst/>
            </a:prstGeom>
            <a:solidFill>
              <a:srgbClr val="F67F4C">
                <a:alpha val="69803"/>
              </a:srgbClr>
            </a:solidFill>
          </p:spPr>
          <p:txBody>
            <a:bodyPr/>
            <a:lstStyle/>
            <a:p>
              <a:endParaRPr/>
            </a:p>
          </p:txBody>
        </p:sp>
        <p:sp>
          <p:nvSpPr>
            <p:cNvPr id="39" name="rc38"/>
            <p:cNvSpPr/>
            <p:nvPr/>
          </p:nvSpPr>
          <p:spPr>
            <a:xfrm>
              <a:off x="2040252" y="2865247"/>
              <a:ext cx="60100" cy="407527"/>
            </a:xfrm>
            <a:prstGeom prst="rect">
              <a:avLst/>
            </a:prstGeom>
            <a:solidFill>
              <a:srgbClr val="C3E5F0">
                <a:alpha val="69803"/>
              </a:srgbClr>
            </a:solidFill>
          </p:spPr>
          <p:txBody>
            <a:bodyPr/>
            <a:lstStyle/>
            <a:p>
              <a:endParaRPr/>
            </a:p>
          </p:txBody>
        </p:sp>
        <p:sp>
          <p:nvSpPr>
            <p:cNvPr id="40" name="rc39"/>
            <p:cNvSpPr/>
            <p:nvPr/>
          </p:nvSpPr>
          <p:spPr>
            <a:xfrm>
              <a:off x="2116570" y="3274878"/>
              <a:ext cx="60100" cy="13573"/>
            </a:xfrm>
            <a:prstGeom prst="rect">
              <a:avLst/>
            </a:prstGeom>
            <a:solidFill>
              <a:srgbClr val="FFD700">
                <a:alpha val="69803"/>
              </a:srgbClr>
            </a:solidFill>
          </p:spPr>
          <p:txBody>
            <a:bodyPr/>
            <a:lstStyle/>
            <a:p>
              <a:endParaRPr/>
            </a:p>
          </p:txBody>
        </p:sp>
        <p:sp>
          <p:nvSpPr>
            <p:cNvPr id="41" name="rc40"/>
            <p:cNvSpPr/>
            <p:nvPr/>
          </p:nvSpPr>
          <p:spPr>
            <a:xfrm>
              <a:off x="2116570" y="2896461"/>
              <a:ext cx="60100" cy="2781"/>
            </a:xfrm>
            <a:prstGeom prst="rect">
              <a:avLst/>
            </a:prstGeom>
            <a:solidFill>
              <a:srgbClr val="374C9B">
                <a:alpha val="69803"/>
              </a:srgbClr>
            </a:solidFill>
          </p:spPr>
          <p:txBody>
            <a:bodyPr/>
            <a:lstStyle/>
            <a:p>
              <a:endParaRPr/>
            </a:p>
          </p:txBody>
        </p:sp>
        <p:sp>
          <p:nvSpPr>
            <p:cNvPr id="42" name="rc41"/>
            <p:cNvSpPr/>
            <p:nvPr/>
          </p:nvSpPr>
          <p:spPr>
            <a:xfrm>
              <a:off x="2116570" y="3444331"/>
              <a:ext cx="60100" cy="44441"/>
            </a:xfrm>
            <a:prstGeom prst="rect">
              <a:avLst/>
            </a:prstGeom>
            <a:solidFill>
              <a:srgbClr val="A40026">
                <a:alpha val="69803"/>
              </a:srgbClr>
            </a:solidFill>
          </p:spPr>
          <p:txBody>
            <a:bodyPr/>
            <a:lstStyle/>
            <a:p>
              <a:endParaRPr/>
            </a:p>
          </p:txBody>
        </p:sp>
        <p:sp>
          <p:nvSpPr>
            <p:cNvPr id="43" name="rc42"/>
            <p:cNvSpPr/>
            <p:nvPr/>
          </p:nvSpPr>
          <p:spPr>
            <a:xfrm>
              <a:off x="2116570" y="2899243"/>
              <a:ext cx="60100" cy="25049"/>
            </a:xfrm>
            <a:prstGeom prst="rect">
              <a:avLst/>
            </a:prstGeom>
            <a:solidFill>
              <a:srgbClr val="6C8F98">
                <a:alpha val="69803"/>
              </a:srgbClr>
            </a:solidFill>
          </p:spPr>
          <p:txBody>
            <a:bodyPr/>
            <a:lstStyle/>
            <a:p>
              <a:endParaRPr/>
            </a:p>
          </p:txBody>
        </p:sp>
        <p:sp>
          <p:nvSpPr>
            <p:cNvPr id="44" name="rc43"/>
            <p:cNvSpPr/>
            <p:nvPr/>
          </p:nvSpPr>
          <p:spPr>
            <a:xfrm>
              <a:off x="2116570" y="3288452"/>
              <a:ext cx="60100" cy="155879"/>
            </a:xfrm>
            <a:prstGeom prst="rect">
              <a:avLst/>
            </a:prstGeom>
            <a:solidFill>
              <a:srgbClr val="556B2F">
                <a:alpha val="69803"/>
              </a:srgbClr>
            </a:solidFill>
          </p:spPr>
          <p:txBody>
            <a:bodyPr/>
            <a:lstStyle/>
            <a:p>
              <a:endParaRPr/>
            </a:p>
          </p:txBody>
        </p:sp>
        <p:sp>
          <p:nvSpPr>
            <p:cNvPr id="45" name="rc44"/>
            <p:cNvSpPr/>
            <p:nvPr/>
          </p:nvSpPr>
          <p:spPr>
            <a:xfrm>
              <a:off x="2116570" y="3488772"/>
              <a:ext cx="60100" cy="133641"/>
            </a:xfrm>
            <a:prstGeom prst="rect">
              <a:avLst/>
            </a:prstGeom>
            <a:solidFill>
              <a:srgbClr val="F67F4C">
                <a:alpha val="69803"/>
              </a:srgbClr>
            </a:solidFill>
          </p:spPr>
          <p:txBody>
            <a:bodyPr/>
            <a:lstStyle/>
            <a:p>
              <a:endParaRPr/>
            </a:p>
          </p:txBody>
        </p:sp>
        <p:sp>
          <p:nvSpPr>
            <p:cNvPr id="46" name="rc45"/>
            <p:cNvSpPr/>
            <p:nvPr/>
          </p:nvSpPr>
          <p:spPr>
            <a:xfrm>
              <a:off x="2116570" y="2924293"/>
              <a:ext cx="60100" cy="350585"/>
            </a:xfrm>
            <a:prstGeom prst="rect">
              <a:avLst/>
            </a:prstGeom>
            <a:solidFill>
              <a:srgbClr val="C3E5F0">
                <a:alpha val="69803"/>
              </a:srgbClr>
            </a:solidFill>
          </p:spPr>
          <p:txBody>
            <a:bodyPr/>
            <a:lstStyle/>
            <a:p>
              <a:endParaRPr/>
            </a:p>
          </p:txBody>
        </p:sp>
        <p:sp>
          <p:nvSpPr>
            <p:cNvPr id="47" name="rc46"/>
            <p:cNvSpPr/>
            <p:nvPr/>
          </p:nvSpPr>
          <p:spPr>
            <a:xfrm>
              <a:off x="2188119" y="3276072"/>
              <a:ext cx="60100" cy="12379"/>
            </a:xfrm>
            <a:prstGeom prst="rect">
              <a:avLst/>
            </a:prstGeom>
            <a:solidFill>
              <a:srgbClr val="FFD700">
                <a:alpha val="69803"/>
              </a:srgbClr>
            </a:solidFill>
          </p:spPr>
          <p:txBody>
            <a:bodyPr/>
            <a:lstStyle/>
            <a:p>
              <a:endParaRPr/>
            </a:p>
          </p:txBody>
        </p:sp>
        <p:sp>
          <p:nvSpPr>
            <p:cNvPr id="48" name="rc47"/>
            <p:cNvSpPr/>
            <p:nvPr/>
          </p:nvSpPr>
          <p:spPr>
            <a:xfrm>
              <a:off x="2188119" y="2947591"/>
              <a:ext cx="60100" cy="6164"/>
            </a:xfrm>
            <a:prstGeom prst="rect">
              <a:avLst/>
            </a:prstGeom>
            <a:solidFill>
              <a:srgbClr val="374C9B">
                <a:alpha val="69803"/>
              </a:srgbClr>
            </a:solidFill>
          </p:spPr>
          <p:txBody>
            <a:bodyPr/>
            <a:lstStyle/>
            <a:p>
              <a:endParaRPr/>
            </a:p>
          </p:txBody>
        </p:sp>
        <p:sp>
          <p:nvSpPr>
            <p:cNvPr id="49" name="rc48"/>
            <p:cNvSpPr/>
            <p:nvPr/>
          </p:nvSpPr>
          <p:spPr>
            <a:xfrm>
              <a:off x="2188119" y="3449808"/>
              <a:ext cx="60100" cy="46618"/>
            </a:xfrm>
            <a:prstGeom prst="rect">
              <a:avLst/>
            </a:prstGeom>
            <a:solidFill>
              <a:srgbClr val="A40026">
                <a:alpha val="69803"/>
              </a:srgbClr>
            </a:solidFill>
          </p:spPr>
          <p:txBody>
            <a:bodyPr/>
            <a:lstStyle/>
            <a:p>
              <a:endParaRPr/>
            </a:p>
          </p:txBody>
        </p:sp>
        <p:sp>
          <p:nvSpPr>
            <p:cNvPr id="50" name="rc49"/>
            <p:cNvSpPr/>
            <p:nvPr/>
          </p:nvSpPr>
          <p:spPr>
            <a:xfrm>
              <a:off x="2188119" y="2953756"/>
              <a:ext cx="60100" cy="7526"/>
            </a:xfrm>
            <a:prstGeom prst="rect">
              <a:avLst/>
            </a:prstGeom>
            <a:solidFill>
              <a:srgbClr val="6C8F98">
                <a:alpha val="69803"/>
              </a:srgbClr>
            </a:solidFill>
          </p:spPr>
          <p:txBody>
            <a:bodyPr/>
            <a:lstStyle/>
            <a:p>
              <a:endParaRPr/>
            </a:p>
          </p:txBody>
        </p:sp>
        <p:sp>
          <p:nvSpPr>
            <p:cNvPr id="51" name="rc50"/>
            <p:cNvSpPr/>
            <p:nvPr/>
          </p:nvSpPr>
          <p:spPr>
            <a:xfrm>
              <a:off x="2188119" y="3288452"/>
              <a:ext cx="60100" cy="161356"/>
            </a:xfrm>
            <a:prstGeom prst="rect">
              <a:avLst/>
            </a:prstGeom>
            <a:solidFill>
              <a:srgbClr val="556B2F">
                <a:alpha val="69803"/>
              </a:srgbClr>
            </a:solidFill>
          </p:spPr>
          <p:txBody>
            <a:bodyPr/>
            <a:lstStyle/>
            <a:p>
              <a:endParaRPr/>
            </a:p>
          </p:txBody>
        </p:sp>
        <p:sp>
          <p:nvSpPr>
            <p:cNvPr id="52" name="rc51"/>
            <p:cNvSpPr/>
            <p:nvPr/>
          </p:nvSpPr>
          <p:spPr>
            <a:xfrm>
              <a:off x="2188119" y="3496427"/>
              <a:ext cx="60100" cy="136644"/>
            </a:xfrm>
            <a:prstGeom prst="rect">
              <a:avLst/>
            </a:prstGeom>
            <a:solidFill>
              <a:srgbClr val="F67F4C">
                <a:alpha val="69803"/>
              </a:srgbClr>
            </a:solidFill>
          </p:spPr>
          <p:txBody>
            <a:bodyPr/>
            <a:lstStyle/>
            <a:p>
              <a:endParaRPr/>
            </a:p>
          </p:txBody>
        </p:sp>
        <p:sp>
          <p:nvSpPr>
            <p:cNvPr id="53" name="rc52"/>
            <p:cNvSpPr/>
            <p:nvPr/>
          </p:nvSpPr>
          <p:spPr>
            <a:xfrm>
              <a:off x="2188119" y="2961282"/>
              <a:ext cx="60100" cy="314790"/>
            </a:xfrm>
            <a:prstGeom prst="rect">
              <a:avLst/>
            </a:prstGeom>
            <a:solidFill>
              <a:srgbClr val="C3E5F0">
                <a:alpha val="69803"/>
              </a:srgbClr>
            </a:solidFill>
          </p:spPr>
          <p:txBody>
            <a:bodyPr/>
            <a:lstStyle/>
            <a:p>
              <a:endParaRPr/>
            </a:p>
          </p:txBody>
        </p:sp>
        <p:sp>
          <p:nvSpPr>
            <p:cNvPr id="54" name="rc53"/>
            <p:cNvSpPr/>
            <p:nvPr/>
          </p:nvSpPr>
          <p:spPr>
            <a:xfrm>
              <a:off x="2257282" y="3276432"/>
              <a:ext cx="60100" cy="12020"/>
            </a:xfrm>
            <a:prstGeom prst="rect">
              <a:avLst/>
            </a:prstGeom>
            <a:solidFill>
              <a:srgbClr val="FFD700">
                <a:alpha val="69803"/>
              </a:srgbClr>
            </a:solidFill>
          </p:spPr>
          <p:txBody>
            <a:bodyPr/>
            <a:lstStyle/>
            <a:p>
              <a:endParaRPr/>
            </a:p>
          </p:txBody>
        </p:sp>
        <p:sp>
          <p:nvSpPr>
            <p:cNvPr id="55" name="rc54"/>
            <p:cNvSpPr/>
            <p:nvPr/>
          </p:nvSpPr>
          <p:spPr>
            <a:xfrm>
              <a:off x="2257282" y="2951365"/>
              <a:ext cx="60100" cy="10819"/>
            </a:xfrm>
            <a:prstGeom prst="rect">
              <a:avLst/>
            </a:prstGeom>
            <a:solidFill>
              <a:srgbClr val="374C9B">
                <a:alpha val="69803"/>
              </a:srgbClr>
            </a:solidFill>
          </p:spPr>
          <p:txBody>
            <a:bodyPr/>
            <a:lstStyle/>
            <a:p>
              <a:endParaRPr/>
            </a:p>
          </p:txBody>
        </p:sp>
        <p:sp>
          <p:nvSpPr>
            <p:cNvPr id="56" name="rc55"/>
            <p:cNvSpPr/>
            <p:nvPr/>
          </p:nvSpPr>
          <p:spPr>
            <a:xfrm>
              <a:off x="2257282" y="3491328"/>
              <a:ext cx="60100" cy="49684"/>
            </a:xfrm>
            <a:prstGeom prst="rect">
              <a:avLst/>
            </a:prstGeom>
            <a:solidFill>
              <a:srgbClr val="A40026">
                <a:alpha val="69803"/>
              </a:srgbClr>
            </a:solidFill>
          </p:spPr>
          <p:txBody>
            <a:bodyPr/>
            <a:lstStyle/>
            <a:p>
              <a:endParaRPr/>
            </a:p>
          </p:txBody>
        </p:sp>
        <p:sp>
          <p:nvSpPr>
            <p:cNvPr id="57" name="rc56"/>
            <p:cNvSpPr/>
            <p:nvPr/>
          </p:nvSpPr>
          <p:spPr>
            <a:xfrm>
              <a:off x="2257282" y="3677300"/>
              <a:ext cx="60100" cy="8204"/>
            </a:xfrm>
            <a:prstGeom prst="rect">
              <a:avLst/>
            </a:prstGeom>
            <a:solidFill>
              <a:srgbClr val="6C8F98">
                <a:alpha val="69803"/>
              </a:srgbClr>
            </a:solidFill>
          </p:spPr>
          <p:txBody>
            <a:bodyPr/>
            <a:lstStyle/>
            <a:p>
              <a:endParaRPr/>
            </a:p>
          </p:txBody>
        </p:sp>
        <p:sp>
          <p:nvSpPr>
            <p:cNvPr id="58" name="rc57"/>
            <p:cNvSpPr/>
            <p:nvPr/>
          </p:nvSpPr>
          <p:spPr>
            <a:xfrm>
              <a:off x="2257282" y="3288452"/>
              <a:ext cx="60100" cy="202876"/>
            </a:xfrm>
            <a:prstGeom prst="rect">
              <a:avLst/>
            </a:prstGeom>
            <a:solidFill>
              <a:srgbClr val="556B2F">
                <a:alpha val="69803"/>
              </a:srgbClr>
            </a:solidFill>
          </p:spPr>
          <p:txBody>
            <a:bodyPr/>
            <a:lstStyle/>
            <a:p>
              <a:endParaRPr/>
            </a:p>
          </p:txBody>
        </p:sp>
        <p:sp>
          <p:nvSpPr>
            <p:cNvPr id="59" name="rc58"/>
            <p:cNvSpPr/>
            <p:nvPr/>
          </p:nvSpPr>
          <p:spPr>
            <a:xfrm>
              <a:off x="2257282" y="3541013"/>
              <a:ext cx="60100" cy="136287"/>
            </a:xfrm>
            <a:prstGeom prst="rect">
              <a:avLst/>
            </a:prstGeom>
            <a:solidFill>
              <a:srgbClr val="F67F4C">
                <a:alpha val="69803"/>
              </a:srgbClr>
            </a:solidFill>
          </p:spPr>
          <p:txBody>
            <a:bodyPr/>
            <a:lstStyle/>
            <a:p>
              <a:endParaRPr/>
            </a:p>
          </p:txBody>
        </p:sp>
        <p:sp>
          <p:nvSpPr>
            <p:cNvPr id="60" name="rc59"/>
            <p:cNvSpPr/>
            <p:nvPr/>
          </p:nvSpPr>
          <p:spPr>
            <a:xfrm>
              <a:off x="2257282" y="2962185"/>
              <a:ext cx="60100" cy="314246"/>
            </a:xfrm>
            <a:prstGeom prst="rect">
              <a:avLst/>
            </a:prstGeom>
            <a:solidFill>
              <a:srgbClr val="C3E5F0">
                <a:alpha val="69803"/>
              </a:srgbClr>
            </a:solidFill>
          </p:spPr>
          <p:txBody>
            <a:bodyPr/>
            <a:lstStyle/>
            <a:p>
              <a:endParaRPr/>
            </a:p>
          </p:txBody>
        </p:sp>
        <p:sp>
          <p:nvSpPr>
            <p:cNvPr id="61" name="rc60"/>
            <p:cNvSpPr/>
            <p:nvPr/>
          </p:nvSpPr>
          <p:spPr>
            <a:xfrm>
              <a:off x="2335985" y="3276657"/>
              <a:ext cx="60100" cy="11794"/>
            </a:xfrm>
            <a:prstGeom prst="rect">
              <a:avLst/>
            </a:prstGeom>
            <a:solidFill>
              <a:srgbClr val="FFD700">
                <a:alpha val="69803"/>
              </a:srgbClr>
            </a:solidFill>
          </p:spPr>
          <p:txBody>
            <a:bodyPr/>
            <a:lstStyle/>
            <a:p>
              <a:endParaRPr/>
            </a:p>
          </p:txBody>
        </p:sp>
        <p:sp>
          <p:nvSpPr>
            <p:cNvPr id="62" name="rc61"/>
            <p:cNvSpPr/>
            <p:nvPr/>
          </p:nvSpPr>
          <p:spPr>
            <a:xfrm>
              <a:off x="2335985" y="2972017"/>
              <a:ext cx="60100" cy="14648"/>
            </a:xfrm>
            <a:prstGeom prst="rect">
              <a:avLst/>
            </a:prstGeom>
            <a:solidFill>
              <a:srgbClr val="374C9B">
                <a:alpha val="69803"/>
              </a:srgbClr>
            </a:solidFill>
          </p:spPr>
          <p:txBody>
            <a:bodyPr/>
            <a:lstStyle/>
            <a:p>
              <a:endParaRPr/>
            </a:p>
          </p:txBody>
        </p:sp>
        <p:sp>
          <p:nvSpPr>
            <p:cNvPr id="63" name="rc62"/>
            <p:cNvSpPr/>
            <p:nvPr/>
          </p:nvSpPr>
          <p:spPr>
            <a:xfrm>
              <a:off x="2335985" y="3479469"/>
              <a:ext cx="60100" cy="56970"/>
            </a:xfrm>
            <a:prstGeom prst="rect">
              <a:avLst/>
            </a:prstGeom>
            <a:solidFill>
              <a:srgbClr val="A40026">
                <a:alpha val="69803"/>
              </a:srgbClr>
            </a:solidFill>
          </p:spPr>
          <p:txBody>
            <a:bodyPr/>
            <a:lstStyle/>
            <a:p>
              <a:endParaRPr/>
            </a:p>
          </p:txBody>
        </p:sp>
        <p:sp>
          <p:nvSpPr>
            <p:cNvPr id="64" name="rc63"/>
            <p:cNvSpPr/>
            <p:nvPr/>
          </p:nvSpPr>
          <p:spPr>
            <a:xfrm>
              <a:off x="2335985" y="3671427"/>
              <a:ext cx="60100" cy="24679"/>
            </a:xfrm>
            <a:prstGeom prst="rect">
              <a:avLst/>
            </a:prstGeom>
            <a:solidFill>
              <a:srgbClr val="6C8F98">
                <a:alpha val="69803"/>
              </a:srgbClr>
            </a:solidFill>
          </p:spPr>
          <p:txBody>
            <a:bodyPr/>
            <a:lstStyle/>
            <a:p>
              <a:endParaRPr/>
            </a:p>
          </p:txBody>
        </p:sp>
        <p:sp>
          <p:nvSpPr>
            <p:cNvPr id="65" name="rc64"/>
            <p:cNvSpPr/>
            <p:nvPr/>
          </p:nvSpPr>
          <p:spPr>
            <a:xfrm>
              <a:off x="2335985" y="3288452"/>
              <a:ext cx="60100" cy="191016"/>
            </a:xfrm>
            <a:prstGeom prst="rect">
              <a:avLst/>
            </a:prstGeom>
            <a:solidFill>
              <a:srgbClr val="556B2F">
                <a:alpha val="69803"/>
              </a:srgbClr>
            </a:solidFill>
          </p:spPr>
          <p:txBody>
            <a:bodyPr/>
            <a:lstStyle/>
            <a:p>
              <a:endParaRPr/>
            </a:p>
          </p:txBody>
        </p:sp>
        <p:sp>
          <p:nvSpPr>
            <p:cNvPr id="66" name="rc65"/>
            <p:cNvSpPr/>
            <p:nvPr/>
          </p:nvSpPr>
          <p:spPr>
            <a:xfrm>
              <a:off x="2335985" y="3536439"/>
              <a:ext cx="60100" cy="134988"/>
            </a:xfrm>
            <a:prstGeom prst="rect">
              <a:avLst/>
            </a:prstGeom>
            <a:solidFill>
              <a:srgbClr val="F67F4C">
                <a:alpha val="69803"/>
              </a:srgbClr>
            </a:solidFill>
          </p:spPr>
          <p:txBody>
            <a:bodyPr/>
            <a:lstStyle/>
            <a:p>
              <a:endParaRPr/>
            </a:p>
          </p:txBody>
        </p:sp>
        <p:sp>
          <p:nvSpPr>
            <p:cNvPr id="67" name="rc66"/>
            <p:cNvSpPr/>
            <p:nvPr/>
          </p:nvSpPr>
          <p:spPr>
            <a:xfrm>
              <a:off x="2335985" y="2986665"/>
              <a:ext cx="60100" cy="289992"/>
            </a:xfrm>
            <a:prstGeom prst="rect">
              <a:avLst/>
            </a:prstGeom>
            <a:solidFill>
              <a:srgbClr val="C3E5F0">
                <a:alpha val="69803"/>
              </a:srgbClr>
            </a:solidFill>
          </p:spPr>
          <p:txBody>
            <a:bodyPr/>
            <a:lstStyle/>
            <a:p>
              <a:endParaRPr/>
            </a:p>
          </p:txBody>
        </p:sp>
        <p:sp>
          <p:nvSpPr>
            <p:cNvPr id="68" name="rc67"/>
            <p:cNvSpPr/>
            <p:nvPr/>
          </p:nvSpPr>
          <p:spPr>
            <a:xfrm>
              <a:off x="2407533" y="3277520"/>
              <a:ext cx="60100" cy="10932"/>
            </a:xfrm>
            <a:prstGeom prst="rect">
              <a:avLst/>
            </a:prstGeom>
            <a:solidFill>
              <a:srgbClr val="FFD700">
                <a:alpha val="69803"/>
              </a:srgbClr>
            </a:solidFill>
          </p:spPr>
          <p:txBody>
            <a:bodyPr/>
            <a:lstStyle/>
            <a:p>
              <a:endParaRPr/>
            </a:p>
          </p:txBody>
        </p:sp>
        <p:sp>
          <p:nvSpPr>
            <p:cNvPr id="69" name="rc68"/>
            <p:cNvSpPr/>
            <p:nvPr/>
          </p:nvSpPr>
          <p:spPr>
            <a:xfrm>
              <a:off x="2407533" y="2991439"/>
              <a:ext cx="60100" cy="16996"/>
            </a:xfrm>
            <a:prstGeom prst="rect">
              <a:avLst/>
            </a:prstGeom>
            <a:solidFill>
              <a:srgbClr val="374C9B">
                <a:alpha val="69803"/>
              </a:srgbClr>
            </a:solidFill>
          </p:spPr>
          <p:txBody>
            <a:bodyPr/>
            <a:lstStyle/>
            <a:p>
              <a:endParaRPr/>
            </a:p>
          </p:txBody>
        </p:sp>
        <p:sp>
          <p:nvSpPr>
            <p:cNvPr id="70" name="rc69"/>
            <p:cNvSpPr/>
            <p:nvPr/>
          </p:nvSpPr>
          <p:spPr>
            <a:xfrm>
              <a:off x="2407533" y="3467287"/>
              <a:ext cx="60100" cy="58154"/>
            </a:xfrm>
            <a:prstGeom prst="rect">
              <a:avLst/>
            </a:prstGeom>
            <a:solidFill>
              <a:srgbClr val="A40026">
                <a:alpha val="69803"/>
              </a:srgbClr>
            </a:solidFill>
          </p:spPr>
          <p:txBody>
            <a:bodyPr/>
            <a:lstStyle/>
            <a:p>
              <a:endParaRPr/>
            </a:p>
          </p:txBody>
        </p:sp>
        <p:sp>
          <p:nvSpPr>
            <p:cNvPr id="71" name="rc70"/>
            <p:cNvSpPr/>
            <p:nvPr/>
          </p:nvSpPr>
          <p:spPr>
            <a:xfrm>
              <a:off x="2407533" y="3659266"/>
              <a:ext cx="60100" cy="32886"/>
            </a:xfrm>
            <a:prstGeom prst="rect">
              <a:avLst/>
            </a:prstGeom>
            <a:solidFill>
              <a:srgbClr val="6C8F98">
                <a:alpha val="69803"/>
              </a:srgbClr>
            </a:solidFill>
          </p:spPr>
          <p:txBody>
            <a:bodyPr/>
            <a:lstStyle/>
            <a:p>
              <a:endParaRPr/>
            </a:p>
          </p:txBody>
        </p:sp>
        <p:sp>
          <p:nvSpPr>
            <p:cNvPr id="72" name="rc71"/>
            <p:cNvSpPr/>
            <p:nvPr/>
          </p:nvSpPr>
          <p:spPr>
            <a:xfrm>
              <a:off x="2407533" y="3288452"/>
              <a:ext cx="60100" cy="178835"/>
            </a:xfrm>
            <a:prstGeom prst="rect">
              <a:avLst/>
            </a:prstGeom>
            <a:solidFill>
              <a:srgbClr val="556B2F">
                <a:alpha val="69803"/>
              </a:srgbClr>
            </a:solidFill>
          </p:spPr>
          <p:txBody>
            <a:bodyPr/>
            <a:lstStyle/>
            <a:p>
              <a:endParaRPr/>
            </a:p>
          </p:txBody>
        </p:sp>
        <p:sp>
          <p:nvSpPr>
            <p:cNvPr id="73" name="rc72"/>
            <p:cNvSpPr/>
            <p:nvPr/>
          </p:nvSpPr>
          <p:spPr>
            <a:xfrm>
              <a:off x="2407533" y="3525442"/>
              <a:ext cx="60100" cy="133823"/>
            </a:xfrm>
            <a:prstGeom prst="rect">
              <a:avLst/>
            </a:prstGeom>
            <a:solidFill>
              <a:srgbClr val="F67F4C">
                <a:alpha val="69803"/>
              </a:srgbClr>
            </a:solidFill>
          </p:spPr>
          <p:txBody>
            <a:bodyPr/>
            <a:lstStyle/>
            <a:p>
              <a:endParaRPr/>
            </a:p>
          </p:txBody>
        </p:sp>
        <p:sp>
          <p:nvSpPr>
            <p:cNvPr id="74" name="rc73"/>
            <p:cNvSpPr/>
            <p:nvPr/>
          </p:nvSpPr>
          <p:spPr>
            <a:xfrm>
              <a:off x="2407533" y="3008435"/>
              <a:ext cx="60100" cy="269084"/>
            </a:xfrm>
            <a:prstGeom prst="rect">
              <a:avLst/>
            </a:prstGeom>
            <a:solidFill>
              <a:srgbClr val="C3E5F0">
                <a:alpha val="69803"/>
              </a:srgbClr>
            </a:solidFill>
          </p:spPr>
          <p:txBody>
            <a:bodyPr/>
            <a:lstStyle/>
            <a:p>
              <a:endParaRPr/>
            </a:p>
          </p:txBody>
        </p:sp>
        <p:sp>
          <p:nvSpPr>
            <p:cNvPr id="75" name="rc74"/>
            <p:cNvSpPr/>
            <p:nvPr/>
          </p:nvSpPr>
          <p:spPr>
            <a:xfrm>
              <a:off x="2481466" y="3278771"/>
              <a:ext cx="60100" cy="9681"/>
            </a:xfrm>
            <a:prstGeom prst="rect">
              <a:avLst/>
            </a:prstGeom>
            <a:solidFill>
              <a:srgbClr val="FFD700">
                <a:alpha val="69803"/>
              </a:srgbClr>
            </a:solidFill>
          </p:spPr>
          <p:txBody>
            <a:bodyPr/>
            <a:lstStyle/>
            <a:p>
              <a:endParaRPr/>
            </a:p>
          </p:txBody>
        </p:sp>
        <p:sp>
          <p:nvSpPr>
            <p:cNvPr id="76" name="rc75"/>
            <p:cNvSpPr/>
            <p:nvPr/>
          </p:nvSpPr>
          <p:spPr>
            <a:xfrm>
              <a:off x="2481466" y="3005943"/>
              <a:ext cx="60100" cy="17631"/>
            </a:xfrm>
            <a:prstGeom prst="rect">
              <a:avLst/>
            </a:prstGeom>
            <a:solidFill>
              <a:srgbClr val="374C9B">
                <a:alpha val="69803"/>
              </a:srgbClr>
            </a:solidFill>
          </p:spPr>
          <p:txBody>
            <a:bodyPr/>
            <a:lstStyle/>
            <a:p>
              <a:endParaRPr/>
            </a:p>
          </p:txBody>
        </p:sp>
        <p:sp>
          <p:nvSpPr>
            <p:cNvPr id="77" name="rc76"/>
            <p:cNvSpPr/>
            <p:nvPr/>
          </p:nvSpPr>
          <p:spPr>
            <a:xfrm>
              <a:off x="2481466" y="3424346"/>
              <a:ext cx="60100" cy="52045"/>
            </a:xfrm>
            <a:prstGeom prst="rect">
              <a:avLst/>
            </a:prstGeom>
            <a:solidFill>
              <a:srgbClr val="A40026">
                <a:alpha val="69803"/>
              </a:srgbClr>
            </a:solidFill>
          </p:spPr>
          <p:txBody>
            <a:bodyPr/>
            <a:lstStyle/>
            <a:p>
              <a:endParaRPr/>
            </a:p>
          </p:txBody>
        </p:sp>
        <p:sp>
          <p:nvSpPr>
            <p:cNvPr id="78" name="rc77"/>
            <p:cNvSpPr/>
            <p:nvPr/>
          </p:nvSpPr>
          <p:spPr>
            <a:xfrm>
              <a:off x="2481466" y="3611272"/>
              <a:ext cx="60100" cy="31676"/>
            </a:xfrm>
            <a:prstGeom prst="rect">
              <a:avLst/>
            </a:prstGeom>
            <a:solidFill>
              <a:srgbClr val="6C8F98">
                <a:alpha val="69803"/>
              </a:srgbClr>
            </a:solidFill>
          </p:spPr>
          <p:txBody>
            <a:bodyPr/>
            <a:lstStyle/>
            <a:p>
              <a:endParaRPr/>
            </a:p>
          </p:txBody>
        </p:sp>
        <p:sp>
          <p:nvSpPr>
            <p:cNvPr id="79" name="rc78"/>
            <p:cNvSpPr/>
            <p:nvPr/>
          </p:nvSpPr>
          <p:spPr>
            <a:xfrm>
              <a:off x="2481466" y="3288452"/>
              <a:ext cx="60100" cy="135893"/>
            </a:xfrm>
            <a:prstGeom prst="rect">
              <a:avLst/>
            </a:prstGeom>
            <a:solidFill>
              <a:srgbClr val="556B2F">
                <a:alpha val="69803"/>
              </a:srgbClr>
            </a:solidFill>
          </p:spPr>
          <p:txBody>
            <a:bodyPr/>
            <a:lstStyle/>
            <a:p>
              <a:endParaRPr/>
            </a:p>
          </p:txBody>
        </p:sp>
        <p:sp>
          <p:nvSpPr>
            <p:cNvPr id="80" name="rc79"/>
            <p:cNvSpPr/>
            <p:nvPr/>
          </p:nvSpPr>
          <p:spPr>
            <a:xfrm>
              <a:off x="2481466" y="3476392"/>
              <a:ext cx="60100" cy="134880"/>
            </a:xfrm>
            <a:prstGeom prst="rect">
              <a:avLst/>
            </a:prstGeom>
            <a:solidFill>
              <a:srgbClr val="F67F4C">
                <a:alpha val="69803"/>
              </a:srgbClr>
            </a:solidFill>
          </p:spPr>
          <p:txBody>
            <a:bodyPr/>
            <a:lstStyle/>
            <a:p>
              <a:endParaRPr/>
            </a:p>
          </p:txBody>
        </p:sp>
        <p:sp>
          <p:nvSpPr>
            <p:cNvPr id="81" name="rc80"/>
            <p:cNvSpPr/>
            <p:nvPr/>
          </p:nvSpPr>
          <p:spPr>
            <a:xfrm>
              <a:off x="2481466" y="3023575"/>
              <a:ext cx="60100" cy="255195"/>
            </a:xfrm>
            <a:prstGeom prst="rect">
              <a:avLst/>
            </a:prstGeom>
            <a:solidFill>
              <a:srgbClr val="C3E5F0">
                <a:alpha val="69803"/>
              </a:srgbClr>
            </a:solidFill>
          </p:spPr>
          <p:txBody>
            <a:bodyPr/>
            <a:lstStyle/>
            <a:p>
              <a:endParaRPr/>
            </a:p>
          </p:txBody>
        </p:sp>
        <p:sp>
          <p:nvSpPr>
            <p:cNvPr id="82" name="rc81"/>
            <p:cNvSpPr/>
            <p:nvPr/>
          </p:nvSpPr>
          <p:spPr>
            <a:xfrm>
              <a:off x="2553015" y="3280029"/>
              <a:ext cx="60100" cy="8422"/>
            </a:xfrm>
            <a:prstGeom prst="rect">
              <a:avLst/>
            </a:prstGeom>
            <a:solidFill>
              <a:srgbClr val="FFD700">
                <a:alpha val="69803"/>
              </a:srgbClr>
            </a:solidFill>
          </p:spPr>
          <p:txBody>
            <a:bodyPr/>
            <a:lstStyle/>
            <a:p>
              <a:endParaRPr/>
            </a:p>
          </p:txBody>
        </p:sp>
        <p:sp>
          <p:nvSpPr>
            <p:cNvPr id="83" name="rc82"/>
            <p:cNvSpPr/>
            <p:nvPr/>
          </p:nvSpPr>
          <p:spPr>
            <a:xfrm>
              <a:off x="2553015" y="2984092"/>
              <a:ext cx="60100" cy="16864"/>
            </a:xfrm>
            <a:prstGeom prst="rect">
              <a:avLst/>
            </a:prstGeom>
            <a:solidFill>
              <a:srgbClr val="374C9B">
                <a:alpha val="69803"/>
              </a:srgbClr>
            </a:solidFill>
          </p:spPr>
          <p:txBody>
            <a:bodyPr/>
            <a:lstStyle/>
            <a:p>
              <a:endParaRPr/>
            </a:p>
          </p:txBody>
        </p:sp>
        <p:sp>
          <p:nvSpPr>
            <p:cNvPr id="84" name="rc83"/>
            <p:cNvSpPr/>
            <p:nvPr/>
          </p:nvSpPr>
          <p:spPr>
            <a:xfrm>
              <a:off x="2553015" y="3462727"/>
              <a:ext cx="60100" cy="24785"/>
            </a:xfrm>
            <a:prstGeom prst="rect">
              <a:avLst/>
            </a:prstGeom>
            <a:solidFill>
              <a:srgbClr val="A40026">
                <a:alpha val="69803"/>
              </a:srgbClr>
            </a:solidFill>
          </p:spPr>
          <p:txBody>
            <a:bodyPr/>
            <a:lstStyle/>
            <a:p>
              <a:endParaRPr/>
            </a:p>
          </p:txBody>
        </p:sp>
        <p:sp>
          <p:nvSpPr>
            <p:cNvPr id="85" name="rc84"/>
            <p:cNvSpPr/>
            <p:nvPr/>
          </p:nvSpPr>
          <p:spPr>
            <a:xfrm>
              <a:off x="2553015" y="3623672"/>
              <a:ext cx="60100" cy="23483"/>
            </a:xfrm>
            <a:prstGeom prst="rect">
              <a:avLst/>
            </a:prstGeom>
            <a:solidFill>
              <a:srgbClr val="6C8F98">
                <a:alpha val="69803"/>
              </a:srgbClr>
            </a:solidFill>
          </p:spPr>
          <p:txBody>
            <a:bodyPr/>
            <a:lstStyle/>
            <a:p>
              <a:endParaRPr/>
            </a:p>
          </p:txBody>
        </p:sp>
        <p:sp>
          <p:nvSpPr>
            <p:cNvPr id="86" name="rc85"/>
            <p:cNvSpPr/>
            <p:nvPr/>
          </p:nvSpPr>
          <p:spPr>
            <a:xfrm>
              <a:off x="2553015" y="3288452"/>
              <a:ext cx="60100" cy="174274"/>
            </a:xfrm>
            <a:prstGeom prst="rect">
              <a:avLst/>
            </a:prstGeom>
            <a:solidFill>
              <a:srgbClr val="556B2F">
                <a:alpha val="69803"/>
              </a:srgbClr>
            </a:solidFill>
          </p:spPr>
          <p:txBody>
            <a:bodyPr/>
            <a:lstStyle/>
            <a:p>
              <a:endParaRPr/>
            </a:p>
          </p:txBody>
        </p:sp>
        <p:sp>
          <p:nvSpPr>
            <p:cNvPr id="87" name="rc86"/>
            <p:cNvSpPr/>
            <p:nvPr/>
          </p:nvSpPr>
          <p:spPr>
            <a:xfrm>
              <a:off x="2553015" y="3487512"/>
              <a:ext cx="60100" cy="136159"/>
            </a:xfrm>
            <a:prstGeom prst="rect">
              <a:avLst/>
            </a:prstGeom>
            <a:solidFill>
              <a:srgbClr val="F67F4C">
                <a:alpha val="69803"/>
              </a:srgbClr>
            </a:solidFill>
          </p:spPr>
          <p:txBody>
            <a:bodyPr/>
            <a:lstStyle/>
            <a:p>
              <a:endParaRPr/>
            </a:p>
          </p:txBody>
        </p:sp>
        <p:sp>
          <p:nvSpPr>
            <p:cNvPr id="88" name="rc87"/>
            <p:cNvSpPr/>
            <p:nvPr/>
          </p:nvSpPr>
          <p:spPr>
            <a:xfrm>
              <a:off x="2553015" y="3000956"/>
              <a:ext cx="60100" cy="279073"/>
            </a:xfrm>
            <a:prstGeom prst="rect">
              <a:avLst/>
            </a:prstGeom>
            <a:solidFill>
              <a:srgbClr val="C3E5F0">
                <a:alpha val="69803"/>
              </a:srgbClr>
            </a:solidFill>
          </p:spPr>
          <p:txBody>
            <a:bodyPr/>
            <a:lstStyle/>
            <a:p>
              <a:endParaRPr/>
            </a:p>
          </p:txBody>
        </p:sp>
        <p:sp>
          <p:nvSpPr>
            <p:cNvPr id="89" name="rc88"/>
            <p:cNvSpPr/>
            <p:nvPr/>
          </p:nvSpPr>
          <p:spPr>
            <a:xfrm>
              <a:off x="2624563" y="3255980"/>
              <a:ext cx="60100" cy="10702"/>
            </a:xfrm>
            <a:prstGeom prst="rect">
              <a:avLst/>
            </a:prstGeom>
            <a:solidFill>
              <a:srgbClr val="FFD700">
                <a:alpha val="69803"/>
              </a:srgbClr>
            </a:solidFill>
          </p:spPr>
          <p:txBody>
            <a:bodyPr/>
            <a:lstStyle/>
            <a:p>
              <a:endParaRPr/>
            </a:p>
          </p:txBody>
        </p:sp>
        <p:sp>
          <p:nvSpPr>
            <p:cNvPr id="90" name="rc89"/>
            <p:cNvSpPr/>
            <p:nvPr/>
          </p:nvSpPr>
          <p:spPr>
            <a:xfrm>
              <a:off x="2624563" y="2929338"/>
              <a:ext cx="60100" cy="15380"/>
            </a:xfrm>
            <a:prstGeom prst="rect">
              <a:avLst/>
            </a:prstGeom>
            <a:solidFill>
              <a:srgbClr val="374C9B">
                <a:alpha val="69803"/>
              </a:srgbClr>
            </a:solidFill>
          </p:spPr>
          <p:txBody>
            <a:bodyPr/>
            <a:lstStyle/>
            <a:p>
              <a:endParaRPr/>
            </a:p>
          </p:txBody>
        </p:sp>
        <p:sp>
          <p:nvSpPr>
            <p:cNvPr id="91" name="rc90"/>
            <p:cNvSpPr/>
            <p:nvPr/>
          </p:nvSpPr>
          <p:spPr>
            <a:xfrm>
              <a:off x="2624563" y="3266682"/>
              <a:ext cx="60100" cy="21770"/>
            </a:xfrm>
            <a:prstGeom prst="rect">
              <a:avLst/>
            </a:prstGeom>
            <a:solidFill>
              <a:srgbClr val="A40026">
                <a:alpha val="69803"/>
              </a:srgbClr>
            </a:solidFill>
          </p:spPr>
          <p:txBody>
            <a:bodyPr/>
            <a:lstStyle/>
            <a:p>
              <a:endParaRPr/>
            </a:p>
          </p:txBody>
        </p:sp>
        <p:sp>
          <p:nvSpPr>
            <p:cNvPr id="92" name="rc91"/>
            <p:cNvSpPr/>
            <p:nvPr/>
          </p:nvSpPr>
          <p:spPr>
            <a:xfrm>
              <a:off x="2624563" y="3626778"/>
              <a:ext cx="60100" cy="10292"/>
            </a:xfrm>
            <a:prstGeom prst="rect">
              <a:avLst/>
            </a:prstGeom>
            <a:solidFill>
              <a:srgbClr val="6C8F98">
                <a:alpha val="69803"/>
              </a:srgbClr>
            </a:solidFill>
          </p:spPr>
          <p:txBody>
            <a:bodyPr/>
            <a:lstStyle/>
            <a:p>
              <a:endParaRPr/>
            </a:p>
          </p:txBody>
        </p:sp>
        <p:sp>
          <p:nvSpPr>
            <p:cNvPr id="93" name="rc92"/>
            <p:cNvSpPr/>
            <p:nvPr/>
          </p:nvSpPr>
          <p:spPr>
            <a:xfrm>
              <a:off x="2624563" y="3288452"/>
              <a:ext cx="60100" cy="200598"/>
            </a:xfrm>
            <a:prstGeom prst="rect">
              <a:avLst/>
            </a:prstGeom>
            <a:solidFill>
              <a:srgbClr val="556B2F">
                <a:alpha val="69803"/>
              </a:srgbClr>
            </a:solidFill>
          </p:spPr>
          <p:txBody>
            <a:bodyPr/>
            <a:lstStyle/>
            <a:p>
              <a:endParaRPr/>
            </a:p>
          </p:txBody>
        </p:sp>
        <p:sp>
          <p:nvSpPr>
            <p:cNvPr id="94" name="rc93"/>
            <p:cNvSpPr/>
            <p:nvPr/>
          </p:nvSpPr>
          <p:spPr>
            <a:xfrm>
              <a:off x="2624563" y="3489050"/>
              <a:ext cx="60100" cy="137728"/>
            </a:xfrm>
            <a:prstGeom prst="rect">
              <a:avLst/>
            </a:prstGeom>
            <a:solidFill>
              <a:srgbClr val="F67F4C">
                <a:alpha val="69803"/>
              </a:srgbClr>
            </a:solidFill>
          </p:spPr>
          <p:txBody>
            <a:bodyPr/>
            <a:lstStyle/>
            <a:p>
              <a:endParaRPr/>
            </a:p>
          </p:txBody>
        </p:sp>
        <p:sp>
          <p:nvSpPr>
            <p:cNvPr id="95" name="rc94"/>
            <p:cNvSpPr/>
            <p:nvPr/>
          </p:nvSpPr>
          <p:spPr>
            <a:xfrm>
              <a:off x="2624563" y="2944718"/>
              <a:ext cx="60100" cy="311261"/>
            </a:xfrm>
            <a:prstGeom prst="rect">
              <a:avLst/>
            </a:prstGeom>
            <a:solidFill>
              <a:srgbClr val="C3E5F0">
                <a:alpha val="69803"/>
              </a:srgbClr>
            </a:solidFill>
          </p:spPr>
          <p:txBody>
            <a:bodyPr/>
            <a:lstStyle/>
            <a:p>
              <a:endParaRPr/>
            </a:p>
          </p:txBody>
        </p:sp>
        <p:sp>
          <p:nvSpPr>
            <p:cNvPr id="96" name="rc95"/>
            <p:cNvSpPr/>
            <p:nvPr/>
          </p:nvSpPr>
          <p:spPr>
            <a:xfrm>
              <a:off x="2700881" y="3206381"/>
              <a:ext cx="60100" cy="16482"/>
            </a:xfrm>
            <a:prstGeom prst="rect">
              <a:avLst/>
            </a:prstGeom>
            <a:solidFill>
              <a:srgbClr val="FFD700">
                <a:alpha val="69803"/>
              </a:srgbClr>
            </a:solidFill>
          </p:spPr>
          <p:txBody>
            <a:bodyPr/>
            <a:lstStyle/>
            <a:p>
              <a:endParaRPr/>
            </a:p>
          </p:txBody>
        </p:sp>
        <p:sp>
          <p:nvSpPr>
            <p:cNvPr id="97" name="rc96"/>
            <p:cNvSpPr/>
            <p:nvPr/>
          </p:nvSpPr>
          <p:spPr>
            <a:xfrm>
              <a:off x="2700881" y="2855600"/>
              <a:ext cx="60100" cy="14580"/>
            </a:xfrm>
            <a:prstGeom prst="rect">
              <a:avLst/>
            </a:prstGeom>
            <a:solidFill>
              <a:srgbClr val="374C9B">
                <a:alpha val="69803"/>
              </a:srgbClr>
            </a:solidFill>
          </p:spPr>
          <p:txBody>
            <a:bodyPr/>
            <a:lstStyle/>
            <a:p>
              <a:endParaRPr/>
            </a:p>
          </p:txBody>
        </p:sp>
        <p:sp>
          <p:nvSpPr>
            <p:cNvPr id="98" name="rc97"/>
            <p:cNvSpPr/>
            <p:nvPr/>
          </p:nvSpPr>
          <p:spPr>
            <a:xfrm>
              <a:off x="2700881" y="3222864"/>
              <a:ext cx="60100" cy="65587"/>
            </a:xfrm>
            <a:prstGeom prst="rect">
              <a:avLst/>
            </a:prstGeom>
            <a:solidFill>
              <a:srgbClr val="A40026">
                <a:alpha val="69803"/>
              </a:srgbClr>
            </a:solidFill>
          </p:spPr>
          <p:txBody>
            <a:bodyPr/>
            <a:lstStyle/>
            <a:p>
              <a:endParaRPr/>
            </a:p>
          </p:txBody>
        </p:sp>
        <p:sp>
          <p:nvSpPr>
            <p:cNvPr id="99" name="rc98"/>
            <p:cNvSpPr/>
            <p:nvPr/>
          </p:nvSpPr>
          <p:spPr>
            <a:xfrm>
              <a:off x="2700881" y="2870181"/>
              <a:ext cx="60100" cy="79"/>
            </a:xfrm>
            <a:prstGeom prst="rect">
              <a:avLst/>
            </a:prstGeom>
            <a:solidFill>
              <a:srgbClr val="6C8F98">
                <a:alpha val="69803"/>
              </a:srgbClr>
            </a:solidFill>
          </p:spPr>
          <p:txBody>
            <a:bodyPr/>
            <a:lstStyle/>
            <a:p>
              <a:endParaRPr/>
            </a:p>
          </p:txBody>
        </p:sp>
        <p:sp>
          <p:nvSpPr>
            <p:cNvPr id="100" name="rc99"/>
            <p:cNvSpPr/>
            <p:nvPr/>
          </p:nvSpPr>
          <p:spPr>
            <a:xfrm>
              <a:off x="2700881" y="3288452"/>
              <a:ext cx="60100" cy="227811"/>
            </a:xfrm>
            <a:prstGeom prst="rect">
              <a:avLst/>
            </a:prstGeom>
            <a:solidFill>
              <a:srgbClr val="556B2F">
                <a:alpha val="69803"/>
              </a:srgbClr>
            </a:solidFill>
          </p:spPr>
          <p:txBody>
            <a:bodyPr/>
            <a:lstStyle/>
            <a:p>
              <a:endParaRPr/>
            </a:p>
          </p:txBody>
        </p:sp>
        <p:sp>
          <p:nvSpPr>
            <p:cNvPr id="101" name="rc100"/>
            <p:cNvSpPr/>
            <p:nvPr/>
          </p:nvSpPr>
          <p:spPr>
            <a:xfrm>
              <a:off x="2700881" y="3516263"/>
              <a:ext cx="60100" cy="138369"/>
            </a:xfrm>
            <a:prstGeom prst="rect">
              <a:avLst/>
            </a:prstGeom>
            <a:solidFill>
              <a:srgbClr val="F67F4C">
                <a:alpha val="69803"/>
              </a:srgbClr>
            </a:solidFill>
          </p:spPr>
          <p:txBody>
            <a:bodyPr/>
            <a:lstStyle/>
            <a:p>
              <a:endParaRPr/>
            </a:p>
          </p:txBody>
        </p:sp>
        <p:sp>
          <p:nvSpPr>
            <p:cNvPr id="102" name="rc101"/>
            <p:cNvSpPr/>
            <p:nvPr/>
          </p:nvSpPr>
          <p:spPr>
            <a:xfrm>
              <a:off x="2700881" y="2870261"/>
              <a:ext cx="60100" cy="336120"/>
            </a:xfrm>
            <a:prstGeom prst="rect">
              <a:avLst/>
            </a:prstGeom>
            <a:solidFill>
              <a:srgbClr val="C3E5F0">
                <a:alpha val="69803"/>
              </a:srgbClr>
            </a:solidFill>
          </p:spPr>
          <p:txBody>
            <a:bodyPr/>
            <a:lstStyle/>
            <a:p>
              <a:endParaRPr/>
            </a:p>
          </p:txBody>
        </p:sp>
        <p:sp>
          <p:nvSpPr>
            <p:cNvPr id="103" name="rc102"/>
            <p:cNvSpPr/>
            <p:nvPr/>
          </p:nvSpPr>
          <p:spPr>
            <a:xfrm>
              <a:off x="2767659" y="3184527"/>
              <a:ext cx="60100" cy="21994"/>
            </a:xfrm>
            <a:prstGeom prst="rect">
              <a:avLst/>
            </a:prstGeom>
            <a:solidFill>
              <a:srgbClr val="FFD700">
                <a:alpha val="69803"/>
              </a:srgbClr>
            </a:solidFill>
          </p:spPr>
          <p:txBody>
            <a:bodyPr/>
            <a:lstStyle/>
            <a:p>
              <a:endParaRPr/>
            </a:p>
          </p:txBody>
        </p:sp>
        <p:sp>
          <p:nvSpPr>
            <p:cNvPr id="104" name="rc103"/>
            <p:cNvSpPr/>
            <p:nvPr/>
          </p:nvSpPr>
          <p:spPr>
            <a:xfrm>
              <a:off x="2767659" y="2850715"/>
              <a:ext cx="60100" cy="13195"/>
            </a:xfrm>
            <a:prstGeom prst="rect">
              <a:avLst/>
            </a:prstGeom>
            <a:solidFill>
              <a:srgbClr val="374C9B">
                <a:alpha val="69803"/>
              </a:srgbClr>
            </a:solidFill>
          </p:spPr>
          <p:txBody>
            <a:bodyPr/>
            <a:lstStyle/>
            <a:p>
              <a:endParaRPr/>
            </a:p>
          </p:txBody>
        </p:sp>
        <p:sp>
          <p:nvSpPr>
            <p:cNvPr id="105" name="rc104"/>
            <p:cNvSpPr/>
            <p:nvPr/>
          </p:nvSpPr>
          <p:spPr>
            <a:xfrm>
              <a:off x="2767659" y="3206522"/>
              <a:ext cx="60100" cy="81930"/>
            </a:xfrm>
            <a:prstGeom prst="rect">
              <a:avLst/>
            </a:prstGeom>
            <a:solidFill>
              <a:srgbClr val="A40026">
                <a:alpha val="69803"/>
              </a:srgbClr>
            </a:solidFill>
          </p:spPr>
          <p:txBody>
            <a:bodyPr/>
            <a:lstStyle/>
            <a:p>
              <a:endParaRPr/>
            </a:p>
          </p:txBody>
        </p:sp>
        <p:sp>
          <p:nvSpPr>
            <p:cNvPr id="106" name="rc105"/>
            <p:cNvSpPr/>
            <p:nvPr/>
          </p:nvSpPr>
          <p:spPr>
            <a:xfrm>
              <a:off x="2767659" y="2863911"/>
              <a:ext cx="60100" cy="3145"/>
            </a:xfrm>
            <a:prstGeom prst="rect">
              <a:avLst/>
            </a:prstGeom>
            <a:solidFill>
              <a:srgbClr val="6C8F98">
                <a:alpha val="69803"/>
              </a:srgbClr>
            </a:solidFill>
          </p:spPr>
          <p:txBody>
            <a:bodyPr/>
            <a:lstStyle/>
            <a:p>
              <a:endParaRPr/>
            </a:p>
          </p:txBody>
        </p:sp>
        <p:sp>
          <p:nvSpPr>
            <p:cNvPr id="107" name="rc106"/>
            <p:cNvSpPr/>
            <p:nvPr/>
          </p:nvSpPr>
          <p:spPr>
            <a:xfrm>
              <a:off x="2767659" y="3288452"/>
              <a:ext cx="60100" cy="249220"/>
            </a:xfrm>
            <a:prstGeom prst="rect">
              <a:avLst/>
            </a:prstGeom>
            <a:solidFill>
              <a:srgbClr val="556B2F">
                <a:alpha val="69803"/>
              </a:srgbClr>
            </a:solidFill>
          </p:spPr>
          <p:txBody>
            <a:bodyPr/>
            <a:lstStyle/>
            <a:p>
              <a:endParaRPr/>
            </a:p>
          </p:txBody>
        </p:sp>
        <p:sp>
          <p:nvSpPr>
            <p:cNvPr id="108" name="rc107"/>
            <p:cNvSpPr/>
            <p:nvPr/>
          </p:nvSpPr>
          <p:spPr>
            <a:xfrm>
              <a:off x="2767659" y="3537673"/>
              <a:ext cx="60100" cy="139623"/>
            </a:xfrm>
            <a:prstGeom prst="rect">
              <a:avLst/>
            </a:prstGeom>
            <a:solidFill>
              <a:srgbClr val="F67F4C">
                <a:alpha val="69803"/>
              </a:srgbClr>
            </a:solidFill>
          </p:spPr>
          <p:txBody>
            <a:bodyPr/>
            <a:lstStyle/>
            <a:p>
              <a:endParaRPr/>
            </a:p>
          </p:txBody>
        </p:sp>
        <p:sp>
          <p:nvSpPr>
            <p:cNvPr id="109" name="rc108"/>
            <p:cNvSpPr/>
            <p:nvPr/>
          </p:nvSpPr>
          <p:spPr>
            <a:xfrm>
              <a:off x="2767659" y="2867056"/>
              <a:ext cx="60100" cy="317470"/>
            </a:xfrm>
            <a:prstGeom prst="rect">
              <a:avLst/>
            </a:prstGeom>
            <a:solidFill>
              <a:srgbClr val="C3E5F0">
                <a:alpha val="69803"/>
              </a:srgbClr>
            </a:solidFill>
          </p:spPr>
          <p:txBody>
            <a:bodyPr/>
            <a:lstStyle/>
            <a:p>
              <a:endParaRPr/>
            </a:p>
          </p:txBody>
        </p:sp>
        <p:sp>
          <p:nvSpPr>
            <p:cNvPr id="110" name="rc109"/>
            <p:cNvSpPr/>
            <p:nvPr/>
          </p:nvSpPr>
          <p:spPr>
            <a:xfrm>
              <a:off x="2841593" y="3185435"/>
              <a:ext cx="60100" cy="27065"/>
            </a:xfrm>
            <a:prstGeom prst="rect">
              <a:avLst/>
            </a:prstGeom>
            <a:solidFill>
              <a:srgbClr val="FFD700">
                <a:alpha val="69803"/>
              </a:srgbClr>
            </a:solidFill>
          </p:spPr>
          <p:txBody>
            <a:bodyPr/>
            <a:lstStyle/>
            <a:p>
              <a:endParaRPr/>
            </a:p>
          </p:txBody>
        </p:sp>
        <p:sp>
          <p:nvSpPr>
            <p:cNvPr id="111" name="rc110"/>
            <p:cNvSpPr/>
            <p:nvPr/>
          </p:nvSpPr>
          <p:spPr>
            <a:xfrm>
              <a:off x="2841593" y="2896328"/>
              <a:ext cx="60100" cy="11287"/>
            </a:xfrm>
            <a:prstGeom prst="rect">
              <a:avLst/>
            </a:prstGeom>
            <a:solidFill>
              <a:srgbClr val="374C9B">
                <a:alpha val="69803"/>
              </a:srgbClr>
            </a:solidFill>
          </p:spPr>
          <p:txBody>
            <a:bodyPr/>
            <a:lstStyle/>
            <a:p>
              <a:endParaRPr/>
            </a:p>
          </p:txBody>
        </p:sp>
        <p:sp>
          <p:nvSpPr>
            <p:cNvPr id="112" name="rc111"/>
            <p:cNvSpPr/>
            <p:nvPr/>
          </p:nvSpPr>
          <p:spPr>
            <a:xfrm>
              <a:off x="2841593" y="3212500"/>
              <a:ext cx="60100" cy="75952"/>
            </a:xfrm>
            <a:prstGeom prst="rect">
              <a:avLst/>
            </a:prstGeom>
            <a:solidFill>
              <a:srgbClr val="A40026">
                <a:alpha val="69803"/>
              </a:srgbClr>
            </a:solidFill>
          </p:spPr>
          <p:txBody>
            <a:bodyPr/>
            <a:lstStyle/>
            <a:p>
              <a:endParaRPr/>
            </a:p>
          </p:txBody>
        </p:sp>
        <p:sp>
          <p:nvSpPr>
            <p:cNvPr id="113" name="rc112"/>
            <p:cNvSpPr/>
            <p:nvPr/>
          </p:nvSpPr>
          <p:spPr>
            <a:xfrm>
              <a:off x="2841593" y="2907615"/>
              <a:ext cx="60100" cy="4557"/>
            </a:xfrm>
            <a:prstGeom prst="rect">
              <a:avLst/>
            </a:prstGeom>
            <a:solidFill>
              <a:srgbClr val="6C8F98">
                <a:alpha val="69803"/>
              </a:srgbClr>
            </a:solidFill>
          </p:spPr>
          <p:txBody>
            <a:bodyPr/>
            <a:lstStyle/>
            <a:p>
              <a:endParaRPr/>
            </a:p>
          </p:txBody>
        </p:sp>
        <p:sp>
          <p:nvSpPr>
            <p:cNvPr id="114" name="rc113"/>
            <p:cNvSpPr/>
            <p:nvPr/>
          </p:nvSpPr>
          <p:spPr>
            <a:xfrm>
              <a:off x="2841593" y="3288452"/>
              <a:ext cx="60100" cy="256396"/>
            </a:xfrm>
            <a:prstGeom prst="rect">
              <a:avLst/>
            </a:prstGeom>
            <a:solidFill>
              <a:srgbClr val="556B2F">
                <a:alpha val="69803"/>
              </a:srgbClr>
            </a:solidFill>
          </p:spPr>
          <p:txBody>
            <a:bodyPr/>
            <a:lstStyle/>
            <a:p>
              <a:endParaRPr/>
            </a:p>
          </p:txBody>
        </p:sp>
        <p:sp>
          <p:nvSpPr>
            <p:cNvPr id="115" name="rc114"/>
            <p:cNvSpPr/>
            <p:nvPr/>
          </p:nvSpPr>
          <p:spPr>
            <a:xfrm>
              <a:off x="2841593" y="3544849"/>
              <a:ext cx="60100" cy="141530"/>
            </a:xfrm>
            <a:prstGeom prst="rect">
              <a:avLst/>
            </a:prstGeom>
            <a:solidFill>
              <a:srgbClr val="F67F4C">
                <a:alpha val="69803"/>
              </a:srgbClr>
            </a:solidFill>
          </p:spPr>
          <p:txBody>
            <a:bodyPr/>
            <a:lstStyle/>
            <a:p>
              <a:endParaRPr/>
            </a:p>
          </p:txBody>
        </p:sp>
        <p:sp>
          <p:nvSpPr>
            <p:cNvPr id="116" name="rc115"/>
            <p:cNvSpPr/>
            <p:nvPr/>
          </p:nvSpPr>
          <p:spPr>
            <a:xfrm>
              <a:off x="2841593" y="2912173"/>
              <a:ext cx="60100" cy="273261"/>
            </a:xfrm>
            <a:prstGeom prst="rect">
              <a:avLst/>
            </a:prstGeom>
            <a:solidFill>
              <a:srgbClr val="C3E5F0">
                <a:alpha val="69803"/>
              </a:srgbClr>
            </a:solidFill>
          </p:spPr>
          <p:txBody>
            <a:bodyPr/>
            <a:lstStyle/>
            <a:p>
              <a:endParaRPr/>
            </a:p>
          </p:txBody>
        </p:sp>
        <p:sp>
          <p:nvSpPr>
            <p:cNvPr id="117" name="rc116"/>
            <p:cNvSpPr/>
            <p:nvPr/>
          </p:nvSpPr>
          <p:spPr>
            <a:xfrm>
              <a:off x="2908371" y="3196415"/>
              <a:ext cx="60100" cy="30725"/>
            </a:xfrm>
            <a:prstGeom prst="rect">
              <a:avLst/>
            </a:prstGeom>
            <a:solidFill>
              <a:srgbClr val="FFD700">
                <a:alpha val="69803"/>
              </a:srgbClr>
            </a:solidFill>
          </p:spPr>
          <p:txBody>
            <a:bodyPr/>
            <a:lstStyle/>
            <a:p>
              <a:endParaRPr/>
            </a:p>
          </p:txBody>
        </p:sp>
        <p:sp>
          <p:nvSpPr>
            <p:cNvPr id="118" name="rc117"/>
            <p:cNvSpPr/>
            <p:nvPr/>
          </p:nvSpPr>
          <p:spPr>
            <a:xfrm>
              <a:off x="2908371" y="2949043"/>
              <a:ext cx="60100" cy="9390"/>
            </a:xfrm>
            <a:prstGeom prst="rect">
              <a:avLst/>
            </a:prstGeom>
            <a:solidFill>
              <a:srgbClr val="374C9B">
                <a:alpha val="69803"/>
              </a:srgbClr>
            </a:solidFill>
          </p:spPr>
          <p:txBody>
            <a:bodyPr/>
            <a:lstStyle/>
            <a:p>
              <a:endParaRPr/>
            </a:p>
          </p:txBody>
        </p:sp>
        <p:sp>
          <p:nvSpPr>
            <p:cNvPr id="119" name="rc118"/>
            <p:cNvSpPr/>
            <p:nvPr/>
          </p:nvSpPr>
          <p:spPr>
            <a:xfrm>
              <a:off x="2908371" y="3227141"/>
              <a:ext cx="60100" cy="61311"/>
            </a:xfrm>
            <a:prstGeom prst="rect">
              <a:avLst/>
            </a:prstGeom>
            <a:solidFill>
              <a:srgbClr val="A40026">
                <a:alpha val="69803"/>
              </a:srgbClr>
            </a:solidFill>
          </p:spPr>
          <p:txBody>
            <a:bodyPr/>
            <a:lstStyle/>
            <a:p>
              <a:endParaRPr/>
            </a:p>
          </p:txBody>
        </p:sp>
        <p:sp>
          <p:nvSpPr>
            <p:cNvPr id="120" name="rc119"/>
            <p:cNvSpPr/>
            <p:nvPr/>
          </p:nvSpPr>
          <p:spPr>
            <a:xfrm>
              <a:off x="2908371" y="2958434"/>
              <a:ext cx="60100" cy="7450"/>
            </a:xfrm>
            <a:prstGeom prst="rect">
              <a:avLst/>
            </a:prstGeom>
            <a:solidFill>
              <a:srgbClr val="6C8F98">
                <a:alpha val="69803"/>
              </a:srgbClr>
            </a:solidFill>
          </p:spPr>
          <p:txBody>
            <a:bodyPr/>
            <a:lstStyle/>
            <a:p>
              <a:endParaRPr/>
            </a:p>
          </p:txBody>
        </p:sp>
        <p:sp>
          <p:nvSpPr>
            <p:cNvPr id="121" name="rc120"/>
            <p:cNvSpPr/>
            <p:nvPr/>
          </p:nvSpPr>
          <p:spPr>
            <a:xfrm>
              <a:off x="2908371" y="3288452"/>
              <a:ext cx="60100" cy="244396"/>
            </a:xfrm>
            <a:prstGeom prst="rect">
              <a:avLst/>
            </a:prstGeom>
            <a:solidFill>
              <a:srgbClr val="556B2F">
                <a:alpha val="69803"/>
              </a:srgbClr>
            </a:solidFill>
          </p:spPr>
          <p:txBody>
            <a:bodyPr/>
            <a:lstStyle/>
            <a:p>
              <a:endParaRPr/>
            </a:p>
          </p:txBody>
        </p:sp>
        <p:sp>
          <p:nvSpPr>
            <p:cNvPr id="122" name="rc121"/>
            <p:cNvSpPr/>
            <p:nvPr/>
          </p:nvSpPr>
          <p:spPr>
            <a:xfrm>
              <a:off x="2908371" y="3532849"/>
              <a:ext cx="60100" cy="144312"/>
            </a:xfrm>
            <a:prstGeom prst="rect">
              <a:avLst/>
            </a:prstGeom>
            <a:solidFill>
              <a:srgbClr val="F67F4C">
                <a:alpha val="69803"/>
              </a:srgbClr>
            </a:solidFill>
          </p:spPr>
          <p:txBody>
            <a:bodyPr/>
            <a:lstStyle/>
            <a:p>
              <a:endParaRPr/>
            </a:p>
          </p:txBody>
        </p:sp>
        <p:sp>
          <p:nvSpPr>
            <p:cNvPr id="123" name="rc122"/>
            <p:cNvSpPr/>
            <p:nvPr/>
          </p:nvSpPr>
          <p:spPr>
            <a:xfrm>
              <a:off x="2908371" y="2965885"/>
              <a:ext cx="60100" cy="230530"/>
            </a:xfrm>
            <a:prstGeom prst="rect">
              <a:avLst/>
            </a:prstGeom>
            <a:solidFill>
              <a:srgbClr val="C3E5F0">
                <a:alpha val="69803"/>
              </a:srgbClr>
            </a:solidFill>
          </p:spPr>
          <p:txBody>
            <a:bodyPr/>
            <a:lstStyle/>
            <a:p>
              <a:endParaRPr/>
            </a:p>
          </p:txBody>
        </p:sp>
        <p:sp>
          <p:nvSpPr>
            <p:cNvPr id="124" name="rc123"/>
            <p:cNvSpPr/>
            <p:nvPr/>
          </p:nvSpPr>
          <p:spPr>
            <a:xfrm>
              <a:off x="2987074" y="3212315"/>
              <a:ext cx="60100" cy="33905"/>
            </a:xfrm>
            <a:prstGeom prst="rect">
              <a:avLst/>
            </a:prstGeom>
            <a:solidFill>
              <a:srgbClr val="FFD700">
                <a:alpha val="69803"/>
              </a:srgbClr>
            </a:solidFill>
          </p:spPr>
          <p:txBody>
            <a:bodyPr/>
            <a:lstStyle/>
            <a:p>
              <a:endParaRPr/>
            </a:p>
          </p:txBody>
        </p:sp>
        <p:sp>
          <p:nvSpPr>
            <p:cNvPr id="125" name="rc124"/>
            <p:cNvSpPr/>
            <p:nvPr/>
          </p:nvSpPr>
          <p:spPr>
            <a:xfrm>
              <a:off x="2987074" y="3007820"/>
              <a:ext cx="60100" cy="8204"/>
            </a:xfrm>
            <a:prstGeom prst="rect">
              <a:avLst/>
            </a:prstGeom>
            <a:solidFill>
              <a:srgbClr val="374C9B">
                <a:alpha val="69803"/>
              </a:srgbClr>
            </a:solidFill>
          </p:spPr>
          <p:txBody>
            <a:bodyPr/>
            <a:lstStyle/>
            <a:p>
              <a:endParaRPr/>
            </a:p>
          </p:txBody>
        </p:sp>
        <p:sp>
          <p:nvSpPr>
            <p:cNvPr id="126" name="rc125"/>
            <p:cNvSpPr/>
            <p:nvPr/>
          </p:nvSpPr>
          <p:spPr>
            <a:xfrm>
              <a:off x="2987074" y="3246221"/>
              <a:ext cx="60100" cy="42231"/>
            </a:xfrm>
            <a:prstGeom prst="rect">
              <a:avLst/>
            </a:prstGeom>
            <a:solidFill>
              <a:srgbClr val="A40026">
                <a:alpha val="69803"/>
              </a:srgbClr>
            </a:solidFill>
          </p:spPr>
          <p:txBody>
            <a:bodyPr/>
            <a:lstStyle/>
            <a:p>
              <a:endParaRPr/>
            </a:p>
          </p:txBody>
        </p:sp>
        <p:sp>
          <p:nvSpPr>
            <p:cNvPr id="127" name="rc126"/>
            <p:cNvSpPr/>
            <p:nvPr/>
          </p:nvSpPr>
          <p:spPr>
            <a:xfrm>
              <a:off x="2987074" y="3016025"/>
              <a:ext cx="60100" cy="6088"/>
            </a:xfrm>
            <a:prstGeom prst="rect">
              <a:avLst/>
            </a:prstGeom>
            <a:solidFill>
              <a:srgbClr val="6C8F98">
                <a:alpha val="69803"/>
              </a:srgbClr>
            </a:solidFill>
          </p:spPr>
          <p:txBody>
            <a:bodyPr/>
            <a:lstStyle/>
            <a:p>
              <a:endParaRPr/>
            </a:p>
          </p:txBody>
        </p:sp>
        <p:sp>
          <p:nvSpPr>
            <p:cNvPr id="128" name="rc127"/>
            <p:cNvSpPr/>
            <p:nvPr/>
          </p:nvSpPr>
          <p:spPr>
            <a:xfrm>
              <a:off x="2987074" y="3288452"/>
              <a:ext cx="60100" cy="238272"/>
            </a:xfrm>
            <a:prstGeom prst="rect">
              <a:avLst/>
            </a:prstGeom>
            <a:solidFill>
              <a:srgbClr val="556B2F">
                <a:alpha val="69803"/>
              </a:srgbClr>
            </a:solidFill>
          </p:spPr>
          <p:txBody>
            <a:bodyPr/>
            <a:lstStyle/>
            <a:p>
              <a:endParaRPr/>
            </a:p>
          </p:txBody>
        </p:sp>
        <p:sp>
          <p:nvSpPr>
            <p:cNvPr id="129" name="rc128"/>
            <p:cNvSpPr/>
            <p:nvPr/>
          </p:nvSpPr>
          <p:spPr>
            <a:xfrm>
              <a:off x="2987074" y="3526724"/>
              <a:ext cx="60100" cy="146032"/>
            </a:xfrm>
            <a:prstGeom prst="rect">
              <a:avLst/>
            </a:prstGeom>
            <a:solidFill>
              <a:srgbClr val="F67F4C">
                <a:alpha val="69803"/>
              </a:srgbClr>
            </a:solidFill>
          </p:spPr>
          <p:txBody>
            <a:bodyPr/>
            <a:lstStyle/>
            <a:p>
              <a:endParaRPr/>
            </a:p>
          </p:txBody>
        </p:sp>
        <p:sp>
          <p:nvSpPr>
            <p:cNvPr id="130" name="rc129"/>
            <p:cNvSpPr/>
            <p:nvPr/>
          </p:nvSpPr>
          <p:spPr>
            <a:xfrm>
              <a:off x="2987074" y="3022114"/>
              <a:ext cx="60100" cy="190201"/>
            </a:xfrm>
            <a:prstGeom prst="rect">
              <a:avLst/>
            </a:prstGeom>
            <a:solidFill>
              <a:srgbClr val="C3E5F0">
                <a:alpha val="69803"/>
              </a:srgbClr>
            </a:solidFill>
          </p:spPr>
          <p:txBody>
            <a:bodyPr/>
            <a:lstStyle/>
            <a:p>
              <a:endParaRPr/>
            </a:p>
          </p:txBody>
        </p:sp>
        <p:sp>
          <p:nvSpPr>
            <p:cNvPr id="131" name="rc130"/>
            <p:cNvSpPr/>
            <p:nvPr/>
          </p:nvSpPr>
          <p:spPr>
            <a:xfrm>
              <a:off x="3058622" y="3227880"/>
              <a:ext cx="60100" cy="37304"/>
            </a:xfrm>
            <a:prstGeom prst="rect">
              <a:avLst/>
            </a:prstGeom>
            <a:solidFill>
              <a:srgbClr val="FFD700">
                <a:alpha val="69803"/>
              </a:srgbClr>
            </a:solidFill>
          </p:spPr>
          <p:txBody>
            <a:bodyPr/>
            <a:lstStyle/>
            <a:p>
              <a:endParaRPr/>
            </a:p>
          </p:txBody>
        </p:sp>
        <p:sp>
          <p:nvSpPr>
            <p:cNvPr id="132" name="rc131"/>
            <p:cNvSpPr/>
            <p:nvPr/>
          </p:nvSpPr>
          <p:spPr>
            <a:xfrm>
              <a:off x="3058622" y="3079878"/>
              <a:ext cx="60100" cy="7002"/>
            </a:xfrm>
            <a:prstGeom prst="rect">
              <a:avLst/>
            </a:prstGeom>
            <a:solidFill>
              <a:srgbClr val="374C9B">
                <a:alpha val="69803"/>
              </a:srgbClr>
            </a:solidFill>
          </p:spPr>
          <p:txBody>
            <a:bodyPr/>
            <a:lstStyle/>
            <a:p>
              <a:endParaRPr/>
            </a:p>
          </p:txBody>
        </p:sp>
        <p:sp>
          <p:nvSpPr>
            <p:cNvPr id="133" name="rc132"/>
            <p:cNvSpPr/>
            <p:nvPr/>
          </p:nvSpPr>
          <p:spPr>
            <a:xfrm>
              <a:off x="3058622" y="3265185"/>
              <a:ext cx="60100" cy="23267"/>
            </a:xfrm>
            <a:prstGeom prst="rect">
              <a:avLst/>
            </a:prstGeom>
            <a:solidFill>
              <a:srgbClr val="A40026">
                <a:alpha val="69803"/>
              </a:srgbClr>
            </a:solidFill>
          </p:spPr>
          <p:txBody>
            <a:bodyPr/>
            <a:lstStyle/>
            <a:p>
              <a:endParaRPr/>
            </a:p>
          </p:txBody>
        </p:sp>
        <p:sp>
          <p:nvSpPr>
            <p:cNvPr id="134" name="rc133"/>
            <p:cNvSpPr/>
            <p:nvPr/>
          </p:nvSpPr>
          <p:spPr>
            <a:xfrm>
              <a:off x="3058622" y="3086880"/>
              <a:ext cx="60100" cy="1141"/>
            </a:xfrm>
            <a:prstGeom prst="rect">
              <a:avLst/>
            </a:prstGeom>
            <a:solidFill>
              <a:srgbClr val="6C8F98">
                <a:alpha val="69803"/>
              </a:srgbClr>
            </a:solidFill>
          </p:spPr>
          <p:txBody>
            <a:bodyPr/>
            <a:lstStyle/>
            <a:p>
              <a:endParaRPr/>
            </a:p>
          </p:txBody>
        </p:sp>
        <p:sp>
          <p:nvSpPr>
            <p:cNvPr id="135" name="rc134"/>
            <p:cNvSpPr/>
            <p:nvPr/>
          </p:nvSpPr>
          <p:spPr>
            <a:xfrm>
              <a:off x="3058622" y="3288452"/>
              <a:ext cx="60100" cy="256443"/>
            </a:xfrm>
            <a:prstGeom prst="rect">
              <a:avLst/>
            </a:prstGeom>
            <a:solidFill>
              <a:srgbClr val="556B2F">
                <a:alpha val="69803"/>
              </a:srgbClr>
            </a:solidFill>
          </p:spPr>
          <p:txBody>
            <a:bodyPr/>
            <a:lstStyle/>
            <a:p>
              <a:endParaRPr/>
            </a:p>
          </p:txBody>
        </p:sp>
        <p:sp>
          <p:nvSpPr>
            <p:cNvPr id="136" name="rc135"/>
            <p:cNvSpPr/>
            <p:nvPr/>
          </p:nvSpPr>
          <p:spPr>
            <a:xfrm>
              <a:off x="3058622" y="3544896"/>
              <a:ext cx="60100" cy="146410"/>
            </a:xfrm>
            <a:prstGeom prst="rect">
              <a:avLst/>
            </a:prstGeom>
            <a:solidFill>
              <a:srgbClr val="F67F4C">
                <a:alpha val="69803"/>
              </a:srgbClr>
            </a:solidFill>
          </p:spPr>
          <p:txBody>
            <a:bodyPr/>
            <a:lstStyle/>
            <a:p>
              <a:endParaRPr/>
            </a:p>
          </p:txBody>
        </p:sp>
        <p:sp>
          <p:nvSpPr>
            <p:cNvPr id="137" name="rc136"/>
            <p:cNvSpPr/>
            <p:nvPr/>
          </p:nvSpPr>
          <p:spPr>
            <a:xfrm>
              <a:off x="3058622" y="3088022"/>
              <a:ext cx="60100" cy="139857"/>
            </a:xfrm>
            <a:prstGeom prst="rect">
              <a:avLst/>
            </a:prstGeom>
            <a:solidFill>
              <a:srgbClr val="C3E5F0">
                <a:alpha val="69803"/>
              </a:srgbClr>
            </a:solidFill>
          </p:spPr>
          <p:txBody>
            <a:bodyPr/>
            <a:lstStyle/>
            <a:p>
              <a:endParaRPr/>
            </a:p>
          </p:txBody>
        </p:sp>
        <p:sp>
          <p:nvSpPr>
            <p:cNvPr id="138" name="rc137"/>
            <p:cNvSpPr/>
            <p:nvPr/>
          </p:nvSpPr>
          <p:spPr>
            <a:xfrm>
              <a:off x="3132555" y="3221884"/>
              <a:ext cx="60100" cy="40272"/>
            </a:xfrm>
            <a:prstGeom prst="rect">
              <a:avLst/>
            </a:prstGeom>
            <a:solidFill>
              <a:srgbClr val="FFD700">
                <a:alpha val="69803"/>
              </a:srgbClr>
            </a:solidFill>
          </p:spPr>
          <p:txBody>
            <a:bodyPr/>
            <a:lstStyle/>
            <a:p>
              <a:endParaRPr/>
            </a:p>
          </p:txBody>
        </p:sp>
        <p:sp>
          <p:nvSpPr>
            <p:cNvPr id="139" name="rc138"/>
            <p:cNvSpPr/>
            <p:nvPr/>
          </p:nvSpPr>
          <p:spPr>
            <a:xfrm>
              <a:off x="3132555" y="3127543"/>
              <a:ext cx="60100" cy="4643"/>
            </a:xfrm>
            <a:prstGeom prst="rect">
              <a:avLst/>
            </a:prstGeom>
            <a:solidFill>
              <a:srgbClr val="374C9B">
                <a:alpha val="69803"/>
              </a:srgbClr>
            </a:solidFill>
          </p:spPr>
          <p:txBody>
            <a:bodyPr/>
            <a:lstStyle/>
            <a:p>
              <a:endParaRPr/>
            </a:p>
          </p:txBody>
        </p:sp>
        <p:sp>
          <p:nvSpPr>
            <p:cNvPr id="140" name="rc139"/>
            <p:cNvSpPr/>
            <p:nvPr/>
          </p:nvSpPr>
          <p:spPr>
            <a:xfrm>
              <a:off x="3132555" y="3262157"/>
              <a:ext cx="60100" cy="26295"/>
            </a:xfrm>
            <a:prstGeom prst="rect">
              <a:avLst/>
            </a:prstGeom>
            <a:solidFill>
              <a:srgbClr val="A40026">
                <a:alpha val="69803"/>
              </a:srgbClr>
            </a:solidFill>
          </p:spPr>
          <p:txBody>
            <a:bodyPr/>
            <a:lstStyle/>
            <a:p>
              <a:endParaRPr/>
            </a:p>
          </p:txBody>
        </p:sp>
        <p:sp>
          <p:nvSpPr>
            <p:cNvPr id="141" name="rc140"/>
            <p:cNvSpPr/>
            <p:nvPr/>
          </p:nvSpPr>
          <p:spPr>
            <a:xfrm>
              <a:off x="3132555" y="3132186"/>
              <a:ext cx="60100" cy="1398"/>
            </a:xfrm>
            <a:prstGeom prst="rect">
              <a:avLst/>
            </a:prstGeom>
            <a:solidFill>
              <a:srgbClr val="6C8F98">
                <a:alpha val="69803"/>
              </a:srgbClr>
            </a:solidFill>
          </p:spPr>
          <p:txBody>
            <a:bodyPr/>
            <a:lstStyle/>
            <a:p>
              <a:endParaRPr/>
            </a:p>
          </p:txBody>
        </p:sp>
        <p:sp>
          <p:nvSpPr>
            <p:cNvPr id="142" name="rc141"/>
            <p:cNvSpPr/>
            <p:nvPr/>
          </p:nvSpPr>
          <p:spPr>
            <a:xfrm>
              <a:off x="3132555" y="3288452"/>
              <a:ext cx="60100" cy="265422"/>
            </a:xfrm>
            <a:prstGeom prst="rect">
              <a:avLst/>
            </a:prstGeom>
            <a:solidFill>
              <a:srgbClr val="556B2F">
                <a:alpha val="69803"/>
              </a:srgbClr>
            </a:solidFill>
          </p:spPr>
          <p:txBody>
            <a:bodyPr/>
            <a:lstStyle/>
            <a:p>
              <a:endParaRPr/>
            </a:p>
          </p:txBody>
        </p:sp>
        <p:sp>
          <p:nvSpPr>
            <p:cNvPr id="143" name="rc142"/>
            <p:cNvSpPr/>
            <p:nvPr/>
          </p:nvSpPr>
          <p:spPr>
            <a:xfrm>
              <a:off x="3132555" y="3553875"/>
              <a:ext cx="60100" cy="145023"/>
            </a:xfrm>
            <a:prstGeom prst="rect">
              <a:avLst/>
            </a:prstGeom>
            <a:solidFill>
              <a:srgbClr val="F67F4C">
                <a:alpha val="69803"/>
              </a:srgbClr>
            </a:solidFill>
          </p:spPr>
          <p:txBody>
            <a:bodyPr/>
            <a:lstStyle/>
            <a:p>
              <a:endParaRPr/>
            </a:p>
          </p:txBody>
        </p:sp>
        <p:sp>
          <p:nvSpPr>
            <p:cNvPr id="144" name="rc143"/>
            <p:cNvSpPr/>
            <p:nvPr/>
          </p:nvSpPr>
          <p:spPr>
            <a:xfrm>
              <a:off x="3132555" y="3133585"/>
              <a:ext cx="60100" cy="88299"/>
            </a:xfrm>
            <a:prstGeom prst="rect">
              <a:avLst/>
            </a:prstGeom>
            <a:solidFill>
              <a:srgbClr val="C3E5F0">
                <a:alpha val="69803"/>
              </a:srgbClr>
            </a:solidFill>
          </p:spPr>
          <p:txBody>
            <a:bodyPr/>
            <a:lstStyle/>
            <a:p>
              <a:endParaRPr/>
            </a:p>
          </p:txBody>
        </p:sp>
        <p:sp>
          <p:nvSpPr>
            <p:cNvPr id="145" name="rc144"/>
            <p:cNvSpPr/>
            <p:nvPr/>
          </p:nvSpPr>
          <p:spPr>
            <a:xfrm>
              <a:off x="3206489" y="3229633"/>
              <a:ext cx="60100" cy="42872"/>
            </a:xfrm>
            <a:prstGeom prst="rect">
              <a:avLst/>
            </a:prstGeom>
            <a:solidFill>
              <a:srgbClr val="FFD700">
                <a:alpha val="69803"/>
              </a:srgbClr>
            </a:solidFill>
          </p:spPr>
          <p:txBody>
            <a:bodyPr/>
            <a:lstStyle/>
            <a:p>
              <a:endParaRPr/>
            </a:p>
          </p:txBody>
        </p:sp>
        <p:sp>
          <p:nvSpPr>
            <p:cNvPr id="146" name="rc145"/>
            <p:cNvSpPr/>
            <p:nvPr/>
          </p:nvSpPr>
          <p:spPr>
            <a:xfrm>
              <a:off x="3206489" y="3205453"/>
              <a:ext cx="60100" cy="3660"/>
            </a:xfrm>
            <a:prstGeom prst="rect">
              <a:avLst/>
            </a:prstGeom>
            <a:solidFill>
              <a:srgbClr val="374C9B">
                <a:alpha val="69803"/>
              </a:srgbClr>
            </a:solidFill>
          </p:spPr>
          <p:txBody>
            <a:bodyPr/>
            <a:lstStyle/>
            <a:p>
              <a:endParaRPr/>
            </a:p>
          </p:txBody>
        </p:sp>
        <p:sp>
          <p:nvSpPr>
            <p:cNvPr id="147" name="rc146"/>
            <p:cNvSpPr/>
            <p:nvPr/>
          </p:nvSpPr>
          <p:spPr>
            <a:xfrm>
              <a:off x="3206489" y="3272506"/>
              <a:ext cx="60100" cy="15946"/>
            </a:xfrm>
            <a:prstGeom prst="rect">
              <a:avLst/>
            </a:prstGeom>
            <a:solidFill>
              <a:srgbClr val="A40026">
                <a:alpha val="69803"/>
              </a:srgbClr>
            </a:solidFill>
          </p:spPr>
          <p:txBody>
            <a:bodyPr/>
            <a:lstStyle/>
            <a:p>
              <a:endParaRPr/>
            </a:p>
          </p:txBody>
        </p:sp>
        <p:sp>
          <p:nvSpPr>
            <p:cNvPr id="148" name="rc147"/>
            <p:cNvSpPr/>
            <p:nvPr/>
          </p:nvSpPr>
          <p:spPr>
            <a:xfrm>
              <a:off x="3206489" y="3669416"/>
              <a:ext cx="60100" cy="3370"/>
            </a:xfrm>
            <a:prstGeom prst="rect">
              <a:avLst/>
            </a:prstGeom>
            <a:solidFill>
              <a:srgbClr val="6C8F98">
                <a:alpha val="69803"/>
              </a:srgbClr>
            </a:solidFill>
          </p:spPr>
          <p:txBody>
            <a:bodyPr/>
            <a:lstStyle/>
            <a:p>
              <a:endParaRPr/>
            </a:p>
          </p:txBody>
        </p:sp>
        <p:sp>
          <p:nvSpPr>
            <p:cNvPr id="149" name="rc148"/>
            <p:cNvSpPr/>
            <p:nvPr/>
          </p:nvSpPr>
          <p:spPr>
            <a:xfrm>
              <a:off x="3206489" y="3288452"/>
              <a:ext cx="60100" cy="237645"/>
            </a:xfrm>
            <a:prstGeom prst="rect">
              <a:avLst/>
            </a:prstGeom>
            <a:solidFill>
              <a:srgbClr val="556B2F">
                <a:alpha val="69803"/>
              </a:srgbClr>
            </a:solidFill>
          </p:spPr>
          <p:txBody>
            <a:bodyPr/>
            <a:lstStyle/>
            <a:p>
              <a:endParaRPr/>
            </a:p>
          </p:txBody>
        </p:sp>
        <p:sp>
          <p:nvSpPr>
            <p:cNvPr id="150" name="rc149"/>
            <p:cNvSpPr/>
            <p:nvPr/>
          </p:nvSpPr>
          <p:spPr>
            <a:xfrm>
              <a:off x="3206489" y="3526098"/>
              <a:ext cx="60100" cy="143317"/>
            </a:xfrm>
            <a:prstGeom prst="rect">
              <a:avLst/>
            </a:prstGeom>
            <a:solidFill>
              <a:srgbClr val="F67F4C">
                <a:alpha val="69803"/>
              </a:srgbClr>
            </a:solidFill>
          </p:spPr>
          <p:txBody>
            <a:bodyPr/>
            <a:lstStyle/>
            <a:p>
              <a:endParaRPr/>
            </a:p>
          </p:txBody>
        </p:sp>
        <p:sp>
          <p:nvSpPr>
            <p:cNvPr id="151" name="rc150"/>
            <p:cNvSpPr/>
            <p:nvPr/>
          </p:nvSpPr>
          <p:spPr>
            <a:xfrm>
              <a:off x="3206489" y="3209114"/>
              <a:ext cx="60100" cy="20519"/>
            </a:xfrm>
            <a:prstGeom prst="rect">
              <a:avLst/>
            </a:prstGeom>
            <a:solidFill>
              <a:srgbClr val="C3E5F0">
                <a:alpha val="69803"/>
              </a:srgbClr>
            </a:solidFill>
          </p:spPr>
          <p:txBody>
            <a:bodyPr/>
            <a:lstStyle/>
            <a:p>
              <a:endParaRPr/>
            </a:p>
          </p:txBody>
        </p:sp>
        <p:sp>
          <p:nvSpPr>
            <p:cNvPr id="152" name="rc151"/>
            <p:cNvSpPr/>
            <p:nvPr/>
          </p:nvSpPr>
          <p:spPr>
            <a:xfrm>
              <a:off x="3275652" y="3235275"/>
              <a:ext cx="60100" cy="41649"/>
            </a:xfrm>
            <a:prstGeom prst="rect">
              <a:avLst/>
            </a:prstGeom>
            <a:solidFill>
              <a:srgbClr val="FFD700">
                <a:alpha val="69803"/>
              </a:srgbClr>
            </a:solidFill>
          </p:spPr>
          <p:txBody>
            <a:bodyPr/>
            <a:lstStyle/>
            <a:p>
              <a:endParaRPr/>
            </a:p>
          </p:txBody>
        </p:sp>
        <p:sp>
          <p:nvSpPr>
            <p:cNvPr id="153" name="rc152"/>
            <p:cNvSpPr/>
            <p:nvPr/>
          </p:nvSpPr>
          <p:spPr>
            <a:xfrm>
              <a:off x="3275652" y="3232726"/>
              <a:ext cx="60100" cy="2548"/>
            </a:xfrm>
            <a:prstGeom prst="rect">
              <a:avLst/>
            </a:prstGeom>
            <a:solidFill>
              <a:srgbClr val="374C9B">
                <a:alpha val="69803"/>
              </a:srgbClr>
            </a:solidFill>
          </p:spPr>
          <p:txBody>
            <a:bodyPr/>
            <a:lstStyle/>
            <a:p>
              <a:endParaRPr/>
            </a:p>
          </p:txBody>
        </p:sp>
        <p:sp>
          <p:nvSpPr>
            <p:cNvPr id="154" name="rc153"/>
            <p:cNvSpPr/>
            <p:nvPr/>
          </p:nvSpPr>
          <p:spPr>
            <a:xfrm>
              <a:off x="3275652" y="3276924"/>
              <a:ext cx="60100" cy="11528"/>
            </a:xfrm>
            <a:prstGeom prst="rect">
              <a:avLst/>
            </a:prstGeom>
            <a:solidFill>
              <a:srgbClr val="A40026">
                <a:alpha val="69803"/>
              </a:srgbClr>
            </a:solidFill>
          </p:spPr>
          <p:txBody>
            <a:bodyPr/>
            <a:lstStyle/>
            <a:p>
              <a:endParaRPr/>
            </a:p>
          </p:txBody>
        </p:sp>
        <p:sp>
          <p:nvSpPr>
            <p:cNvPr id="155" name="rc154"/>
            <p:cNvSpPr/>
            <p:nvPr/>
          </p:nvSpPr>
          <p:spPr>
            <a:xfrm>
              <a:off x="3275652" y="3760200"/>
              <a:ext cx="60100" cy="6671"/>
            </a:xfrm>
            <a:prstGeom prst="rect">
              <a:avLst/>
            </a:prstGeom>
            <a:solidFill>
              <a:srgbClr val="6C8F98">
                <a:alpha val="69803"/>
              </a:srgbClr>
            </a:solidFill>
          </p:spPr>
          <p:txBody>
            <a:bodyPr/>
            <a:lstStyle/>
            <a:p>
              <a:endParaRPr/>
            </a:p>
          </p:txBody>
        </p:sp>
        <p:sp>
          <p:nvSpPr>
            <p:cNvPr id="156" name="rc155"/>
            <p:cNvSpPr/>
            <p:nvPr/>
          </p:nvSpPr>
          <p:spPr>
            <a:xfrm>
              <a:off x="3275652" y="3288452"/>
              <a:ext cx="60100" cy="290702"/>
            </a:xfrm>
            <a:prstGeom prst="rect">
              <a:avLst/>
            </a:prstGeom>
            <a:solidFill>
              <a:srgbClr val="556B2F">
                <a:alpha val="69803"/>
              </a:srgbClr>
            </a:solidFill>
          </p:spPr>
          <p:txBody>
            <a:bodyPr/>
            <a:lstStyle/>
            <a:p>
              <a:endParaRPr/>
            </a:p>
          </p:txBody>
        </p:sp>
        <p:sp>
          <p:nvSpPr>
            <p:cNvPr id="157" name="rc156"/>
            <p:cNvSpPr/>
            <p:nvPr/>
          </p:nvSpPr>
          <p:spPr>
            <a:xfrm>
              <a:off x="3275652" y="3579154"/>
              <a:ext cx="60100" cy="141931"/>
            </a:xfrm>
            <a:prstGeom prst="rect">
              <a:avLst/>
            </a:prstGeom>
            <a:solidFill>
              <a:srgbClr val="F67F4C">
                <a:alpha val="69803"/>
              </a:srgbClr>
            </a:solidFill>
          </p:spPr>
          <p:txBody>
            <a:bodyPr/>
            <a:lstStyle/>
            <a:p>
              <a:endParaRPr/>
            </a:p>
          </p:txBody>
        </p:sp>
        <p:sp>
          <p:nvSpPr>
            <p:cNvPr id="158" name="rc157"/>
            <p:cNvSpPr/>
            <p:nvPr/>
          </p:nvSpPr>
          <p:spPr>
            <a:xfrm>
              <a:off x="3275652" y="3721086"/>
              <a:ext cx="60100" cy="39113"/>
            </a:xfrm>
            <a:prstGeom prst="rect">
              <a:avLst/>
            </a:prstGeom>
            <a:solidFill>
              <a:srgbClr val="C3E5F0">
                <a:alpha val="69803"/>
              </a:srgbClr>
            </a:solidFill>
          </p:spPr>
          <p:txBody>
            <a:bodyPr/>
            <a:lstStyle/>
            <a:p>
              <a:endParaRPr/>
            </a:p>
          </p:txBody>
        </p:sp>
        <p:sp>
          <p:nvSpPr>
            <p:cNvPr id="159" name="rc158"/>
            <p:cNvSpPr/>
            <p:nvPr/>
          </p:nvSpPr>
          <p:spPr>
            <a:xfrm>
              <a:off x="3351970" y="3246553"/>
              <a:ext cx="60100" cy="37378"/>
            </a:xfrm>
            <a:prstGeom prst="rect">
              <a:avLst/>
            </a:prstGeom>
            <a:solidFill>
              <a:srgbClr val="FFD700">
                <a:alpha val="69803"/>
              </a:srgbClr>
            </a:solidFill>
          </p:spPr>
          <p:txBody>
            <a:bodyPr/>
            <a:lstStyle/>
            <a:p>
              <a:endParaRPr/>
            </a:p>
          </p:txBody>
        </p:sp>
        <p:sp>
          <p:nvSpPr>
            <p:cNvPr id="160" name="rc159"/>
            <p:cNvSpPr/>
            <p:nvPr/>
          </p:nvSpPr>
          <p:spPr>
            <a:xfrm>
              <a:off x="3351970" y="3246047"/>
              <a:ext cx="60100" cy="506"/>
            </a:xfrm>
            <a:prstGeom prst="rect">
              <a:avLst/>
            </a:prstGeom>
            <a:solidFill>
              <a:srgbClr val="374C9B">
                <a:alpha val="69803"/>
              </a:srgbClr>
            </a:solidFill>
          </p:spPr>
          <p:txBody>
            <a:bodyPr/>
            <a:lstStyle/>
            <a:p>
              <a:endParaRPr/>
            </a:p>
          </p:txBody>
        </p:sp>
        <p:sp>
          <p:nvSpPr>
            <p:cNvPr id="161" name="rc160"/>
            <p:cNvSpPr/>
            <p:nvPr/>
          </p:nvSpPr>
          <p:spPr>
            <a:xfrm>
              <a:off x="3351970" y="3283932"/>
              <a:ext cx="60100" cy="4520"/>
            </a:xfrm>
            <a:prstGeom prst="rect">
              <a:avLst/>
            </a:prstGeom>
            <a:solidFill>
              <a:srgbClr val="A40026">
                <a:alpha val="69803"/>
              </a:srgbClr>
            </a:solidFill>
          </p:spPr>
          <p:txBody>
            <a:bodyPr/>
            <a:lstStyle/>
            <a:p>
              <a:endParaRPr/>
            </a:p>
          </p:txBody>
        </p:sp>
        <p:sp>
          <p:nvSpPr>
            <p:cNvPr id="162" name="rc161"/>
            <p:cNvSpPr/>
            <p:nvPr/>
          </p:nvSpPr>
          <p:spPr>
            <a:xfrm>
              <a:off x="3351970" y="3772249"/>
              <a:ext cx="60100" cy="5760"/>
            </a:xfrm>
            <a:prstGeom prst="rect">
              <a:avLst/>
            </a:prstGeom>
            <a:solidFill>
              <a:srgbClr val="6C8F98">
                <a:alpha val="69803"/>
              </a:srgbClr>
            </a:solidFill>
          </p:spPr>
          <p:txBody>
            <a:bodyPr/>
            <a:lstStyle/>
            <a:p>
              <a:endParaRPr/>
            </a:p>
          </p:txBody>
        </p:sp>
        <p:sp>
          <p:nvSpPr>
            <p:cNvPr id="163" name="rc162"/>
            <p:cNvSpPr/>
            <p:nvPr/>
          </p:nvSpPr>
          <p:spPr>
            <a:xfrm>
              <a:off x="3351970" y="3288452"/>
              <a:ext cx="60100" cy="289176"/>
            </a:xfrm>
            <a:prstGeom prst="rect">
              <a:avLst/>
            </a:prstGeom>
            <a:solidFill>
              <a:srgbClr val="556B2F">
                <a:alpha val="69803"/>
              </a:srgbClr>
            </a:solidFill>
          </p:spPr>
          <p:txBody>
            <a:bodyPr/>
            <a:lstStyle/>
            <a:p>
              <a:endParaRPr/>
            </a:p>
          </p:txBody>
        </p:sp>
        <p:sp>
          <p:nvSpPr>
            <p:cNvPr id="164" name="rc163"/>
            <p:cNvSpPr/>
            <p:nvPr/>
          </p:nvSpPr>
          <p:spPr>
            <a:xfrm>
              <a:off x="3351970" y="3577629"/>
              <a:ext cx="60100" cy="141123"/>
            </a:xfrm>
            <a:prstGeom prst="rect">
              <a:avLst/>
            </a:prstGeom>
            <a:solidFill>
              <a:srgbClr val="F67F4C">
                <a:alpha val="69803"/>
              </a:srgbClr>
            </a:solidFill>
          </p:spPr>
          <p:txBody>
            <a:bodyPr/>
            <a:lstStyle/>
            <a:p>
              <a:endParaRPr/>
            </a:p>
          </p:txBody>
        </p:sp>
        <p:sp>
          <p:nvSpPr>
            <p:cNvPr id="165" name="rc164"/>
            <p:cNvSpPr/>
            <p:nvPr/>
          </p:nvSpPr>
          <p:spPr>
            <a:xfrm>
              <a:off x="3351970" y="3718752"/>
              <a:ext cx="60100" cy="53496"/>
            </a:xfrm>
            <a:prstGeom prst="rect">
              <a:avLst/>
            </a:prstGeom>
            <a:solidFill>
              <a:srgbClr val="C3E5F0">
                <a:alpha val="69803"/>
              </a:srgbClr>
            </a:solidFill>
          </p:spPr>
          <p:txBody>
            <a:bodyPr/>
            <a:lstStyle/>
            <a:p>
              <a:endParaRPr/>
            </a:p>
          </p:txBody>
        </p:sp>
        <p:sp>
          <p:nvSpPr>
            <p:cNvPr id="166" name="rc165"/>
            <p:cNvSpPr/>
            <p:nvPr/>
          </p:nvSpPr>
          <p:spPr>
            <a:xfrm>
              <a:off x="3423518" y="3249504"/>
              <a:ext cx="60100" cy="32426"/>
            </a:xfrm>
            <a:prstGeom prst="rect">
              <a:avLst/>
            </a:prstGeom>
            <a:solidFill>
              <a:srgbClr val="FFD700">
                <a:alpha val="69803"/>
              </a:srgbClr>
            </a:solidFill>
          </p:spPr>
          <p:txBody>
            <a:bodyPr/>
            <a:lstStyle/>
            <a:p>
              <a:endParaRPr/>
            </a:p>
          </p:txBody>
        </p:sp>
        <p:sp>
          <p:nvSpPr>
            <p:cNvPr id="167" name="rc166"/>
            <p:cNvSpPr/>
            <p:nvPr/>
          </p:nvSpPr>
          <p:spPr>
            <a:xfrm>
              <a:off x="3423518" y="3249430"/>
              <a:ext cx="60100" cy="73"/>
            </a:xfrm>
            <a:prstGeom prst="rect">
              <a:avLst/>
            </a:prstGeom>
            <a:solidFill>
              <a:srgbClr val="374C9B">
                <a:alpha val="69803"/>
              </a:srgbClr>
            </a:solidFill>
          </p:spPr>
          <p:txBody>
            <a:bodyPr/>
            <a:lstStyle/>
            <a:p>
              <a:endParaRPr/>
            </a:p>
          </p:txBody>
        </p:sp>
        <p:sp>
          <p:nvSpPr>
            <p:cNvPr id="168" name="rc167"/>
            <p:cNvSpPr/>
            <p:nvPr/>
          </p:nvSpPr>
          <p:spPr>
            <a:xfrm>
              <a:off x="3423518" y="3281930"/>
              <a:ext cx="60100" cy="6521"/>
            </a:xfrm>
            <a:prstGeom prst="rect">
              <a:avLst/>
            </a:prstGeom>
            <a:solidFill>
              <a:srgbClr val="A40026">
                <a:alpha val="69803"/>
              </a:srgbClr>
            </a:solidFill>
          </p:spPr>
          <p:txBody>
            <a:bodyPr/>
            <a:lstStyle/>
            <a:p>
              <a:endParaRPr/>
            </a:p>
          </p:txBody>
        </p:sp>
        <p:sp>
          <p:nvSpPr>
            <p:cNvPr id="169" name="rc168"/>
            <p:cNvSpPr/>
            <p:nvPr/>
          </p:nvSpPr>
          <p:spPr>
            <a:xfrm>
              <a:off x="3423518" y="3800536"/>
              <a:ext cx="60100" cy="7431"/>
            </a:xfrm>
            <a:prstGeom prst="rect">
              <a:avLst/>
            </a:prstGeom>
            <a:solidFill>
              <a:srgbClr val="6C8F98">
                <a:alpha val="69803"/>
              </a:srgbClr>
            </a:solidFill>
          </p:spPr>
          <p:txBody>
            <a:bodyPr/>
            <a:lstStyle/>
            <a:p>
              <a:endParaRPr/>
            </a:p>
          </p:txBody>
        </p:sp>
        <p:sp>
          <p:nvSpPr>
            <p:cNvPr id="170" name="rc169"/>
            <p:cNvSpPr/>
            <p:nvPr/>
          </p:nvSpPr>
          <p:spPr>
            <a:xfrm>
              <a:off x="3423518" y="3288452"/>
              <a:ext cx="60100" cy="313498"/>
            </a:xfrm>
            <a:prstGeom prst="rect">
              <a:avLst/>
            </a:prstGeom>
            <a:solidFill>
              <a:srgbClr val="556B2F">
                <a:alpha val="69803"/>
              </a:srgbClr>
            </a:solidFill>
          </p:spPr>
          <p:txBody>
            <a:bodyPr/>
            <a:lstStyle/>
            <a:p>
              <a:endParaRPr/>
            </a:p>
          </p:txBody>
        </p:sp>
        <p:sp>
          <p:nvSpPr>
            <p:cNvPr id="171" name="rc170"/>
            <p:cNvSpPr/>
            <p:nvPr/>
          </p:nvSpPr>
          <p:spPr>
            <a:xfrm>
              <a:off x="3423518" y="3601951"/>
              <a:ext cx="60100" cy="141635"/>
            </a:xfrm>
            <a:prstGeom prst="rect">
              <a:avLst/>
            </a:prstGeom>
            <a:solidFill>
              <a:srgbClr val="F67F4C">
                <a:alpha val="69803"/>
              </a:srgbClr>
            </a:solidFill>
          </p:spPr>
          <p:txBody>
            <a:bodyPr/>
            <a:lstStyle/>
            <a:p>
              <a:endParaRPr/>
            </a:p>
          </p:txBody>
        </p:sp>
        <p:sp>
          <p:nvSpPr>
            <p:cNvPr id="172" name="rc171"/>
            <p:cNvSpPr/>
            <p:nvPr/>
          </p:nvSpPr>
          <p:spPr>
            <a:xfrm>
              <a:off x="3423518" y="3743586"/>
              <a:ext cx="60100" cy="56949"/>
            </a:xfrm>
            <a:prstGeom prst="rect">
              <a:avLst/>
            </a:prstGeom>
            <a:solidFill>
              <a:srgbClr val="C3E5F0">
                <a:alpha val="69803"/>
              </a:srgbClr>
            </a:solidFill>
          </p:spPr>
          <p:txBody>
            <a:bodyPr/>
            <a:lstStyle/>
            <a:p>
              <a:endParaRPr/>
            </a:p>
          </p:txBody>
        </p:sp>
        <p:sp>
          <p:nvSpPr>
            <p:cNvPr id="173" name="rc172"/>
            <p:cNvSpPr/>
            <p:nvPr/>
          </p:nvSpPr>
          <p:spPr>
            <a:xfrm>
              <a:off x="3492682" y="3244026"/>
              <a:ext cx="60100" cy="32203"/>
            </a:xfrm>
            <a:prstGeom prst="rect">
              <a:avLst/>
            </a:prstGeom>
            <a:solidFill>
              <a:srgbClr val="FFD700">
                <a:alpha val="69803"/>
              </a:srgbClr>
            </a:solidFill>
          </p:spPr>
          <p:txBody>
            <a:bodyPr/>
            <a:lstStyle/>
            <a:p>
              <a:endParaRPr/>
            </a:p>
          </p:txBody>
        </p:sp>
        <p:sp>
          <p:nvSpPr>
            <p:cNvPr id="174" name="rc173"/>
            <p:cNvSpPr/>
            <p:nvPr/>
          </p:nvSpPr>
          <p:spPr>
            <a:xfrm>
              <a:off x="3492682" y="3827688"/>
              <a:ext cx="60100" cy="1063"/>
            </a:xfrm>
            <a:prstGeom prst="rect">
              <a:avLst/>
            </a:prstGeom>
            <a:solidFill>
              <a:srgbClr val="374C9B">
                <a:alpha val="69803"/>
              </a:srgbClr>
            </a:solidFill>
          </p:spPr>
          <p:txBody>
            <a:bodyPr/>
            <a:lstStyle/>
            <a:p>
              <a:endParaRPr/>
            </a:p>
          </p:txBody>
        </p:sp>
        <p:sp>
          <p:nvSpPr>
            <p:cNvPr id="175" name="rc174"/>
            <p:cNvSpPr/>
            <p:nvPr/>
          </p:nvSpPr>
          <p:spPr>
            <a:xfrm>
              <a:off x="3492682" y="3276230"/>
              <a:ext cx="60100" cy="12221"/>
            </a:xfrm>
            <a:prstGeom prst="rect">
              <a:avLst/>
            </a:prstGeom>
            <a:solidFill>
              <a:srgbClr val="A40026">
                <a:alpha val="69803"/>
              </a:srgbClr>
            </a:solidFill>
          </p:spPr>
          <p:txBody>
            <a:bodyPr/>
            <a:lstStyle/>
            <a:p>
              <a:endParaRPr/>
            </a:p>
          </p:txBody>
        </p:sp>
        <p:sp>
          <p:nvSpPr>
            <p:cNvPr id="176" name="rc175"/>
            <p:cNvSpPr/>
            <p:nvPr/>
          </p:nvSpPr>
          <p:spPr>
            <a:xfrm>
              <a:off x="3492682" y="3818361"/>
              <a:ext cx="60100" cy="9327"/>
            </a:xfrm>
            <a:prstGeom prst="rect">
              <a:avLst/>
            </a:prstGeom>
            <a:solidFill>
              <a:srgbClr val="6C8F98">
                <a:alpha val="69803"/>
              </a:srgbClr>
            </a:solidFill>
          </p:spPr>
          <p:txBody>
            <a:bodyPr/>
            <a:lstStyle/>
            <a:p>
              <a:endParaRPr/>
            </a:p>
          </p:txBody>
        </p:sp>
        <p:sp>
          <p:nvSpPr>
            <p:cNvPr id="177" name="rc176"/>
            <p:cNvSpPr/>
            <p:nvPr/>
          </p:nvSpPr>
          <p:spPr>
            <a:xfrm>
              <a:off x="3492682" y="3288452"/>
              <a:ext cx="60100" cy="338306"/>
            </a:xfrm>
            <a:prstGeom prst="rect">
              <a:avLst/>
            </a:prstGeom>
            <a:solidFill>
              <a:srgbClr val="556B2F">
                <a:alpha val="69803"/>
              </a:srgbClr>
            </a:solidFill>
          </p:spPr>
          <p:txBody>
            <a:bodyPr/>
            <a:lstStyle/>
            <a:p>
              <a:endParaRPr/>
            </a:p>
          </p:txBody>
        </p:sp>
        <p:sp>
          <p:nvSpPr>
            <p:cNvPr id="178" name="rc177"/>
            <p:cNvSpPr/>
            <p:nvPr/>
          </p:nvSpPr>
          <p:spPr>
            <a:xfrm>
              <a:off x="3492682" y="3626758"/>
              <a:ext cx="60100" cy="143051"/>
            </a:xfrm>
            <a:prstGeom prst="rect">
              <a:avLst/>
            </a:prstGeom>
            <a:solidFill>
              <a:srgbClr val="F67F4C">
                <a:alpha val="69803"/>
              </a:srgbClr>
            </a:solidFill>
          </p:spPr>
          <p:txBody>
            <a:bodyPr/>
            <a:lstStyle/>
            <a:p>
              <a:endParaRPr/>
            </a:p>
          </p:txBody>
        </p:sp>
        <p:sp>
          <p:nvSpPr>
            <p:cNvPr id="179" name="rc178"/>
            <p:cNvSpPr/>
            <p:nvPr/>
          </p:nvSpPr>
          <p:spPr>
            <a:xfrm>
              <a:off x="3492682" y="3769810"/>
              <a:ext cx="60100" cy="48550"/>
            </a:xfrm>
            <a:prstGeom prst="rect">
              <a:avLst/>
            </a:prstGeom>
            <a:solidFill>
              <a:srgbClr val="C3E5F0">
                <a:alpha val="69803"/>
              </a:srgbClr>
            </a:solidFill>
          </p:spPr>
          <p:txBody>
            <a:bodyPr/>
            <a:lstStyle/>
            <a:p>
              <a:endParaRPr/>
            </a:p>
          </p:txBody>
        </p:sp>
        <p:sp>
          <p:nvSpPr>
            <p:cNvPr id="180" name="rc179"/>
            <p:cNvSpPr/>
            <p:nvPr/>
          </p:nvSpPr>
          <p:spPr>
            <a:xfrm>
              <a:off x="3571385" y="3225663"/>
              <a:ext cx="60100" cy="35903"/>
            </a:xfrm>
            <a:prstGeom prst="rect">
              <a:avLst/>
            </a:prstGeom>
            <a:solidFill>
              <a:srgbClr val="FFD700">
                <a:alpha val="69803"/>
              </a:srgbClr>
            </a:solidFill>
          </p:spPr>
          <p:txBody>
            <a:bodyPr/>
            <a:lstStyle/>
            <a:p>
              <a:endParaRPr/>
            </a:p>
          </p:txBody>
        </p:sp>
        <p:sp>
          <p:nvSpPr>
            <p:cNvPr id="181" name="rc180"/>
            <p:cNvSpPr/>
            <p:nvPr/>
          </p:nvSpPr>
          <p:spPr>
            <a:xfrm>
              <a:off x="3571385" y="3913424"/>
              <a:ext cx="60100" cy="2720"/>
            </a:xfrm>
            <a:prstGeom prst="rect">
              <a:avLst/>
            </a:prstGeom>
            <a:solidFill>
              <a:srgbClr val="374C9B">
                <a:alpha val="69803"/>
              </a:srgbClr>
            </a:solidFill>
          </p:spPr>
          <p:txBody>
            <a:bodyPr/>
            <a:lstStyle/>
            <a:p>
              <a:endParaRPr/>
            </a:p>
          </p:txBody>
        </p:sp>
        <p:sp>
          <p:nvSpPr>
            <p:cNvPr id="182" name="rc181"/>
            <p:cNvSpPr/>
            <p:nvPr/>
          </p:nvSpPr>
          <p:spPr>
            <a:xfrm>
              <a:off x="3571385" y="3261567"/>
              <a:ext cx="60100" cy="26885"/>
            </a:xfrm>
            <a:prstGeom prst="rect">
              <a:avLst/>
            </a:prstGeom>
            <a:solidFill>
              <a:srgbClr val="A40026">
                <a:alpha val="69803"/>
              </a:srgbClr>
            </a:solidFill>
          </p:spPr>
          <p:txBody>
            <a:bodyPr/>
            <a:lstStyle/>
            <a:p>
              <a:endParaRPr/>
            </a:p>
          </p:txBody>
        </p:sp>
        <p:sp>
          <p:nvSpPr>
            <p:cNvPr id="183" name="rc182"/>
            <p:cNvSpPr/>
            <p:nvPr/>
          </p:nvSpPr>
          <p:spPr>
            <a:xfrm>
              <a:off x="3571385" y="3906184"/>
              <a:ext cx="60100" cy="7240"/>
            </a:xfrm>
            <a:prstGeom prst="rect">
              <a:avLst/>
            </a:prstGeom>
            <a:solidFill>
              <a:srgbClr val="6C8F98">
                <a:alpha val="69803"/>
              </a:srgbClr>
            </a:solidFill>
          </p:spPr>
          <p:txBody>
            <a:bodyPr/>
            <a:lstStyle/>
            <a:p>
              <a:endParaRPr/>
            </a:p>
          </p:txBody>
        </p:sp>
        <p:sp>
          <p:nvSpPr>
            <p:cNvPr id="184" name="rc183"/>
            <p:cNvSpPr/>
            <p:nvPr/>
          </p:nvSpPr>
          <p:spPr>
            <a:xfrm>
              <a:off x="3571385" y="3288452"/>
              <a:ext cx="60100" cy="390922"/>
            </a:xfrm>
            <a:prstGeom prst="rect">
              <a:avLst/>
            </a:prstGeom>
            <a:solidFill>
              <a:srgbClr val="556B2F">
                <a:alpha val="69803"/>
              </a:srgbClr>
            </a:solidFill>
          </p:spPr>
          <p:txBody>
            <a:bodyPr/>
            <a:lstStyle/>
            <a:p>
              <a:endParaRPr/>
            </a:p>
          </p:txBody>
        </p:sp>
        <p:sp>
          <p:nvSpPr>
            <p:cNvPr id="185" name="rc184"/>
            <p:cNvSpPr/>
            <p:nvPr/>
          </p:nvSpPr>
          <p:spPr>
            <a:xfrm>
              <a:off x="3571385" y="3679375"/>
              <a:ext cx="60100" cy="144913"/>
            </a:xfrm>
            <a:prstGeom prst="rect">
              <a:avLst/>
            </a:prstGeom>
            <a:solidFill>
              <a:srgbClr val="F67F4C">
                <a:alpha val="69803"/>
              </a:srgbClr>
            </a:solidFill>
          </p:spPr>
          <p:txBody>
            <a:bodyPr/>
            <a:lstStyle/>
            <a:p>
              <a:endParaRPr/>
            </a:p>
          </p:txBody>
        </p:sp>
        <p:sp>
          <p:nvSpPr>
            <p:cNvPr id="186" name="rc185"/>
            <p:cNvSpPr/>
            <p:nvPr/>
          </p:nvSpPr>
          <p:spPr>
            <a:xfrm>
              <a:off x="3571385" y="3824288"/>
              <a:ext cx="60100" cy="81895"/>
            </a:xfrm>
            <a:prstGeom prst="rect">
              <a:avLst/>
            </a:prstGeom>
            <a:solidFill>
              <a:srgbClr val="C3E5F0">
                <a:alpha val="69803"/>
              </a:srgbClr>
            </a:solidFill>
          </p:spPr>
          <p:txBody>
            <a:bodyPr/>
            <a:lstStyle/>
            <a:p>
              <a:endParaRPr/>
            </a:p>
          </p:txBody>
        </p:sp>
        <p:sp>
          <p:nvSpPr>
            <p:cNvPr id="187" name="rc186"/>
            <p:cNvSpPr/>
            <p:nvPr/>
          </p:nvSpPr>
          <p:spPr>
            <a:xfrm>
              <a:off x="3638163" y="3198427"/>
              <a:ext cx="60100" cy="39162"/>
            </a:xfrm>
            <a:prstGeom prst="rect">
              <a:avLst/>
            </a:prstGeom>
            <a:solidFill>
              <a:srgbClr val="FFD700">
                <a:alpha val="69803"/>
              </a:srgbClr>
            </a:solidFill>
          </p:spPr>
          <p:txBody>
            <a:bodyPr/>
            <a:lstStyle/>
            <a:p>
              <a:endParaRPr/>
            </a:p>
          </p:txBody>
        </p:sp>
        <p:sp>
          <p:nvSpPr>
            <p:cNvPr id="188" name="rc187"/>
            <p:cNvSpPr/>
            <p:nvPr/>
          </p:nvSpPr>
          <p:spPr>
            <a:xfrm>
              <a:off x="3638163" y="3886190"/>
              <a:ext cx="60100" cy="4305"/>
            </a:xfrm>
            <a:prstGeom prst="rect">
              <a:avLst/>
            </a:prstGeom>
            <a:solidFill>
              <a:srgbClr val="374C9B">
                <a:alpha val="69803"/>
              </a:srgbClr>
            </a:solidFill>
          </p:spPr>
          <p:txBody>
            <a:bodyPr/>
            <a:lstStyle/>
            <a:p>
              <a:endParaRPr/>
            </a:p>
          </p:txBody>
        </p:sp>
        <p:sp>
          <p:nvSpPr>
            <p:cNvPr id="189" name="rc188"/>
            <p:cNvSpPr/>
            <p:nvPr/>
          </p:nvSpPr>
          <p:spPr>
            <a:xfrm>
              <a:off x="3638163" y="3237590"/>
              <a:ext cx="60100" cy="50862"/>
            </a:xfrm>
            <a:prstGeom prst="rect">
              <a:avLst/>
            </a:prstGeom>
            <a:solidFill>
              <a:srgbClr val="A40026">
                <a:alpha val="69803"/>
              </a:srgbClr>
            </a:solidFill>
          </p:spPr>
          <p:txBody>
            <a:bodyPr/>
            <a:lstStyle/>
            <a:p>
              <a:endParaRPr/>
            </a:p>
          </p:txBody>
        </p:sp>
        <p:sp>
          <p:nvSpPr>
            <p:cNvPr id="190" name="rc189"/>
            <p:cNvSpPr/>
            <p:nvPr/>
          </p:nvSpPr>
          <p:spPr>
            <a:xfrm>
              <a:off x="3638163" y="3882659"/>
              <a:ext cx="60100" cy="3530"/>
            </a:xfrm>
            <a:prstGeom prst="rect">
              <a:avLst/>
            </a:prstGeom>
            <a:solidFill>
              <a:srgbClr val="6C8F98">
                <a:alpha val="69803"/>
              </a:srgbClr>
            </a:solidFill>
          </p:spPr>
          <p:txBody>
            <a:bodyPr/>
            <a:lstStyle/>
            <a:p>
              <a:endParaRPr/>
            </a:p>
          </p:txBody>
        </p:sp>
        <p:sp>
          <p:nvSpPr>
            <p:cNvPr id="191" name="rc190"/>
            <p:cNvSpPr/>
            <p:nvPr/>
          </p:nvSpPr>
          <p:spPr>
            <a:xfrm>
              <a:off x="3638163" y="3288452"/>
              <a:ext cx="60100" cy="320764"/>
            </a:xfrm>
            <a:prstGeom prst="rect">
              <a:avLst/>
            </a:prstGeom>
            <a:solidFill>
              <a:srgbClr val="556B2F">
                <a:alpha val="69803"/>
              </a:srgbClr>
            </a:solidFill>
          </p:spPr>
          <p:txBody>
            <a:bodyPr/>
            <a:lstStyle/>
            <a:p>
              <a:endParaRPr/>
            </a:p>
          </p:txBody>
        </p:sp>
        <p:sp>
          <p:nvSpPr>
            <p:cNvPr id="192" name="rc191"/>
            <p:cNvSpPr/>
            <p:nvPr/>
          </p:nvSpPr>
          <p:spPr>
            <a:xfrm>
              <a:off x="3638163" y="3609216"/>
              <a:ext cx="60100" cy="146280"/>
            </a:xfrm>
            <a:prstGeom prst="rect">
              <a:avLst/>
            </a:prstGeom>
            <a:solidFill>
              <a:srgbClr val="F67F4C">
                <a:alpha val="69803"/>
              </a:srgbClr>
            </a:solidFill>
          </p:spPr>
          <p:txBody>
            <a:bodyPr/>
            <a:lstStyle/>
            <a:p>
              <a:endParaRPr/>
            </a:p>
          </p:txBody>
        </p:sp>
        <p:sp>
          <p:nvSpPr>
            <p:cNvPr id="193" name="rc192"/>
            <p:cNvSpPr/>
            <p:nvPr/>
          </p:nvSpPr>
          <p:spPr>
            <a:xfrm>
              <a:off x="3638163" y="3755497"/>
              <a:ext cx="60100" cy="127162"/>
            </a:xfrm>
            <a:prstGeom prst="rect">
              <a:avLst/>
            </a:prstGeom>
            <a:solidFill>
              <a:srgbClr val="C3E5F0">
                <a:alpha val="69803"/>
              </a:srgbClr>
            </a:solidFill>
          </p:spPr>
          <p:txBody>
            <a:bodyPr/>
            <a:lstStyle/>
            <a:p>
              <a:endParaRPr/>
            </a:p>
          </p:txBody>
        </p:sp>
        <p:sp>
          <p:nvSpPr>
            <p:cNvPr id="194" name="rc193"/>
            <p:cNvSpPr/>
            <p:nvPr/>
          </p:nvSpPr>
          <p:spPr>
            <a:xfrm>
              <a:off x="3709711" y="3167641"/>
              <a:ext cx="60100" cy="40871"/>
            </a:xfrm>
            <a:prstGeom prst="rect">
              <a:avLst/>
            </a:prstGeom>
            <a:solidFill>
              <a:srgbClr val="FFD700">
                <a:alpha val="69803"/>
              </a:srgbClr>
            </a:solidFill>
          </p:spPr>
          <p:txBody>
            <a:bodyPr/>
            <a:lstStyle/>
            <a:p>
              <a:endParaRPr/>
            </a:p>
          </p:txBody>
        </p:sp>
        <p:sp>
          <p:nvSpPr>
            <p:cNvPr id="195" name="rc194"/>
            <p:cNvSpPr/>
            <p:nvPr/>
          </p:nvSpPr>
          <p:spPr>
            <a:xfrm>
              <a:off x="3709711" y="3899691"/>
              <a:ext cx="60100" cy="5673"/>
            </a:xfrm>
            <a:prstGeom prst="rect">
              <a:avLst/>
            </a:prstGeom>
            <a:solidFill>
              <a:srgbClr val="374C9B">
                <a:alpha val="69803"/>
              </a:srgbClr>
            </a:solidFill>
          </p:spPr>
          <p:txBody>
            <a:bodyPr/>
            <a:lstStyle/>
            <a:p>
              <a:endParaRPr/>
            </a:p>
          </p:txBody>
        </p:sp>
        <p:sp>
          <p:nvSpPr>
            <p:cNvPr id="196" name="rc195"/>
            <p:cNvSpPr/>
            <p:nvPr/>
          </p:nvSpPr>
          <p:spPr>
            <a:xfrm>
              <a:off x="3709711" y="3208513"/>
              <a:ext cx="60100" cy="79939"/>
            </a:xfrm>
            <a:prstGeom prst="rect">
              <a:avLst/>
            </a:prstGeom>
            <a:solidFill>
              <a:srgbClr val="A40026">
                <a:alpha val="69803"/>
              </a:srgbClr>
            </a:solidFill>
          </p:spPr>
          <p:txBody>
            <a:bodyPr/>
            <a:lstStyle/>
            <a:p>
              <a:endParaRPr/>
            </a:p>
          </p:txBody>
        </p:sp>
        <p:sp>
          <p:nvSpPr>
            <p:cNvPr id="197" name="rc196"/>
            <p:cNvSpPr/>
            <p:nvPr/>
          </p:nvSpPr>
          <p:spPr>
            <a:xfrm>
              <a:off x="3709711" y="3161891"/>
              <a:ext cx="60100" cy="5749"/>
            </a:xfrm>
            <a:prstGeom prst="rect">
              <a:avLst/>
            </a:prstGeom>
            <a:solidFill>
              <a:srgbClr val="6C8F98">
                <a:alpha val="69803"/>
              </a:srgbClr>
            </a:solidFill>
          </p:spPr>
          <p:txBody>
            <a:bodyPr/>
            <a:lstStyle/>
            <a:p>
              <a:endParaRPr/>
            </a:p>
          </p:txBody>
        </p:sp>
        <p:sp>
          <p:nvSpPr>
            <p:cNvPr id="198" name="rc197"/>
            <p:cNvSpPr/>
            <p:nvPr/>
          </p:nvSpPr>
          <p:spPr>
            <a:xfrm>
              <a:off x="3709711" y="3288452"/>
              <a:ext cx="60100" cy="299279"/>
            </a:xfrm>
            <a:prstGeom prst="rect">
              <a:avLst/>
            </a:prstGeom>
            <a:solidFill>
              <a:srgbClr val="556B2F">
                <a:alpha val="69803"/>
              </a:srgbClr>
            </a:solidFill>
          </p:spPr>
          <p:txBody>
            <a:bodyPr/>
            <a:lstStyle/>
            <a:p>
              <a:endParaRPr/>
            </a:p>
          </p:txBody>
        </p:sp>
        <p:sp>
          <p:nvSpPr>
            <p:cNvPr id="199" name="rc198"/>
            <p:cNvSpPr/>
            <p:nvPr/>
          </p:nvSpPr>
          <p:spPr>
            <a:xfrm>
              <a:off x="3709711" y="3587732"/>
              <a:ext cx="60100" cy="149240"/>
            </a:xfrm>
            <a:prstGeom prst="rect">
              <a:avLst/>
            </a:prstGeom>
            <a:solidFill>
              <a:srgbClr val="F67F4C">
                <a:alpha val="69803"/>
              </a:srgbClr>
            </a:solidFill>
          </p:spPr>
          <p:txBody>
            <a:bodyPr/>
            <a:lstStyle/>
            <a:p>
              <a:endParaRPr/>
            </a:p>
          </p:txBody>
        </p:sp>
        <p:sp>
          <p:nvSpPr>
            <p:cNvPr id="200" name="rc199"/>
            <p:cNvSpPr/>
            <p:nvPr/>
          </p:nvSpPr>
          <p:spPr>
            <a:xfrm>
              <a:off x="3709711" y="3736972"/>
              <a:ext cx="60100" cy="162718"/>
            </a:xfrm>
            <a:prstGeom prst="rect">
              <a:avLst/>
            </a:prstGeom>
            <a:solidFill>
              <a:srgbClr val="C3E5F0">
                <a:alpha val="69803"/>
              </a:srgbClr>
            </a:solidFill>
          </p:spPr>
          <p:txBody>
            <a:bodyPr/>
            <a:lstStyle/>
            <a:p>
              <a:endParaRPr/>
            </a:p>
          </p:txBody>
        </p:sp>
        <p:sp>
          <p:nvSpPr>
            <p:cNvPr id="201" name="rc200"/>
            <p:cNvSpPr/>
            <p:nvPr/>
          </p:nvSpPr>
          <p:spPr>
            <a:xfrm>
              <a:off x="3783645" y="3145394"/>
              <a:ext cx="60100" cy="43660"/>
            </a:xfrm>
            <a:prstGeom prst="rect">
              <a:avLst/>
            </a:prstGeom>
            <a:solidFill>
              <a:srgbClr val="FFD700">
                <a:alpha val="69803"/>
              </a:srgbClr>
            </a:solidFill>
          </p:spPr>
          <p:txBody>
            <a:bodyPr/>
            <a:lstStyle/>
            <a:p>
              <a:endParaRPr/>
            </a:p>
          </p:txBody>
        </p:sp>
        <p:sp>
          <p:nvSpPr>
            <p:cNvPr id="202" name="rc201"/>
            <p:cNvSpPr/>
            <p:nvPr/>
          </p:nvSpPr>
          <p:spPr>
            <a:xfrm>
              <a:off x="3783645" y="3861953"/>
              <a:ext cx="60100" cy="6696"/>
            </a:xfrm>
            <a:prstGeom prst="rect">
              <a:avLst/>
            </a:prstGeom>
            <a:solidFill>
              <a:srgbClr val="374C9B">
                <a:alpha val="69803"/>
              </a:srgbClr>
            </a:solidFill>
          </p:spPr>
          <p:txBody>
            <a:bodyPr/>
            <a:lstStyle/>
            <a:p>
              <a:endParaRPr/>
            </a:p>
          </p:txBody>
        </p:sp>
        <p:sp>
          <p:nvSpPr>
            <p:cNvPr id="203" name="rc202"/>
            <p:cNvSpPr/>
            <p:nvPr/>
          </p:nvSpPr>
          <p:spPr>
            <a:xfrm>
              <a:off x="3783645" y="3189054"/>
              <a:ext cx="60100" cy="99397"/>
            </a:xfrm>
            <a:prstGeom prst="rect">
              <a:avLst/>
            </a:prstGeom>
            <a:solidFill>
              <a:srgbClr val="A40026">
                <a:alpha val="69803"/>
              </a:srgbClr>
            </a:solidFill>
          </p:spPr>
          <p:txBody>
            <a:bodyPr/>
            <a:lstStyle/>
            <a:p>
              <a:endParaRPr/>
            </a:p>
          </p:txBody>
        </p:sp>
        <p:sp>
          <p:nvSpPr>
            <p:cNvPr id="204" name="rc203"/>
            <p:cNvSpPr/>
            <p:nvPr/>
          </p:nvSpPr>
          <p:spPr>
            <a:xfrm>
              <a:off x="3783645" y="3128299"/>
              <a:ext cx="60100" cy="17094"/>
            </a:xfrm>
            <a:prstGeom prst="rect">
              <a:avLst/>
            </a:prstGeom>
            <a:solidFill>
              <a:srgbClr val="6C8F98">
                <a:alpha val="69803"/>
              </a:srgbClr>
            </a:solidFill>
          </p:spPr>
          <p:txBody>
            <a:bodyPr/>
            <a:lstStyle/>
            <a:p>
              <a:endParaRPr/>
            </a:p>
          </p:txBody>
        </p:sp>
        <p:sp>
          <p:nvSpPr>
            <p:cNvPr id="205" name="rc204"/>
            <p:cNvSpPr/>
            <p:nvPr/>
          </p:nvSpPr>
          <p:spPr>
            <a:xfrm>
              <a:off x="3783645" y="3288452"/>
              <a:ext cx="60100" cy="255356"/>
            </a:xfrm>
            <a:prstGeom prst="rect">
              <a:avLst/>
            </a:prstGeom>
            <a:solidFill>
              <a:srgbClr val="556B2F">
                <a:alpha val="69803"/>
              </a:srgbClr>
            </a:solidFill>
          </p:spPr>
          <p:txBody>
            <a:bodyPr/>
            <a:lstStyle/>
            <a:p>
              <a:endParaRPr/>
            </a:p>
          </p:txBody>
        </p:sp>
        <p:sp>
          <p:nvSpPr>
            <p:cNvPr id="206" name="rc205"/>
            <p:cNvSpPr/>
            <p:nvPr/>
          </p:nvSpPr>
          <p:spPr>
            <a:xfrm>
              <a:off x="3783645" y="3543809"/>
              <a:ext cx="60100" cy="150992"/>
            </a:xfrm>
            <a:prstGeom prst="rect">
              <a:avLst/>
            </a:prstGeom>
            <a:solidFill>
              <a:srgbClr val="F67F4C">
                <a:alpha val="69803"/>
              </a:srgbClr>
            </a:solidFill>
          </p:spPr>
          <p:txBody>
            <a:bodyPr/>
            <a:lstStyle/>
            <a:p>
              <a:endParaRPr/>
            </a:p>
          </p:txBody>
        </p:sp>
        <p:sp>
          <p:nvSpPr>
            <p:cNvPr id="207" name="rc206"/>
            <p:cNvSpPr/>
            <p:nvPr/>
          </p:nvSpPr>
          <p:spPr>
            <a:xfrm>
              <a:off x="3783645" y="3694801"/>
              <a:ext cx="60100" cy="167151"/>
            </a:xfrm>
            <a:prstGeom prst="rect">
              <a:avLst/>
            </a:prstGeom>
            <a:solidFill>
              <a:srgbClr val="C3E5F0">
                <a:alpha val="69803"/>
              </a:srgbClr>
            </a:solidFill>
          </p:spPr>
          <p:txBody>
            <a:bodyPr/>
            <a:lstStyle/>
            <a:p>
              <a:endParaRPr/>
            </a:p>
          </p:txBody>
        </p:sp>
        <p:sp>
          <p:nvSpPr>
            <p:cNvPr id="208" name="rc207"/>
            <p:cNvSpPr/>
            <p:nvPr/>
          </p:nvSpPr>
          <p:spPr>
            <a:xfrm>
              <a:off x="3857578" y="3143582"/>
              <a:ext cx="60100" cy="45953"/>
            </a:xfrm>
            <a:prstGeom prst="rect">
              <a:avLst/>
            </a:prstGeom>
            <a:solidFill>
              <a:srgbClr val="FFD700">
                <a:alpha val="69803"/>
              </a:srgbClr>
            </a:solidFill>
          </p:spPr>
          <p:txBody>
            <a:bodyPr/>
            <a:lstStyle/>
            <a:p>
              <a:endParaRPr/>
            </a:p>
          </p:txBody>
        </p:sp>
        <p:sp>
          <p:nvSpPr>
            <p:cNvPr id="209" name="rc208"/>
            <p:cNvSpPr/>
            <p:nvPr/>
          </p:nvSpPr>
          <p:spPr>
            <a:xfrm>
              <a:off x="3857578" y="3875582"/>
              <a:ext cx="60100" cy="6646"/>
            </a:xfrm>
            <a:prstGeom prst="rect">
              <a:avLst/>
            </a:prstGeom>
            <a:solidFill>
              <a:srgbClr val="374C9B">
                <a:alpha val="69803"/>
              </a:srgbClr>
            </a:solidFill>
          </p:spPr>
          <p:txBody>
            <a:bodyPr/>
            <a:lstStyle/>
            <a:p>
              <a:endParaRPr/>
            </a:p>
          </p:txBody>
        </p:sp>
        <p:sp>
          <p:nvSpPr>
            <p:cNvPr id="210" name="rc209"/>
            <p:cNvSpPr/>
            <p:nvPr/>
          </p:nvSpPr>
          <p:spPr>
            <a:xfrm>
              <a:off x="3857578" y="3189535"/>
              <a:ext cx="60100" cy="98916"/>
            </a:xfrm>
            <a:prstGeom prst="rect">
              <a:avLst/>
            </a:prstGeom>
            <a:solidFill>
              <a:srgbClr val="A40026">
                <a:alpha val="69803"/>
              </a:srgbClr>
            </a:solidFill>
          </p:spPr>
          <p:txBody>
            <a:bodyPr/>
            <a:lstStyle/>
            <a:p>
              <a:endParaRPr/>
            </a:p>
          </p:txBody>
        </p:sp>
        <p:sp>
          <p:nvSpPr>
            <p:cNvPr id="211" name="rc210"/>
            <p:cNvSpPr/>
            <p:nvPr/>
          </p:nvSpPr>
          <p:spPr>
            <a:xfrm>
              <a:off x="3857578" y="3121301"/>
              <a:ext cx="60100" cy="22280"/>
            </a:xfrm>
            <a:prstGeom prst="rect">
              <a:avLst/>
            </a:prstGeom>
            <a:solidFill>
              <a:srgbClr val="6C8F98">
                <a:alpha val="69803"/>
              </a:srgbClr>
            </a:solidFill>
          </p:spPr>
          <p:txBody>
            <a:bodyPr/>
            <a:lstStyle/>
            <a:p>
              <a:endParaRPr/>
            </a:p>
          </p:txBody>
        </p:sp>
        <p:sp>
          <p:nvSpPr>
            <p:cNvPr id="212" name="rc211"/>
            <p:cNvSpPr/>
            <p:nvPr/>
          </p:nvSpPr>
          <p:spPr>
            <a:xfrm>
              <a:off x="3857578" y="3288452"/>
              <a:ext cx="60100" cy="302974"/>
            </a:xfrm>
            <a:prstGeom prst="rect">
              <a:avLst/>
            </a:prstGeom>
            <a:solidFill>
              <a:srgbClr val="556B2F">
                <a:alpha val="69803"/>
              </a:srgbClr>
            </a:solidFill>
          </p:spPr>
          <p:txBody>
            <a:bodyPr/>
            <a:lstStyle/>
            <a:p>
              <a:endParaRPr/>
            </a:p>
          </p:txBody>
        </p:sp>
        <p:sp>
          <p:nvSpPr>
            <p:cNvPr id="213" name="rc212"/>
            <p:cNvSpPr/>
            <p:nvPr/>
          </p:nvSpPr>
          <p:spPr>
            <a:xfrm>
              <a:off x="3857578" y="3591427"/>
              <a:ext cx="60100" cy="152713"/>
            </a:xfrm>
            <a:prstGeom prst="rect">
              <a:avLst/>
            </a:prstGeom>
            <a:solidFill>
              <a:srgbClr val="F67F4C">
                <a:alpha val="69803"/>
              </a:srgbClr>
            </a:solidFill>
          </p:spPr>
          <p:txBody>
            <a:bodyPr/>
            <a:lstStyle/>
            <a:p>
              <a:endParaRPr/>
            </a:p>
          </p:txBody>
        </p:sp>
        <p:sp>
          <p:nvSpPr>
            <p:cNvPr id="214" name="rc213"/>
            <p:cNvSpPr/>
            <p:nvPr/>
          </p:nvSpPr>
          <p:spPr>
            <a:xfrm>
              <a:off x="3857578" y="3744141"/>
              <a:ext cx="60100" cy="131440"/>
            </a:xfrm>
            <a:prstGeom prst="rect">
              <a:avLst/>
            </a:prstGeom>
            <a:solidFill>
              <a:srgbClr val="C3E5F0">
                <a:alpha val="69803"/>
              </a:srgbClr>
            </a:solidFill>
          </p:spPr>
          <p:txBody>
            <a:bodyPr/>
            <a:lstStyle/>
            <a:p>
              <a:endParaRPr/>
            </a:p>
          </p:txBody>
        </p:sp>
        <p:sp>
          <p:nvSpPr>
            <p:cNvPr id="215" name="rc214"/>
            <p:cNvSpPr/>
            <p:nvPr/>
          </p:nvSpPr>
          <p:spPr>
            <a:xfrm>
              <a:off x="3926741" y="3142485"/>
              <a:ext cx="60100" cy="50156"/>
            </a:xfrm>
            <a:prstGeom prst="rect">
              <a:avLst/>
            </a:prstGeom>
            <a:solidFill>
              <a:srgbClr val="FFD700">
                <a:alpha val="69803"/>
              </a:srgbClr>
            </a:solidFill>
          </p:spPr>
          <p:txBody>
            <a:bodyPr/>
            <a:lstStyle/>
            <a:p>
              <a:endParaRPr/>
            </a:p>
          </p:txBody>
        </p:sp>
        <p:sp>
          <p:nvSpPr>
            <p:cNvPr id="216" name="rc215"/>
            <p:cNvSpPr/>
            <p:nvPr/>
          </p:nvSpPr>
          <p:spPr>
            <a:xfrm>
              <a:off x="3926741" y="3845233"/>
              <a:ext cx="60100" cy="6658"/>
            </a:xfrm>
            <a:prstGeom prst="rect">
              <a:avLst/>
            </a:prstGeom>
            <a:solidFill>
              <a:srgbClr val="374C9B">
                <a:alpha val="69803"/>
              </a:srgbClr>
            </a:solidFill>
          </p:spPr>
          <p:txBody>
            <a:bodyPr/>
            <a:lstStyle/>
            <a:p>
              <a:endParaRPr/>
            </a:p>
          </p:txBody>
        </p:sp>
        <p:sp>
          <p:nvSpPr>
            <p:cNvPr id="217" name="rc216"/>
            <p:cNvSpPr/>
            <p:nvPr/>
          </p:nvSpPr>
          <p:spPr>
            <a:xfrm>
              <a:off x="3926741" y="3192642"/>
              <a:ext cx="60100" cy="95810"/>
            </a:xfrm>
            <a:prstGeom prst="rect">
              <a:avLst/>
            </a:prstGeom>
            <a:solidFill>
              <a:srgbClr val="A40026">
                <a:alpha val="69803"/>
              </a:srgbClr>
            </a:solidFill>
          </p:spPr>
          <p:txBody>
            <a:bodyPr/>
            <a:lstStyle/>
            <a:p>
              <a:endParaRPr/>
            </a:p>
          </p:txBody>
        </p:sp>
        <p:sp>
          <p:nvSpPr>
            <p:cNvPr id="218" name="rc217"/>
            <p:cNvSpPr/>
            <p:nvPr/>
          </p:nvSpPr>
          <p:spPr>
            <a:xfrm>
              <a:off x="3926741" y="3118843"/>
              <a:ext cx="60100" cy="23642"/>
            </a:xfrm>
            <a:prstGeom prst="rect">
              <a:avLst/>
            </a:prstGeom>
            <a:solidFill>
              <a:srgbClr val="6C8F98">
                <a:alpha val="69803"/>
              </a:srgbClr>
            </a:solidFill>
          </p:spPr>
          <p:txBody>
            <a:bodyPr/>
            <a:lstStyle/>
            <a:p>
              <a:endParaRPr/>
            </a:p>
          </p:txBody>
        </p:sp>
        <p:sp>
          <p:nvSpPr>
            <p:cNvPr id="219" name="rc218"/>
            <p:cNvSpPr/>
            <p:nvPr/>
          </p:nvSpPr>
          <p:spPr>
            <a:xfrm>
              <a:off x="3926741" y="3288452"/>
              <a:ext cx="60100" cy="325154"/>
            </a:xfrm>
            <a:prstGeom prst="rect">
              <a:avLst/>
            </a:prstGeom>
            <a:solidFill>
              <a:srgbClr val="556B2F">
                <a:alpha val="69803"/>
              </a:srgbClr>
            </a:solidFill>
          </p:spPr>
          <p:txBody>
            <a:bodyPr/>
            <a:lstStyle/>
            <a:p>
              <a:endParaRPr/>
            </a:p>
          </p:txBody>
        </p:sp>
        <p:sp>
          <p:nvSpPr>
            <p:cNvPr id="220" name="rc219"/>
            <p:cNvSpPr/>
            <p:nvPr/>
          </p:nvSpPr>
          <p:spPr>
            <a:xfrm>
              <a:off x="3926741" y="3613607"/>
              <a:ext cx="60100" cy="150442"/>
            </a:xfrm>
            <a:prstGeom prst="rect">
              <a:avLst/>
            </a:prstGeom>
            <a:solidFill>
              <a:srgbClr val="F67F4C">
                <a:alpha val="69803"/>
              </a:srgbClr>
            </a:solidFill>
          </p:spPr>
          <p:txBody>
            <a:bodyPr/>
            <a:lstStyle/>
            <a:p>
              <a:endParaRPr/>
            </a:p>
          </p:txBody>
        </p:sp>
        <p:sp>
          <p:nvSpPr>
            <p:cNvPr id="221" name="rc220"/>
            <p:cNvSpPr/>
            <p:nvPr/>
          </p:nvSpPr>
          <p:spPr>
            <a:xfrm>
              <a:off x="3926741" y="3764050"/>
              <a:ext cx="60100" cy="81183"/>
            </a:xfrm>
            <a:prstGeom prst="rect">
              <a:avLst/>
            </a:prstGeom>
            <a:solidFill>
              <a:srgbClr val="C3E5F0">
                <a:alpha val="69803"/>
              </a:srgbClr>
            </a:solidFill>
          </p:spPr>
          <p:txBody>
            <a:bodyPr/>
            <a:lstStyle/>
            <a:p>
              <a:endParaRPr/>
            </a:p>
          </p:txBody>
        </p:sp>
        <p:sp>
          <p:nvSpPr>
            <p:cNvPr id="222" name="rc221"/>
            <p:cNvSpPr/>
            <p:nvPr/>
          </p:nvSpPr>
          <p:spPr>
            <a:xfrm>
              <a:off x="4003059" y="3146810"/>
              <a:ext cx="60100" cy="50903"/>
            </a:xfrm>
            <a:prstGeom prst="rect">
              <a:avLst/>
            </a:prstGeom>
            <a:solidFill>
              <a:srgbClr val="FFD700">
                <a:alpha val="69803"/>
              </a:srgbClr>
            </a:solidFill>
          </p:spPr>
          <p:txBody>
            <a:bodyPr/>
            <a:lstStyle/>
            <a:p>
              <a:endParaRPr/>
            </a:p>
          </p:txBody>
        </p:sp>
        <p:sp>
          <p:nvSpPr>
            <p:cNvPr id="223" name="rc222"/>
            <p:cNvSpPr/>
            <p:nvPr/>
          </p:nvSpPr>
          <p:spPr>
            <a:xfrm>
              <a:off x="4003059" y="3794354"/>
              <a:ext cx="60100" cy="6975"/>
            </a:xfrm>
            <a:prstGeom prst="rect">
              <a:avLst/>
            </a:prstGeom>
            <a:solidFill>
              <a:srgbClr val="374C9B">
                <a:alpha val="69803"/>
              </a:srgbClr>
            </a:solidFill>
          </p:spPr>
          <p:txBody>
            <a:bodyPr/>
            <a:lstStyle/>
            <a:p>
              <a:endParaRPr/>
            </a:p>
          </p:txBody>
        </p:sp>
        <p:sp>
          <p:nvSpPr>
            <p:cNvPr id="224" name="rc223"/>
            <p:cNvSpPr/>
            <p:nvPr/>
          </p:nvSpPr>
          <p:spPr>
            <a:xfrm>
              <a:off x="4003059" y="3197714"/>
              <a:ext cx="60100" cy="90738"/>
            </a:xfrm>
            <a:prstGeom prst="rect">
              <a:avLst/>
            </a:prstGeom>
            <a:solidFill>
              <a:srgbClr val="A40026">
                <a:alpha val="69803"/>
              </a:srgbClr>
            </a:solidFill>
          </p:spPr>
          <p:txBody>
            <a:bodyPr/>
            <a:lstStyle/>
            <a:p>
              <a:endParaRPr/>
            </a:p>
          </p:txBody>
        </p:sp>
        <p:sp>
          <p:nvSpPr>
            <p:cNvPr id="225" name="rc224"/>
            <p:cNvSpPr/>
            <p:nvPr/>
          </p:nvSpPr>
          <p:spPr>
            <a:xfrm>
              <a:off x="4003059" y="3123747"/>
              <a:ext cx="60100" cy="23062"/>
            </a:xfrm>
            <a:prstGeom prst="rect">
              <a:avLst/>
            </a:prstGeom>
            <a:solidFill>
              <a:srgbClr val="6C8F98">
                <a:alpha val="69803"/>
              </a:srgbClr>
            </a:solidFill>
          </p:spPr>
          <p:txBody>
            <a:bodyPr/>
            <a:lstStyle/>
            <a:p>
              <a:endParaRPr/>
            </a:p>
          </p:txBody>
        </p:sp>
        <p:sp>
          <p:nvSpPr>
            <p:cNvPr id="226" name="rc225"/>
            <p:cNvSpPr/>
            <p:nvPr/>
          </p:nvSpPr>
          <p:spPr>
            <a:xfrm>
              <a:off x="4003059" y="3288452"/>
              <a:ext cx="60100" cy="335283"/>
            </a:xfrm>
            <a:prstGeom prst="rect">
              <a:avLst/>
            </a:prstGeom>
            <a:solidFill>
              <a:srgbClr val="556B2F">
                <a:alpha val="69803"/>
              </a:srgbClr>
            </a:solidFill>
          </p:spPr>
          <p:txBody>
            <a:bodyPr/>
            <a:lstStyle/>
            <a:p>
              <a:endParaRPr/>
            </a:p>
          </p:txBody>
        </p:sp>
        <p:sp>
          <p:nvSpPr>
            <p:cNvPr id="227" name="rc226"/>
            <p:cNvSpPr/>
            <p:nvPr/>
          </p:nvSpPr>
          <p:spPr>
            <a:xfrm>
              <a:off x="4003059" y="3623735"/>
              <a:ext cx="60100" cy="150641"/>
            </a:xfrm>
            <a:prstGeom prst="rect">
              <a:avLst/>
            </a:prstGeom>
            <a:solidFill>
              <a:srgbClr val="F67F4C">
                <a:alpha val="69803"/>
              </a:srgbClr>
            </a:solidFill>
          </p:spPr>
          <p:txBody>
            <a:bodyPr/>
            <a:lstStyle/>
            <a:p>
              <a:endParaRPr/>
            </a:p>
          </p:txBody>
        </p:sp>
        <p:sp>
          <p:nvSpPr>
            <p:cNvPr id="228" name="rc227"/>
            <p:cNvSpPr/>
            <p:nvPr/>
          </p:nvSpPr>
          <p:spPr>
            <a:xfrm>
              <a:off x="4003059" y="3774377"/>
              <a:ext cx="60100" cy="19977"/>
            </a:xfrm>
            <a:prstGeom prst="rect">
              <a:avLst/>
            </a:prstGeom>
            <a:solidFill>
              <a:srgbClr val="C3E5F0">
                <a:alpha val="69803"/>
              </a:srgbClr>
            </a:solidFill>
          </p:spPr>
          <p:txBody>
            <a:bodyPr/>
            <a:lstStyle/>
            <a:p>
              <a:endParaRPr/>
            </a:p>
          </p:txBody>
        </p:sp>
        <p:sp>
          <p:nvSpPr>
            <p:cNvPr id="229" name="rc228"/>
            <p:cNvSpPr/>
            <p:nvPr/>
          </p:nvSpPr>
          <p:spPr>
            <a:xfrm>
              <a:off x="4076992" y="3155944"/>
              <a:ext cx="60100" cy="51966"/>
            </a:xfrm>
            <a:prstGeom prst="rect">
              <a:avLst/>
            </a:prstGeom>
            <a:solidFill>
              <a:srgbClr val="FFD700">
                <a:alpha val="69803"/>
              </a:srgbClr>
            </a:solidFill>
          </p:spPr>
          <p:txBody>
            <a:bodyPr/>
            <a:lstStyle/>
            <a:p>
              <a:endParaRPr/>
            </a:p>
          </p:txBody>
        </p:sp>
        <p:sp>
          <p:nvSpPr>
            <p:cNvPr id="230" name="rc229"/>
            <p:cNvSpPr/>
            <p:nvPr/>
          </p:nvSpPr>
          <p:spPr>
            <a:xfrm>
              <a:off x="4076992" y="3842423"/>
              <a:ext cx="60100" cy="8038"/>
            </a:xfrm>
            <a:prstGeom prst="rect">
              <a:avLst/>
            </a:prstGeom>
            <a:solidFill>
              <a:srgbClr val="374C9B">
                <a:alpha val="69803"/>
              </a:srgbClr>
            </a:solidFill>
          </p:spPr>
          <p:txBody>
            <a:bodyPr/>
            <a:lstStyle/>
            <a:p>
              <a:endParaRPr/>
            </a:p>
          </p:txBody>
        </p:sp>
        <p:sp>
          <p:nvSpPr>
            <p:cNvPr id="231" name="rc230"/>
            <p:cNvSpPr/>
            <p:nvPr/>
          </p:nvSpPr>
          <p:spPr>
            <a:xfrm>
              <a:off x="4076992" y="3207910"/>
              <a:ext cx="60100" cy="80541"/>
            </a:xfrm>
            <a:prstGeom prst="rect">
              <a:avLst/>
            </a:prstGeom>
            <a:solidFill>
              <a:srgbClr val="A40026">
                <a:alpha val="69803"/>
              </a:srgbClr>
            </a:solidFill>
          </p:spPr>
          <p:txBody>
            <a:bodyPr/>
            <a:lstStyle/>
            <a:p>
              <a:endParaRPr/>
            </a:p>
          </p:txBody>
        </p:sp>
        <p:sp>
          <p:nvSpPr>
            <p:cNvPr id="232" name="rc231"/>
            <p:cNvSpPr/>
            <p:nvPr/>
          </p:nvSpPr>
          <p:spPr>
            <a:xfrm>
              <a:off x="4076992" y="3123284"/>
              <a:ext cx="60100" cy="17754"/>
            </a:xfrm>
            <a:prstGeom prst="rect">
              <a:avLst/>
            </a:prstGeom>
            <a:solidFill>
              <a:srgbClr val="6C8F98">
                <a:alpha val="69803"/>
              </a:srgbClr>
            </a:solidFill>
          </p:spPr>
          <p:txBody>
            <a:bodyPr/>
            <a:lstStyle/>
            <a:p>
              <a:endParaRPr/>
            </a:p>
          </p:txBody>
        </p:sp>
        <p:sp>
          <p:nvSpPr>
            <p:cNvPr id="233" name="rc232"/>
            <p:cNvSpPr/>
            <p:nvPr/>
          </p:nvSpPr>
          <p:spPr>
            <a:xfrm>
              <a:off x="4076992" y="3288452"/>
              <a:ext cx="60100" cy="403525"/>
            </a:xfrm>
            <a:prstGeom prst="rect">
              <a:avLst/>
            </a:prstGeom>
            <a:solidFill>
              <a:srgbClr val="556B2F">
                <a:alpha val="69803"/>
              </a:srgbClr>
            </a:solidFill>
          </p:spPr>
          <p:txBody>
            <a:bodyPr/>
            <a:lstStyle/>
            <a:p>
              <a:endParaRPr/>
            </a:p>
          </p:txBody>
        </p:sp>
        <p:sp>
          <p:nvSpPr>
            <p:cNvPr id="234" name="rc233"/>
            <p:cNvSpPr/>
            <p:nvPr/>
          </p:nvSpPr>
          <p:spPr>
            <a:xfrm>
              <a:off x="4076992" y="3691978"/>
              <a:ext cx="60100" cy="150445"/>
            </a:xfrm>
            <a:prstGeom prst="rect">
              <a:avLst/>
            </a:prstGeom>
            <a:solidFill>
              <a:srgbClr val="F67F4C">
                <a:alpha val="69803"/>
              </a:srgbClr>
            </a:solidFill>
          </p:spPr>
          <p:txBody>
            <a:bodyPr/>
            <a:lstStyle/>
            <a:p>
              <a:endParaRPr/>
            </a:p>
          </p:txBody>
        </p:sp>
        <p:sp>
          <p:nvSpPr>
            <p:cNvPr id="235" name="rc234"/>
            <p:cNvSpPr/>
            <p:nvPr/>
          </p:nvSpPr>
          <p:spPr>
            <a:xfrm>
              <a:off x="4076992" y="3141039"/>
              <a:ext cx="60100" cy="14905"/>
            </a:xfrm>
            <a:prstGeom prst="rect">
              <a:avLst/>
            </a:prstGeom>
            <a:solidFill>
              <a:srgbClr val="C3E5F0">
                <a:alpha val="69803"/>
              </a:srgbClr>
            </a:solidFill>
          </p:spPr>
          <p:txBody>
            <a:bodyPr/>
            <a:lstStyle/>
            <a:p>
              <a:endParaRPr/>
            </a:p>
          </p:txBody>
        </p:sp>
        <p:sp>
          <p:nvSpPr>
            <p:cNvPr id="236" name="rc235"/>
            <p:cNvSpPr/>
            <p:nvPr/>
          </p:nvSpPr>
          <p:spPr>
            <a:xfrm>
              <a:off x="4143771" y="3159090"/>
              <a:ext cx="60100" cy="50358"/>
            </a:xfrm>
            <a:prstGeom prst="rect">
              <a:avLst/>
            </a:prstGeom>
            <a:solidFill>
              <a:srgbClr val="FFD700">
                <a:alpha val="69803"/>
              </a:srgbClr>
            </a:solidFill>
          </p:spPr>
          <p:txBody>
            <a:bodyPr/>
            <a:lstStyle/>
            <a:p>
              <a:endParaRPr/>
            </a:p>
          </p:txBody>
        </p:sp>
        <p:sp>
          <p:nvSpPr>
            <p:cNvPr id="237" name="rc236"/>
            <p:cNvSpPr/>
            <p:nvPr/>
          </p:nvSpPr>
          <p:spPr>
            <a:xfrm>
              <a:off x="4143771" y="3848436"/>
              <a:ext cx="60100" cy="10050"/>
            </a:xfrm>
            <a:prstGeom prst="rect">
              <a:avLst/>
            </a:prstGeom>
            <a:solidFill>
              <a:srgbClr val="374C9B">
                <a:alpha val="69803"/>
              </a:srgbClr>
            </a:solidFill>
          </p:spPr>
          <p:txBody>
            <a:bodyPr/>
            <a:lstStyle/>
            <a:p>
              <a:endParaRPr/>
            </a:p>
          </p:txBody>
        </p:sp>
        <p:sp>
          <p:nvSpPr>
            <p:cNvPr id="238" name="rc237"/>
            <p:cNvSpPr/>
            <p:nvPr/>
          </p:nvSpPr>
          <p:spPr>
            <a:xfrm>
              <a:off x="4143771" y="3209449"/>
              <a:ext cx="60100" cy="79003"/>
            </a:xfrm>
            <a:prstGeom prst="rect">
              <a:avLst/>
            </a:prstGeom>
            <a:solidFill>
              <a:srgbClr val="A40026">
                <a:alpha val="69803"/>
              </a:srgbClr>
            </a:solidFill>
          </p:spPr>
          <p:txBody>
            <a:bodyPr/>
            <a:lstStyle/>
            <a:p>
              <a:endParaRPr/>
            </a:p>
          </p:txBody>
        </p:sp>
        <p:sp>
          <p:nvSpPr>
            <p:cNvPr id="239" name="rc238"/>
            <p:cNvSpPr/>
            <p:nvPr/>
          </p:nvSpPr>
          <p:spPr>
            <a:xfrm>
              <a:off x="4143771" y="3105725"/>
              <a:ext cx="60100" cy="17494"/>
            </a:xfrm>
            <a:prstGeom prst="rect">
              <a:avLst/>
            </a:prstGeom>
            <a:solidFill>
              <a:srgbClr val="6C8F98">
                <a:alpha val="69803"/>
              </a:srgbClr>
            </a:solidFill>
          </p:spPr>
          <p:txBody>
            <a:bodyPr/>
            <a:lstStyle/>
            <a:p>
              <a:endParaRPr/>
            </a:p>
          </p:txBody>
        </p:sp>
        <p:sp>
          <p:nvSpPr>
            <p:cNvPr id="240" name="rc239"/>
            <p:cNvSpPr/>
            <p:nvPr/>
          </p:nvSpPr>
          <p:spPr>
            <a:xfrm>
              <a:off x="4143771" y="3288452"/>
              <a:ext cx="60100" cy="409546"/>
            </a:xfrm>
            <a:prstGeom prst="rect">
              <a:avLst/>
            </a:prstGeom>
            <a:solidFill>
              <a:srgbClr val="556B2F">
                <a:alpha val="69803"/>
              </a:srgbClr>
            </a:solidFill>
          </p:spPr>
          <p:txBody>
            <a:bodyPr/>
            <a:lstStyle/>
            <a:p>
              <a:endParaRPr/>
            </a:p>
          </p:txBody>
        </p:sp>
        <p:sp>
          <p:nvSpPr>
            <p:cNvPr id="241" name="rc240"/>
            <p:cNvSpPr/>
            <p:nvPr/>
          </p:nvSpPr>
          <p:spPr>
            <a:xfrm>
              <a:off x="4143771" y="3697999"/>
              <a:ext cx="60100" cy="150437"/>
            </a:xfrm>
            <a:prstGeom prst="rect">
              <a:avLst/>
            </a:prstGeom>
            <a:solidFill>
              <a:srgbClr val="F67F4C">
                <a:alpha val="69803"/>
              </a:srgbClr>
            </a:solidFill>
          </p:spPr>
          <p:txBody>
            <a:bodyPr/>
            <a:lstStyle/>
            <a:p>
              <a:endParaRPr/>
            </a:p>
          </p:txBody>
        </p:sp>
        <p:sp>
          <p:nvSpPr>
            <p:cNvPr id="242" name="rc241"/>
            <p:cNvSpPr/>
            <p:nvPr/>
          </p:nvSpPr>
          <p:spPr>
            <a:xfrm>
              <a:off x="4143771" y="3123219"/>
              <a:ext cx="60100" cy="35870"/>
            </a:xfrm>
            <a:prstGeom prst="rect">
              <a:avLst/>
            </a:prstGeom>
            <a:solidFill>
              <a:srgbClr val="C3E5F0">
                <a:alpha val="69803"/>
              </a:srgbClr>
            </a:solidFill>
          </p:spPr>
          <p:txBody>
            <a:bodyPr/>
            <a:lstStyle/>
            <a:p>
              <a:endParaRPr/>
            </a:p>
          </p:txBody>
        </p:sp>
        <p:sp>
          <p:nvSpPr>
            <p:cNvPr id="243" name="rc242"/>
            <p:cNvSpPr/>
            <p:nvPr/>
          </p:nvSpPr>
          <p:spPr>
            <a:xfrm>
              <a:off x="4222474" y="3146781"/>
              <a:ext cx="60100" cy="51791"/>
            </a:xfrm>
            <a:prstGeom prst="rect">
              <a:avLst/>
            </a:prstGeom>
            <a:solidFill>
              <a:srgbClr val="FFD700">
                <a:alpha val="69803"/>
              </a:srgbClr>
            </a:solidFill>
          </p:spPr>
          <p:txBody>
            <a:bodyPr/>
            <a:lstStyle/>
            <a:p>
              <a:endParaRPr/>
            </a:p>
          </p:txBody>
        </p:sp>
        <p:sp>
          <p:nvSpPr>
            <p:cNvPr id="244" name="rc243"/>
            <p:cNvSpPr/>
            <p:nvPr/>
          </p:nvSpPr>
          <p:spPr>
            <a:xfrm>
              <a:off x="4222474" y="3674894"/>
              <a:ext cx="60100" cy="12850"/>
            </a:xfrm>
            <a:prstGeom prst="rect">
              <a:avLst/>
            </a:prstGeom>
            <a:solidFill>
              <a:srgbClr val="374C9B">
                <a:alpha val="69803"/>
              </a:srgbClr>
            </a:solidFill>
          </p:spPr>
          <p:txBody>
            <a:bodyPr/>
            <a:lstStyle/>
            <a:p>
              <a:endParaRPr/>
            </a:p>
          </p:txBody>
        </p:sp>
        <p:sp>
          <p:nvSpPr>
            <p:cNvPr id="245" name="rc244"/>
            <p:cNvSpPr/>
            <p:nvPr/>
          </p:nvSpPr>
          <p:spPr>
            <a:xfrm>
              <a:off x="4222474" y="3198573"/>
              <a:ext cx="60100" cy="89879"/>
            </a:xfrm>
            <a:prstGeom prst="rect">
              <a:avLst/>
            </a:prstGeom>
            <a:solidFill>
              <a:srgbClr val="A40026">
                <a:alpha val="69803"/>
              </a:srgbClr>
            </a:solidFill>
          </p:spPr>
          <p:txBody>
            <a:bodyPr/>
            <a:lstStyle/>
            <a:p>
              <a:endParaRPr/>
            </a:p>
          </p:txBody>
        </p:sp>
        <p:sp>
          <p:nvSpPr>
            <p:cNvPr id="246" name="rc245"/>
            <p:cNvSpPr/>
            <p:nvPr/>
          </p:nvSpPr>
          <p:spPr>
            <a:xfrm>
              <a:off x="4222474" y="3060517"/>
              <a:ext cx="60100" cy="24501"/>
            </a:xfrm>
            <a:prstGeom prst="rect">
              <a:avLst/>
            </a:prstGeom>
            <a:solidFill>
              <a:srgbClr val="6C8F98">
                <a:alpha val="69803"/>
              </a:srgbClr>
            </a:solidFill>
          </p:spPr>
          <p:txBody>
            <a:bodyPr/>
            <a:lstStyle/>
            <a:p>
              <a:endParaRPr/>
            </a:p>
          </p:txBody>
        </p:sp>
        <p:sp>
          <p:nvSpPr>
            <p:cNvPr id="247" name="rc246"/>
            <p:cNvSpPr/>
            <p:nvPr/>
          </p:nvSpPr>
          <p:spPr>
            <a:xfrm>
              <a:off x="4222474" y="3288452"/>
              <a:ext cx="60100" cy="239602"/>
            </a:xfrm>
            <a:prstGeom prst="rect">
              <a:avLst/>
            </a:prstGeom>
            <a:solidFill>
              <a:srgbClr val="556B2F">
                <a:alpha val="69803"/>
              </a:srgbClr>
            </a:solidFill>
          </p:spPr>
          <p:txBody>
            <a:bodyPr/>
            <a:lstStyle/>
            <a:p>
              <a:endParaRPr/>
            </a:p>
          </p:txBody>
        </p:sp>
        <p:sp>
          <p:nvSpPr>
            <p:cNvPr id="248" name="rc247"/>
            <p:cNvSpPr/>
            <p:nvPr/>
          </p:nvSpPr>
          <p:spPr>
            <a:xfrm>
              <a:off x="4222474" y="3528055"/>
              <a:ext cx="60100" cy="146839"/>
            </a:xfrm>
            <a:prstGeom prst="rect">
              <a:avLst/>
            </a:prstGeom>
            <a:solidFill>
              <a:srgbClr val="F67F4C">
                <a:alpha val="69803"/>
              </a:srgbClr>
            </a:solidFill>
          </p:spPr>
          <p:txBody>
            <a:bodyPr/>
            <a:lstStyle/>
            <a:p>
              <a:endParaRPr/>
            </a:p>
          </p:txBody>
        </p:sp>
        <p:sp>
          <p:nvSpPr>
            <p:cNvPr id="249" name="rc248"/>
            <p:cNvSpPr/>
            <p:nvPr/>
          </p:nvSpPr>
          <p:spPr>
            <a:xfrm>
              <a:off x="4222474" y="3085019"/>
              <a:ext cx="60100" cy="61762"/>
            </a:xfrm>
            <a:prstGeom prst="rect">
              <a:avLst/>
            </a:prstGeom>
            <a:solidFill>
              <a:srgbClr val="C3E5F0">
                <a:alpha val="69803"/>
              </a:srgbClr>
            </a:solidFill>
          </p:spPr>
          <p:txBody>
            <a:bodyPr/>
            <a:lstStyle/>
            <a:p>
              <a:endParaRPr/>
            </a:p>
          </p:txBody>
        </p:sp>
        <p:sp>
          <p:nvSpPr>
            <p:cNvPr id="250" name="rc249"/>
            <p:cNvSpPr/>
            <p:nvPr/>
          </p:nvSpPr>
          <p:spPr>
            <a:xfrm>
              <a:off x="4294022" y="3133287"/>
              <a:ext cx="60100" cy="53722"/>
            </a:xfrm>
            <a:prstGeom prst="rect">
              <a:avLst/>
            </a:prstGeom>
            <a:solidFill>
              <a:srgbClr val="FFD700">
                <a:alpha val="69803"/>
              </a:srgbClr>
            </a:solidFill>
          </p:spPr>
          <p:txBody>
            <a:bodyPr/>
            <a:lstStyle/>
            <a:p>
              <a:endParaRPr/>
            </a:p>
          </p:txBody>
        </p:sp>
        <p:sp>
          <p:nvSpPr>
            <p:cNvPr id="251" name="rc250"/>
            <p:cNvSpPr/>
            <p:nvPr/>
          </p:nvSpPr>
          <p:spPr>
            <a:xfrm>
              <a:off x="4294022" y="3692924"/>
              <a:ext cx="60100" cy="13830"/>
            </a:xfrm>
            <a:prstGeom prst="rect">
              <a:avLst/>
            </a:prstGeom>
            <a:solidFill>
              <a:srgbClr val="374C9B">
                <a:alpha val="69803"/>
              </a:srgbClr>
            </a:solidFill>
          </p:spPr>
          <p:txBody>
            <a:bodyPr/>
            <a:lstStyle/>
            <a:p>
              <a:endParaRPr/>
            </a:p>
          </p:txBody>
        </p:sp>
        <p:sp>
          <p:nvSpPr>
            <p:cNvPr id="252" name="rc251"/>
            <p:cNvSpPr/>
            <p:nvPr/>
          </p:nvSpPr>
          <p:spPr>
            <a:xfrm>
              <a:off x="4294022" y="3187009"/>
              <a:ext cx="60100" cy="101442"/>
            </a:xfrm>
            <a:prstGeom prst="rect">
              <a:avLst/>
            </a:prstGeom>
            <a:solidFill>
              <a:srgbClr val="A40026">
                <a:alpha val="69803"/>
              </a:srgbClr>
            </a:solidFill>
          </p:spPr>
          <p:txBody>
            <a:bodyPr/>
            <a:lstStyle/>
            <a:p>
              <a:endParaRPr/>
            </a:p>
          </p:txBody>
        </p:sp>
        <p:sp>
          <p:nvSpPr>
            <p:cNvPr id="253" name="rc252"/>
            <p:cNvSpPr/>
            <p:nvPr/>
          </p:nvSpPr>
          <p:spPr>
            <a:xfrm>
              <a:off x="4294022" y="3007915"/>
              <a:ext cx="60100" cy="33573"/>
            </a:xfrm>
            <a:prstGeom prst="rect">
              <a:avLst/>
            </a:prstGeom>
            <a:solidFill>
              <a:srgbClr val="6C8F98">
                <a:alpha val="69803"/>
              </a:srgbClr>
            </a:solidFill>
          </p:spPr>
          <p:txBody>
            <a:bodyPr/>
            <a:lstStyle/>
            <a:p>
              <a:endParaRPr/>
            </a:p>
          </p:txBody>
        </p:sp>
        <p:sp>
          <p:nvSpPr>
            <p:cNvPr id="254" name="rc253"/>
            <p:cNvSpPr/>
            <p:nvPr/>
          </p:nvSpPr>
          <p:spPr>
            <a:xfrm>
              <a:off x="4294022" y="3288452"/>
              <a:ext cx="60100" cy="261596"/>
            </a:xfrm>
            <a:prstGeom prst="rect">
              <a:avLst/>
            </a:prstGeom>
            <a:solidFill>
              <a:srgbClr val="556B2F">
                <a:alpha val="69803"/>
              </a:srgbClr>
            </a:solidFill>
          </p:spPr>
          <p:txBody>
            <a:bodyPr/>
            <a:lstStyle/>
            <a:p>
              <a:endParaRPr/>
            </a:p>
          </p:txBody>
        </p:sp>
        <p:sp>
          <p:nvSpPr>
            <p:cNvPr id="255" name="rc254"/>
            <p:cNvSpPr/>
            <p:nvPr/>
          </p:nvSpPr>
          <p:spPr>
            <a:xfrm>
              <a:off x="4294022" y="3550049"/>
              <a:ext cx="60100" cy="142874"/>
            </a:xfrm>
            <a:prstGeom prst="rect">
              <a:avLst/>
            </a:prstGeom>
            <a:solidFill>
              <a:srgbClr val="F67F4C">
                <a:alpha val="69803"/>
              </a:srgbClr>
            </a:solidFill>
          </p:spPr>
          <p:txBody>
            <a:bodyPr/>
            <a:lstStyle/>
            <a:p>
              <a:endParaRPr/>
            </a:p>
          </p:txBody>
        </p:sp>
        <p:sp>
          <p:nvSpPr>
            <p:cNvPr id="256" name="rc255"/>
            <p:cNvSpPr/>
            <p:nvPr/>
          </p:nvSpPr>
          <p:spPr>
            <a:xfrm>
              <a:off x="4294022" y="3041489"/>
              <a:ext cx="60100" cy="91797"/>
            </a:xfrm>
            <a:prstGeom prst="rect">
              <a:avLst/>
            </a:prstGeom>
            <a:solidFill>
              <a:srgbClr val="C3E5F0">
                <a:alpha val="69803"/>
              </a:srgbClr>
            </a:solidFill>
          </p:spPr>
          <p:txBody>
            <a:bodyPr/>
            <a:lstStyle/>
            <a:p>
              <a:endParaRPr/>
            </a:p>
          </p:txBody>
        </p:sp>
        <p:sp>
          <p:nvSpPr>
            <p:cNvPr id="257" name="rc256"/>
            <p:cNvSpPr/>
            <p:nvPr/>
          </p:nvSpPr>
          <p:spPr>
            <a:xfrm>
              <a:off x="4367955" y="3142694"/>
              <a:ext cx="60100" cy="56982"/>
            </a:xfrm>
            <a:prstGeom prst="rect">
              <a:avLst/>
            </a:prstGeom>
            <a:solidFill>
              <a:srgbClr val="FFD700">
                <a:alpha val="69803"/>
              </a:srgbClr>
            </a:solidFill>
          </p:spPr>
          <p:txBody>
            <a:bodyPr/>
            <a:lstStyle/>
            <a:p>
              <a:endParaRPr/>
            </a:p>
          </p:txBody>
        </p:sp>
        <p:sp>
          <p:nvSpPr>
            <p:cNvPr id="258" name="rc257"/>
            <p:cNvSpPr/>
            <p:nvPr/>
          </p:nvSpPr>
          <p:spPr>
            <a:xfrm>
              <a:off x="4367955" y="3534340"/>
              <a:ext cx="60100" cy="14883"/>
            </a:xfrm>
            <a:prstGeom prst="rect">
              <a:avLst/>
            </a:prstGeom>
            <a:solidFill>
              <a:srgbClr val="374C9B">
                <a:alpha val="69803"/>
              </a:srgbClr>
            </a:solidFill>
          </p:spPr>
          <p:txBody>
            <a:bodyPr/>
            <a:lstStyle/>
            <a:p>
              <a:endParaRPr/>
            </a:p>
          </p:txBody>
        </p:sp>
        <p:sp>
          <p:nvSpPr>
            <p:cNvPr id="259" name="rc258"/>
            <p:cNvSpPr/>
            <p:nvPr/>
          </p:nvSpPr>
          <p:spPr>
            <a:xfrm>
              <a:off x="4367955" y="3199676"/>
              <a:ext cx="60100" cy="88775"/>
            </a:xfrm>
            <a:prstGeom prst="rect">
              <a:avLst/>
            </a:prstGeom>
            <a:solidFill>
              <a:srgbClr val="A40026">
                <a:alpha val="69803"/>
              </a:srgbClr>
            </a:solidFill>
          </p:spPr>
          <p:txBody>
            <a:bodyPr/>
            <a:lstStyle/>
            <a:p>
              <a:endParaRPr/>
            </a:p>
          </p:txBody>
        </p:sp>
        <p:sp>
          <p:nvSpPr>
            <p:cNvPr id="260" name="rc259"/>
            <p:cNvSpPr/>
            <p:nvPr/>
          </p:nvSpPr>
          <p:spPr>
            <a:xfrm>
              <a:off x="4367955" y="2980990"/>
              <a:ext cx="60100" cy="41908"/>
            </a:xfrm>
            <a:prstGeom prst="rect">
              <a:avLst/>
            </a:prstGeom>
            <a:solidFill>
              <a:srgbClr val="6C8F98">
                <a:alpha val="69803"/>
              </a:srgbClr>
            </a:solidFill>
          </p:spPr>
          <p:txBody>
            <a:bodyPr/>
            <a:lstStyle/>
            <a:p>
              <a:endParaRPr/>
            </a:p>
          </p:txBody>
        </p:sp>
        <p:sp>
          <p:nvSpPr>
            <p:cNvPr id="261" name="rc260"/>
            <p:cNvSpPr/>
            <p:nvPr/>
          </p:nvSpPr>
          <p:spPr>
            <a:xfrm>
              <a:off x="4367955" y="3288452"/>
              <a:ext cx="60100" cy="106653"/>
            </a:xfrm>
            <a:prstGeom prst="rect">
              <a:avLst/>
            </a:prstGeom>
            <a:solidFill>
              <a:srgbClr val="556B2F">
                <a:alpha val="69803"/>
              </a:srgbClr>
            </a:solidFill>
          </p:spPr>
          <p:txBody>
            <a:bodyPr/>
            <a:lstStyle/>
            <a:p>
              <a:endParaRPr/>
            </a:p>
          </p:txBody>
        </p:sp>
        <p:sp>
          <p:nvSpPr>
            <p:cNvPr id="262" name="rc261"/>
            <p:cNvSpPr/>
            <p:nvPr/>
          </p:nvSpPr>
          <p:spPr>
            <a:xfrm>
              <a:off x="4367955" y="3395106"/>
              <a:ext cx="60100" cy="139234"/>
            </a:xfrm>
            <a:prstGeom prst="rect">
              <a:avLst/>
            </a:prstGeom>
            <a:solidFill>
              <a:srgbClr val="F67F4C">
                <a:alpha val="69803"/>
              </a:srgbClr>
            </a:solidFill>
          </p:spPr>
          <p:txBody>
            <a:bodyPr/>
            <a:lstStyle/>
            <a:p>
              <a:endParaRPr/>
            </a:p>
          </p:txBody>
        </p:sp>
        <p:sp>
          <p:nvSpPr>
            <p:cNvPr id="263" name="rc262"/>
            <p:cNvSpPr/>
            <p:nvPr/>
          </p:nvSpPr>
          <p:spPr>
            <a:xfrm>
              <a:off x="4367955" y="3022899"/>
              <a:ext cx="60100" cy="119794"/>
            </a:xfrm>
            <a:prstGeom prst="rect">
              <a:avLst/>
            </a:prstGeom>
            <a:solidFill>
              <a:srgbClr val="C3E5F0">
                <a:alpha val="69803"/>
              </a:srgbClr>
            </a:solidFill>
          </p:spPr>
          <p:txBody>
            <a:bodyPr/>
            <a:lstStyle/>
            <a:p>
              <a:endParaRPr/>
            </a:p>
          </p:txBody>
        </p:sp>
        <p:sp>
          <p:nvSpPr>
            <p:cNvPr id="264" name="rc263"/>
            <p:cNvSpPr/>
            <p:nvPr/>
          </p:nvSpPr>
          <p:spPr>
            <a:xfrm>
              <a:off x="4441888" y="3180105"/>
              <a:ext cx="60100" cy="56417"/>
            </a:xfrm>
            <a:prstGeom prst="rect">
              <a:avLst/>
            </a:prstGeom>
            <a:solidFill>
              <a:srgbClr val="FFD700">
                <a:alpha val="69803"/>
              </a:srgbClr>
            </a:solidFill>
          </p:spPr>
          <p:txBody>
            <a:bodyPr/>
            <a:lstStyle/>
            <a:p>
              <a:endParaRPr/>
            </a:p>
          </p:txBody>
        </p:sp>
        <p:sp>
          <p:nvSpPr>
            <p:cNvPr id="265" name="rc264"/>
            <p:cNvSpPr/>
            <p:nvPr/>
          </p:nvSpPr>
          <p:spPr>
            <a:xfrm>
              <a:off x="4441888" y="3647562"/>
              <a:ext cx="60100" cy="15981"/>
            </a:xfrm>
            <a:prstGeom prst="rect">
              <a:avLst/>
            </a:prstGeom>
            <a:solidFill>
              <a:srgbClr val="374C9B">
                <a:alpha val="69803"/>
              </a:srgbClr>
            </a:solidFill>
          </p:spPr>
          <p:txBody>
            <a:bodyPr/>
            <a:lstStyle/>
            <a:p>
              <a:endParaRPr/>
            </a:p>
          </p:txBody>
        </p:sp>
        <p:sp>
          <p:nvSpPr>
            <p:cNvPr id="266" name="rc265"/>
            <p:cNvSpPr/>
            <p:nvPr/>
          </p:nvSpPr>
          <p:spPr>
            <a:xfrm>
              <a:off x="4441888" y="3236522"/>
              <a:ext cx="60100" cy="51929"/>
            </a:xfrm>
            <a:prstGeom prst="rect">
              <a:avLst/>
            </a:prstGeom>
            <a:solidFill>
              <a:srgbClr val="A40026">
                <a:alpha val="69803"/>
              </a:srgbClr>
            </a:solidFill>
          </p:spPr>
          <p:txBody>
            <a:bodyPr/>
            <a:lstStyle/>
            <a:p>
              <a:endParaRPr/>
            </a:p>
          </p:txBody>
        </p:sp>
        <p:sp>
          <p:nvSpPr>
            <p:cNvPr id="267" name="rc266"/>
            <p:cNvSpPr/>
            <p:nvPr/>
          </p:nvSpPr>
          <p:spPr>
            <a:xfrm>
              <a:off x="4441888" y="3011904"/>
              <a:ext cx="60100" cy="46846"/>
            </a:xfrm>
            <a:prstGeom prst="rect">
              <a:avLst/>
            </a:prstGeom>
            <a:solidFill>
              <a:srgbClr val="6C8F98">
                <a:alpha val="69803"/>
              </a:srgbClr>
            </a:solidFill>
          </p:spPr>
          <p:txBody>
            <a:bodyPr/>
            <a:lstStyle/>
            <a:p>
              <a:endParaRPr/>
            </a:p>
          </p:txBody>
        </p:sp>
        <p:sp>
          <p:nvSpPr>
            <p:cNvPr id="268" name="rc267"/>
            <p:cNvSpPr/>
            <p:nvPr/>
          </p:nvSpPr>
          <p:spPr>
            <a:xfrm>
              <a:off x="4441888" y="3288452"/>
              <a:ext cx="60100" cy="221572"/>
            </a:xfrm>
            <a:prstGeom prst="rect">
              <a:avLst/>
            </a:prstGeom>
            <a:solidFill>
              <a:srgbClr val="556B2F">
                <a:alpha val="69803"/>
              </a:srgbClr>
            </a:solidFill>
          </p:spPr>
          <p:txBody>
            <a:bodyPr/>
            <a:lstStyle/>
            <a:p>
              <a:endParaRPr/>
            </a:p>
          </p:txBody>
        </p:sp>
        <p:sp>
          <p:nvSpPr>
            <p:cNvPr id="269" name="rc268"/>
            <p:cNvSpPr/>
            <p:nvPr/>
          </p:nvSpPr>
          <p:spPr>
            <a:xfrm>
              <a:off x="4441888" y="3510025"/>
              <a:ext cx="60100" cy="137536"/>
            </a:xfrm>
            <a:prstGeom prst="rect">
              <a:avLst/>
            </a:prstGeom>
            <a:solidFill>
              <a:srgbClr val="F67F4C">
                <a:alpha val="69803"/>
              </a:srgbClr>
            </a:solidFill>
          </p:spPr>
          <p:txBody>
            <a:bodyPr/>
            <a:lstStyle/>
            <a:p>
              <a:endParaRPr/>
            </a:p>
          </p:txBody>
        </p:sp>
        <p:sp>
          <p:nvSpPr>
            <p:cNvPr id="270" name="rc269"/>
            <p:cNvSpPr/>
            <p:nvPr/>
          </p:nvSpPr>
          <p:spPr>
            <a:xfrm>
              <a:off x="4441888" y="3058751"/>
              <a:ext cx="60100" cy="121354"/>
            </a:xfrm>
            <a:prstGeom prst="rect">
              <a:avLst/>
            </a:prstGeom>
            <a:solidFill>
              <a:srgbClr val="C3E5F0">
                <a:alpha val="69803"/>
              </a:srgbClr>
            </a:solidFill>
          </p:spPr>
          <p:txBody>
            <a:bodyPr/>
            <a:lstStyle/>
            <a:p>
              <a:endParaRPr/>
            </a:p>
          </p:txBody>
        </p:sp>
        <p:sp>
          <p:nvSpPr>
            <p:cNvPr id="271" name="rc270"/>
            <p:cNvSpPr/>
            <p:nvPr/>
          </p:nvSpPr>
          <p:spPr>
            <a:xfrm>
              <a:off x="4508667" y="3218484"/>
              <a:ext cx="60100" cy="55416"/>
            </a:xfrm>
            <a:prstGeom prst="rect">
              <a:avLst/>
            </a:prstGeom>
            <a:solidFill>
              <a:srgbClr val="FFD700">
                <a:alpha val="69803"/>
              </a:srgbClr>
            </a:solidFill>
          </p:spPr>
          <p:txBody>
            <a:bodyPr/>
            <a:lstStyle/>
            <a:p>
              <a:endParaRPr/>
            </a:p>
          </p:txBody>
        </p:sp>
        <p:sp>
          <p:nvSpPr>
            <p:cNvPr id="272" name="rc271"/>
            <p:cNvSpPr/>
            <p:nvPr/>
          </p:nvSpPr>
          <p:spPr>
            <a:xfrm>
              <a:off x="4508667" y="3688399"/>
              <a:ext cx="60100" cy="17266"/>
            </a:xfrm>
            <a:prstGeom prst="rect">
              <a:avLst/>
            </a:prstGeom>
            <a:solidFill>
              <a:srgbClr val="374C9B">
                <a:alpha val="69803"/>
              </a:srgbClr>
            </a:solidFill>
          </p:spPr>
          <p:txBody>
            <a:bodyPr/>
            <a:lstStyle/>
            <a:p>
              <a:endParaRPr/>
            </a:p>
          </p:txBody>
        </p:sp>
        <p:sp>
          <p:nvSpPr>
            <p:cNvPr id="273" name="rc272"/>
            <p:cNvSpPr/>
            <p:nvPr/>
          </p:nvSpPr>
          <p:spPr>
            <a:xfrm>
              <a:off x="4508667" y="3273901"/>
              <a:ext cx="60100" cy="14551"/>
            </a:xfrm>
            <a:prstGeom prst="rect">
              <a:avLst/>
            </a:prstGeom>
            <a:solidFill>
              <a:srgbClr val="A40026">
                <a:alpha val="69803"/>
              </a:srgbClr>
            </a:solidFill>
          </p:spPr>
          <p:txBody>
            <a:bodyPr/>
            <a:lstStyle/>
            <a:p>
              <a:endParaRPr/>
            </a:p>
          </p:txBody>
        </p:sp>
        <p:sp>
          <p:nvSpPr>
            <p:cNvPr id="274" name="rc273"/>
            <p:cNvSpPr/>
            <p:nvPr/>
          </p:nvSpPr>
          <p:spPr>
            <a:xfrm>
              <a:off x="4508667" y="3068250"/>
              <a:ext cx="60100" cy="43869"/>
            </a:xfrm>
            <a:prstGeom prst="rect">
              <a:avLst/>
            </a:prstGeom>
            <a:solidFill>
              <a:srgbClr val="6C8F98">
                <a:alpha val="69803"/>
              </a:srgbClr>
            </a:solidFill>
          </p:spPr>
          <p:txBody>
            <a:bodyPr/>
            <a:lstStyle/>
            <a:p>
              <a:endParaRPr/>
            </a:p>
          </p:txBody>
        </p:sp>
        <p:sp>
          <p:nvSpPr>
            <p:cNvPr id="275" name="rc274"/>
            <p:cNvSpPr/>
            <p:nvPr/>
          </p:nvSpPr>
          <p:spPr>
            <a:xfrm>
              <a:off x="4508667" y="3288452"/>
              <a:ext cx="60100" cy="262430"/>
            </a:xfrm>
            <a:prstGeom prst="rect">
              <a:avLst/>
            </a:prstGeom>
            <a:solidFill>
              <a:srgbClr val="556B2F">
                <a:alpha val="69803"/>
              </a:srgbClr>
            </a:solidFill>
          </p:spPr>
          <p:txBody>
            <a:bodyPr/>
            <a:lstStyle/>
            <a:p>
              <a:endParaRPr/>
            </a:p>
          </p:txBody>
        </p:sp>
        <p:sp>
          <p:nvSpPr>
            <p:cNvPr id="276" name="rc275"/>
            <p:cNvSpPr/>
            <p:nvPr/>
          </p:nvSpPr>
          <p:spPr>
            <a:xfrm>
              <a:off x="4508667" y="3550883"/>
              <a:ext cx="60100" cy="137516"/>
            </a:xfrm>
            <a:prstGeom prst="rect">
              <a:avLst/>
            </a:prstGeom>
            <a:solidFill>
              <a:srgbClr val="F67F4C">
                <a:alpha val="69803"/>
              </a:srgbClr>
            </a:solidFill>
          </p:spPr>
          <p:txBody>
            <a:bodyPr/>
            <a:lstStyle/>
            <a:p>
              <a:endParaRPr/>
            </a:p>
          </p:txBody>
        </p:sp>
        <p:sp>
          <p:nvSpPr>
            <p:cNvPr id="277" name="rc276"/>
            <p:cNvSpPr/>
            <p:nvPr/>
          </p:nvSpPr>
          <p:spPr>
            <a:xfrm>
              <a:off x="4508667" y="3112120"/>
              <a:ext cx="60100" cy="106364"/>
            </a:xfrm>
            <a:prstGeom prst="rect">
              <a:avLst/>
            </a:prstGeom>
            <a:solidFill>
              <a:srgbClr val="C3E5F0">
                <a:alpha val="69803"/>
              </a:srgbClr>
            </a:solidFill>
          </p:spPr>
          <p:txBody>
            <a:bodyPr/>
            <a:lstStyle/>
            <a:p>
              <a:endParaRPr/>
            </a:p>
          </p:txBody>
        </p:sp>
        <p:sp>
          <p:nvSpPr>
            <p:cNvPr id="278" name="rc277"/>
            <p:cNvSpPr/>
            <p:nvPr/>
          </p:nvSpPr>
          <p:spPr>
            <a:xfrm>
              <a:off x="4577830" y="3234854"/>
              <a:ext cx="60100" cy="53598"/>
            </a:xfrm>
            <a:prstGeom prst="rect">
              <a:avLst/>
            </a:prstGeom>
            <a:solidFill>
              <a:srgbClr val="FFD700">
                <a:alpha val="69803"/>
              </a:srgbClr>
            </a:solidFill>
          </p:spPr>
          <p:txBody>
            <a:bodyPr/>
            <a:lstStyle/>
            <a:p>
              <a:endParaRPr/>
            </a:p>
          </p:txBody>
        </p:sp>
        <p:sp>
          <p:nvSpPr>
            <p:cNvPr id="279" name="rc278"/>
            <p:cNvSpPr/>
            <p:nvPr/>
          </p:nvSpPr>
          <p:spPr>
            <a:xfrm>
              <a:off x="4577830" y="3723799"/>
              <a:ext cx="60100" cy="18592"/>
            </a:xfrm>
            <a:prstGeom prst="rect">
              <a:avLst/>
            </a:prstGeom>
            <a:solidFill>
              <a:srgbClr val="374C9B">
                <a:alpha val="69803"/>
              </a:srgbClr>
            </a:solidFill>
          </p:spPr>
          <p:txBody>
            <a:bodyPr/>
            <a:lstStyle/>
            <a:p>
              <a:endParaRPr/>
            </a:p>
          </p:txBody>
        </p:sp>
        <p:sp>
          <p:nvSpPr>
            <p:cNvPr id="280" name="rc279"/>
            <p:cNvSpPr/>
            <p:nvPr/>
          </p:nvSpPr>
          <p:spPr>
            <a:xfrm>
              <a:off x="4577830" y="3577170"/>
              <a:ext cx="60100" cy="9796"/>
            </a:xfrm>
            <a:prstGeom prst="rect">
              <a:avLst/>
            </a:prstGeom>
            <a:solidFill>
              <a:srgbClr val="A40026">
                <a:alpha val="69803"/>
              </a:srgbClr>
            </a:solidFill>
          </p:spPr>
          <p:txBody>
            <a:bodyPr/>
            <a:lstStyle/>
            <a:p>
              <a:endParaRPr/>
            </a:p>
          </p:txBody>
        </p:sp>
        <p:sp>
          <p:nvSpPr>
            <p:cNvPr id="281" name="rc280"/>
            <p:cNvSpPr/>
            <p:nvPr/>
          </p:nvSpPr>
          <p:spPr>
            <a:xfrm>
              <a:off x="4577830" y="3098097"/>
              <a:ext cx="60100" cy="41245"/>
            </a:xfrm>
            <a:prstGeom prst="rect">
              <a:avLst/>
            </a:prstGeom>
            <a:solidFill>
              <a:srgbClr val="6C8F98">
                <a:alpha val="69803"/>
              </a:srgbClr>
            </a:solidFill>
          </p:spPr>
          <p:txBody>
            <a:bodyPr/>
            <a:lstStyle/>
            <a:p>
              <a:endParaRPr/>
            </a:p>
          </p:txBody>
        </p:sp>
        <p:sp>
          <p:nvSpPr>
            <p:cNvPr id="282" name="rc281"/>
            <p:cNvSpPr/>
            <p:nvPr/>
          </p:nvSpPr>
          <p:spPr>
            <a:xfrm>
              <a:off x="4577830" y="3288452"/>
              <a:ext cx="60100" cy="288717"/>
            </a:xfrm>
            <a:prstGeom prst="rect">
              <a:avLst/>
            </a:prstGeom>
            <a:solidFill>
              <a:srgbClr val="556B2F">
                <a:alpha val="69803"/>
              </a:srgbClr>
            </a:solidFill>
          </p:spPr>
          <p:txBody>
            <a:bodyPr/>
            <a:lstStyle/>
            <a:p>
              <a:endParaRPr/>
            </a:p>
          </p:txBody>
        </p:sp>
        <p:sp>
          <p:nvSpPr>
            <p:cNvPr id="283" name="rc282"/>
            <p:cNvSpPr/>
            <p:nvPr/>
          </p:nvSpPr>
          <p:spPr>
            <a:xfrm>
              <a:off x="4577830" y="3586967"/>
              <a:ext cx="60100" cy="136832"/>
            </a:xfrm>
            <a:prstGeom prst="rect">
              <a:avLst/>
            </a:prstGeom>
            <a:solidFill>
              <a:srgbClr val="F67F4C">
                <a:alpha val="69803"/>
              </a:srgbClr>
            </a:solidFill>
          </p:spPr>
          <p:txBody>
            <a:bodyPr/>
            <a:lstStyle/>
            <a:p>
              <a:endParaRPr/>
            </a:p>
          </p:txBody>
        </p:sp>
        <p:sp>
          <p:nvSpPr>
            <p:cNvPr id="284" name="rc283"/>
            <p:cNvSpPr/>
            <p:nvPr/>
          </p:nvSpPr>
          <p:spPr>
            <a:xfrm>
              <a:off x="4577830" y="3139343"/>
              <a:ext cx="60100" cy="95510"/>
            </a:xfrm>
            <a:prstGeom prst="rect">
              <a:avLst/>
            </a:prstGeom>
            <a:solidFill>
              <a:srgbClr val="C3E5F0">
                <a:alpha val="69803"/>
              </a:srgbClr>
            </a:solidFill>
          </p:spPr>
          <p:txBody>
            <a:bodyPr/>
            <a:lstStyle/>
            <a:p>
              <a:endParaRPr/>
            </a:p>
          </p:txBody>
        </p:sp>
        <p:sp>
          <p:nvSpPr>
            <p:cNvPr id="285" name="rc284"/>
            <p:cNvSpPr/>
            <p:nvPr/>
          </p:nvSpPr>
          <p:spPr>
            <a:xfrm>
              <a:off x="4654148" y="3240114"/>
              <a:ext cx="60100" cy="48338"/>
            </a:xfrm>
            <a:prstGeom prst="rect">
              <a:avLst/>
            </a:prstGeom>
            <a:solidFill>
              <a:srgbClr val="FFD700">
                <a:alpha val="69803"/>
              </a:srgbClr>
            </a:solidFill>
          </p:spPr>
          <p:txBody>
            <a:bodyPr/>
            <a:lstStyle/>
            <a:p>
              <a:endParaRPr/>
            </a:p>
          </p:txBody>
        </p:sp>
        <p:sp>
          <p:nvSpPr>
            <p:cNvPr id="286" name="rc285"/>
            <p:cNvSpPr/>
            <p:nvPr/>
          </p:nvSpPr>
          <p:spPr>
            <a:xfrm>
              <a:off x="4654148" y="3752400"/>
              <a:ext cx="60100" cy="19572"/>
            </a:xfrm>
            <a:prstGeom prst="rect">
              <a:avLst/>
            </a:prstGeom>
            <a:solidFill>
              <a:srgbClr val="374C9B">
                <a:alpha val="69803"/>
              </a:srgbClr>
            </a:solidFill>
          </p:spPr>
          <p:txBody>
            <a:bodyPr/>
            <a:lstStyle/>
            <a:p>
              <a:endParaRPr/>
            </a:p>
          </p:txBody>
        </p:sp>
        <p:sp>
          <p:nvSpPr>
            <p:cNvPr id="287" name="rc286"/>
            <p:cNvSpPr/>
            <p:nvPr/>
          </p:nvSpPr>
          <p:spPr>
            <a:xfrm>
              <a:off x="4654148" y="3595080"/>
              <a:ext cx="60100" cy="22581"/>
            </a:xfrm>
            <a:prstGeom prst="rect">
              <a:avLst/>
            </a:prstGeom>
            <a:solidFill>
              <a:srgbClr val="A40026">
                <a:alpha val="69803"/>
              </a:srgbClr>
            </a:solidFill>
          </p:spPr>
          <p:txBody>
            <a:bodyPr/>
            <a:lstStyle/>
            <a:p>
              <a:endParaRPr/>
            </a:p>
          </p:txBody>
        </p:sp>
        <p:sp>
          <p:nvSpPr>
            <p:cNvPr id="288" name="rc287"/>
            <p:cNvSpPr/>
            <p:nvPr/>
          </p:nvSpPr>
          <p:spPr>
            <a:xfrm>
              <a:off x="4654148" y="3101776"/>
              <a:ext cx="60100" cy="40289"/>
            </a:xfrm>
            <a:prstGeom prst="rect">
              <a:avLst/>
            </a:prstGeom>
            <a:solidFill>
              <a:srgbClr val="6C8F98">
                <a:alpha val="69803"/>
              </a:srgbClr>
            </a:solidFill>
          </p:spPr>
          <p:txBody>
            <a:bodyPr/>
            <a:lstStyle/>
            <a:p>
              <a:endParaRPr/>
            </a:p>
          </p:txBody>
        </p:sp>
        <p:sp>
          <p:nvSpPr>
            <p:cNvPr id="289" name="rc288"/>
            <p:cNvSpPr/>
            <p:nvPr/>
          </p:nvSpPr>
          <p:spPr>
            <a:xfrm>
              <a:off x="4654148" y="3288452"/>
              <a:ext cx="60100" cy="306627"/>
            </a:xfrm>
            <a:prstGeom prst="rect">
              <a:avLst/>
            </a:prstGeom>
            <a:solidFill>
              <a:srgbClr val="556B2F">
                <a:alpha val="69803"/>
              </a:srgbClr>
            </a:solidFill>
          </p:spPr>
          <p:txBody>
            <a:bodyPr/>
            <a:lstStyle/>
            <a:p>
              <a:endParaRPr/>
            </a:p>
          </p:txBody>
        </p:sp>
        <p:sp>
          <p:nvSpPr>
            <p:cNvPr id="290" name="rc289"/>
            <p:cNvSpPr/>
            <p:nvPr/>
          </p:nvSpPr>
          <p:spPr>
            <a:xfrm>
              <a:off x="4654148" y="3617662"/>
              <a:ext cx="60100" cy="134738"/>
            </a:xfrm>
            <a:prstGeom prst="rect">
              <a:avLst/>
            </a:prstGeom>
            <a:solidFill>
              <a:srgbClr val="F67F4C">
                <a:alpha val="69803"/>
              </a:srgbClr>
            </a:solidFill>
          </p:spPr>
          <p:txBody>
            <a:bodyPr/>
            <a:lstStyle/>
            <a:p>
              <a:endParaRPr/>
            </a:p>
          </p:txBody>
        </p:sp>
        <p:sp>
          <p:nvSpPr>
            <p:cNvPr id="291" name="rc290"/>
            <p:cNvSpPr/>
            <p:nvPr/>
          </p:nvSpPr>
          <p:spPr>
            <a:xfrm>
              <a:off x="4654148" y="3142065"/>
              <a:ext cx="60100" cy="98048"/>
            </a:xfrm>
            <a:prstGeom prst="rect">
              <a:avLst/>
            </a:prstGeom>
            <a:solidFill>
              <a:srgbClr val="C3E5F0">
                <a:alpha val="69803"/>
              </a:srgbClr>
            </a:solidFill>
          </p:spPr>
          <p:txBody>
            <a:bodyPr/>
            <a:lstStyle/>
            <a:p>
              <a:endParaRPr/>
            </a:p>
          </p:txBody>
        </p:sp>
        <p:sp>
          <p:nvSpPr>
            <p:cNvPr id="292" name="rc291"/>
            <p:cNvSpPr/>
            <p:nvPr/>
          </p:nvSpPr>
          <p:spPr>
            <a:xfrm>
              <a:off x="4728081" y="3245693"/>
              <a:ext cx="60100" cy="42759"/>
            </a:xfrm>
            <a:prstGeom prst="rect">
              <a:avLst/>
            </a:prstGeom>
            <a:solidFill>
              <a:srgbClr val="FFD700">
                <a:alpha val="69803"/>
              </a:srgbClr>
            </a:solidFill>
          </p:spPr>
          <p:txBody>
            <a:bodyPr/>
            <a:lstStyle/>
            <a:p>
              <a:endParaRPr/>
            </a:p>
          </p:txBody>
        </p:sp>
        <p:sp>
          <p:nvSpPr>
            <p:cNvPr id="293" name="rc292"/>
            <p:cNvSpPr/>
            <p:nvPr/>
          </p:nvSpPr>
          <p:spPr>
            <a:xfrm>
              <a:off x="4728081" y="3630279"/>
              <a:ext cx="60100" cy="17817"/>
            </a:xfrm>
            <a:prstGeom prst="rect">
              <a:avLst/>
            </a:prstGeom>
            <a:solidFill>
              <a:srgbClr val="374C9B">
                <a:alpha val="69803"/>
              </a:srgbClr>
            </a:solidFill>
          </p:spPr>
          <p:txBody>
            <a:bodyPr/>
            <a:lstStyle/>
            <a:p>
              <a:endParaRPr/>
            </a:p>
          </p:txBody>
        </p:sp>
        <p:sp>
          <p:nvSpPr>
            <p:cNvPr id="294" name="rc293"/>
            <p:cNvSpPr/>
            <p:nvPr/>
          </p:nvSpPr>
          <p:spPr>
            <a:xfrm>
              <a:off x="4728081" y="3465044"/>
              <a:ext cx="60100" cy="35274"/>
            </a:xfrm>
            <a:prstGeom prst="rect">
              <a:avLst/>
            </a:prstGeom>
            <a:solidFill>
              <a:srgbClr val="A40026">
                <a:alpha val="69803"/>
              </a:srgbClr>
            </a:solidFill>
          </p:spPr>
          <p:txBody>
            <a:bodyPr/>
            <a:lstStyle/>
            <a:p>
              <a:endParaRPr/>
            </a:p>
          </p:txBody>
        </p:sp>
        <p:sp>
          <p:nvSpPr>
            <p:cNvPr id="295" name="rc294"/>
            <p:cNvSpPr/>
            <p:nvPr/>
          </p:nvSpPr>
          <p:spPr>
            <a:xfrm>
              <a:off x="4728081" y="3096852"/>
              <a:ext cx="60100" cy="39576"/>
            </a:xfrm>
            <a:prstGeom prst="rect">
              <a:avLst/>
            </a:prstGeom>
            <a:solidFill>
              <a:srgbClr val="6C8F98">
                <a:alpha val="69803"/>
              </a:srgbClr>
            </a:solidFill>
          </p:spPr>
          <p:txBody>
            <a:bodyPr/>
            <a:lstStyle/>
            <a:p>
              <a:endParaRPr/>
            </a:p>
          </p:txBody>
        </p:sp>
        <p:sp>
          <p:nvSpPr>
            <p:cNvPr id="296" name="rc295"/>
            <p:cNvSpPr/>
            <p:nvPr/>
          </p:nvSpPr>
          <p:spPr>
            <a:xfrm>
              <a:off x="4728081" y="3288452"/>
              <a:ext cx="60100" cy="176592"/>
            </a:xfrm>
            <a:prstGeom prst="rect">
              <a:avLst/>
            </a:prstGeom>
            <a:solidFill>
              <a:srgbClr val="556B2F">
                <a:alpha val="69803"/>
              </a:srgbClr>
            </a:solidFill>
          </p:spPr>
          <p:txBody>
            <a:bodyPr/>
            <a:lstStyle/>
            <a:p>
              <a:endParaRPr/>
            </a:p>
          </p:txBody>
        </p:sp>
        <p:sp>
          <p:nvSpPr>
            <p:cNvPr id="297" name="rc296"/>
            <p:cNvSpPr/>
            <p:nvPr/>
          </p:nvSpPr>
          <p:spPr>
            <a:xfrm>
              <a:off x="4728081" y="3500319"/>
              <a:ext cx="60100" cy="129960"/>
            </a:xfrm>
            <a:prstGeom prst="rect">
              <a:avLst/>
            </a:prstGeom>
            <a:solidFill>
              <a:srgbClr val="F67F4C">
                <a:alpha val="69803"/>
              </a:srgbClr>
            </a:solidFill>
          </p:spPr>
          <p:txBody>
            <a:bodyPr/>
            <a:lstStyle/>
            <a:p>
              <a:endParaRPr/>
            </a:p>
          </p:txBody>
        </p:sp>
        <p:sp>
          <p:nvSpPr>
            <p:cNvPr id="298" name="rc297"/>
            <p:cNvSpPr/>
            <p:nvPr/>
          </p:nvSpPr>
          <p:spPr>
            <a:xfrm>
              <a:off x="4728081" y="3136429"/>
              <a:ext cx="60100" cy="109264"/>
            </a:xfrm>
            <a:prstGeom prst="rect">
              <a:avLst/>
            </a:prstGeom>
            <a:solidFill>
              <a:srgbClr val="C3E5F0">
                <a:alpha val="69803"/>
              </a:srgbClr>
            </a:solidFill>
          </p:spPr>
          <p:txBody>
            <a:bodyPr/>
            <a:lstStyle/>
            <a:p>
              <a:endParaRPr/>
            </a:p>
          </p:txBody>
        </p:sp>
        <p:sp>
          <p:nvSpPr>
            <p:cNvPr id="299" name="rc298"/>
            <p:cNvSpPr/>
            <p:nvPr/>
          </p:nvSpPr>
          <p:spPr>
            <a:xfrm>
              <a:off x="4794860" y="3250380"/>
              <a:ext cx="60100" cy="38072"/>
            </a:xfrm>
            <a:prstGeom prst="rect">
              <a:avLst/>
            </a:prstGeom>
            <a:solidFill>
              <a:srgbClr val="FFD700">
                <a:alpha val="69803"/>
              </a:srgbClr>
            </a:solidFill>
          </p:spPr>
          <p:txBody>
            <a:bodyPr/>
            <a:lstStyle/>
            <a:p>
              <a:endParaRPr/>
            </a:p>
          </p:txBody>
        </p:sp>
        <p:sp>
          <p:nvSpPr>
            <p:cNvPr id="300" name="rc299"/>
            <p:cNvSpPr/>
            <p:nvPr/>
          </p:nvSpPr>
          <p:spPr>
            <a:xfrm>
              <a:off x="4794860" y="3788084"/>
              <a:ext cx="60100" cy="15955"/>
            </a:xfrm>
            <a:prstGeom prst="rect">
              <a:avLst/>
            </a:prstGeom>
            <a:solidFill>
              <a:srgbClr val="374C9B">
                <a:alpha val="69803"/>
              </a:srgbClr>
            </a:solidFill>
          </p:spPr>
          <p:txBody>
            <a:bodyPr/>
            <a:lstStyle/>
            <a:p>
              <a:endParaRPr/>
            </a:p>
          </p:txBody>
        </p:sp>
        <p:sp>
          <p:nvSpPr>
            <p:cNvPr id="301" name="rc300"/>
            <p:cNvSpPr/>
            <p:nvPr/>
          </p:nvSpPr>
          <p:spPr>
            <a:xfrm>
              <a:off x="4794860" y="3604243"/>
              <a:ext cx="60100" cy="58934"/>
            </a:xfrm>
            <a:prstGeom prst="rect">
              <a:avLst/>
            </a:prstGeom>
            <a:solidFill>
              <a:srgbClr val="A40026">
                <a:alpha val="69803"/>
              </a:srgbClr>
            </a:solidFill>
          </p:spPr>
          <p:txBody>
            <a:bodyPr/>
            <a:lstStyle/>
            <a:p>
              <a:endParaRPr/>
            </a:p>
          </p:txBody>
        </p:sp>
        <p:sp>
          <p:nvSpPr>
            <p:cNvPr id="302" name="rc301"/>
            <p:cNvSpPr/>
            <p:nvPr/>
          </p:nvSpPr>
          <p:spPr>
            <a:xfrm>
              <a:off x="4794860" y="3102909"/>
              <a:ext cx="60100" cy="34045"/>
            </a:xfrm>
            <a:prstGeom prst="rect">
              <a:avLst/>
            </a:prstGeom>
            <a:solidFill>
              <a:srgbClr val="6C8F98">
                <a:alpha val="69803"/>
              </a:srgbClr>
            </a:solidFill>
          </p:spPr>
          <p:txBody>
            <a:bodyPr/>
            <a:lstStyle/>
            <a:p>
              <a:endParaRPr/>
            </a:p>
          </p:txBody>
        </p:sp>
        <p:sp>
          <p:nvSpPr>
            <p:cNvPr id="303" name="rc302"/>
            <p:cNvSpPr/>
            <p:nvPr/>
          </p:nvSpPr>
          <p:spPr>
            <a:xfrm>
              <a:off x="4794860" y="3288452"/>
              <a:ext cx="60100" cy="315791"/>
            </a:xfrm>
            <a:prstGeom prst="rect">
              <a:avLst/>
            </a:prstGeom>
            <a:solidFill>
              <a:srgbClr val="556B2F">
                <a:alpha val="69803"/>
              </a:srgbClr>
            </a:solidFill>
          </p:spPr>
          <p:txBody>
            <a:bodyPr/>
            <a:lstStyle/>
            <a:p>
              <a:endParaRPr/>
            </a:p>
          </p:txBody>
        </p:sp>
        <p:sp>
          <p:nvSpPr>
            <p:cNvPr id="304" name="rc303"/>
            <p:cNvSpPr/>
            <p:nvPr/>
          </p:nvSpPr>
          <p:spPr>
            <a:xfrm>
              <a:off x="4794860" y="3663178"/>
              <a:ext cx="60100" cy="124906"/>
            </a:xfrm>
            <a:prstGeom prst="rect">
              <a:avLst/>
            </a:prstGeom>
            <a:solidFill>
              <a:srgbClr val="F67F4C">
                <a:alpha val="69803"/>
              </a:srgbClr>
            </a:solidFill>
          </p:spPr>
          <p:txBody>
            <a:bodyPr/>
            <a:lstStyle/>
            <a:p>
              <a:endParaRPr/>
            </a:p>
          </p:txBody>
        </p:sp>
        <p:sp>
          <p:nvSpPr>
            <p:cNvPr id="305" name="rc304"/>
            <p:cNvSpPr/>
            <p:nvPr/>
          </p:nvSpPr>
          <p:spPr>
            <a:xfrm>
              <a:off x="4794860" y="3136954"/>
              <a:ext cx="60100" cy="113425"/>
            </a:xfrm>
            <a:prstGeom prst="rect">
              <a:avLst/>
            </a:prstGeom>
            <a:solidFill>
              <a:srgbClr val="C3E5F0">
                <a:alpha val="69803"/>
              </a:srgbClr>
            </a:solidFill>
          </p:spPr>
          <p:txBody>
            <a:bodyPr/>
            <a:lstStyle/>
            <a:p>
              <a:endParaRPr/>
            </a:p>
          </p:txBody>
        </p:sp>
        <p:sp>
          <p:nvSpPr>
            <p:cNvPr id="306" name="rc305"/>
            <p:cNvSpPr/>
            <p:nvPr/>
          </p:nvSpPr>
          <p:spPr>
            <a:xfrm>
              <a:off x="4873563" y="3255344"/>
              <a:ext cx="60100" cy="33108"/>
            </a:xfrm>
            <a:prstGeom prst="rect">
              <a:avLst/>
            </a:prstGeom>
            <a:solidFill>
              <a:srgbClr val="FFD700">
                <a:alpha val="69803"/>
              </a:srgbClr>
            </a:solidFill>
          </p:spPr>
          <p:txBody>
            <a:bodyPr/>
            <a:lstStyle/>
            <a:p>
              <a:endParaRPr/>
            </a:p>
          </p:txBody>
        </p:sp>
        <p:sp>
          <p:nvSpPr>
            <p:cNvPr id="307" name="rc306"/>
            <p:cNvSpPr/>
            <p:nvPr/>
          </p:nvSpPr>
          <p:spPr>
            <a:xfrm>
              <a:off x="4873563" y="3764887"/>
              <a:ext cx="60100" cy="14536"/>
            </a:xfrm>
            <a:prstGeom prst="rect">
              <a:avLst/>
            </a:prstGeom>
            <a:solidFill>
              <a:srgbClr val="374C9B">
                <a:alpha val="69803"/>
              </a:srgbClr>
            </a:solidFill>
          </p:spPr>
          <p:txBody>
            <a:bodyPr/>
            <a:lstStyle/>
            <a:p>
              <a:endParaRPr/>
            </a:p>
          </p:txBody>
        </p:sp>
        <p:sp>
          <p:nvSpPr>
            <p:cNvPr id="308" name="rc307"/>
            <p:cNvSpPr/>
            <p:nvPr/>
          </p:nvSpPr>
          <p:spPr>
            <a:xfrm>
              <a:off x="4873563" y="3568758"/>
              <a:ext cx="60100" cy="77762"/>
            </a:xfrm>
            <a:prstGeom prst="rect">
              <a:avLst/>
            </a:prstGeom>
            <a:solidFill>
              <a:srgbClr val="A40026">
                <a:alpha val="69803"/>
              </a:srgbClr>
            </a:solidFill>
          </p:spPr>
          <p:txBody>
            <a:bodyPr/>
            <a:lstStyle/>
            <a:p>
              <a:endParaRPr/>
            </a:p>
          </p:txBody>
        </p:sp>
        <p:sp>
          <p:nvSpPr>
            <p:cNvPr id="309" name="rc308"/>
            <p:cNvSpPr/>
            <p:nvPr/>
          </p:nvSpPr>
          <p:spPr>
            <a:xfrm>
              <a:off x="4873563" y="3120844"/>
              <a:ext cx="60100" cy="25932"/>
            </a:xfrm>
            <a:prstGeom prst="rect">
              <a:avLst/>
            </a:prstGeom>
            <a:solidFill>
              <a:srgbClr val="6C8F98">
                <a:alpha val="69803"/>
              </a:srgbClr>
            </a:solidFill>
          </p:spPr>
          <p:txBody>
            <a:bodyPr/>
            <a:lstStyle/>
            <a:p>
              <a:endParaRPr/>
            </a:p>
          </p:txBody>
        </p:sp>
        <p:sp>
          <p:nvSpPr>
            <p:cNvPr id="310" name="rc309"/>
            <p:cNvSpPr/>
            <p:nvPr/>
          </p:nvSpPr>
          <p:spPr>
            <a:xfrm>
              <a:off x="4873563" y="3288452"/>
              <a:ext cx="60100" cy="280306"/>
            </a:xfrm>
            <a:prstGeom prst="rect">
              <a:avLst/>
            </a:prstGeom>
            <a:solidFill>
              <a:srgbClr val="556B2F">
                <a:alpha val="69803"/>
              </a:srgbClr>
            </a:solidFill>
          </p:spPr>
          <p:txBody>
            <a:bodyPr/>
            <a:lstStyle/>
            <a:p>
              <a:endParaRPr/>
            </a:p>
          </p:txBody>
        </p:sp>
        <p:sp>
          <p:nvSpPr>
            <p:cNvPr id="311" name="rc310"/>
            <p:cNvSpPr/>
            <p:nvPr/>
          </p:nvSpPr>
          <p:spPr>
            <a:xfrm>
              <a:off x="4873563" y="3646521"/>
              <a:ext cx="60100" cy="118366"/>
            </a:xfrm>
            <a:prstGeom prst="rect">
              <a:avLst/>
            </a:prstGeom>
            <a:solidFill>
              <a:srgbClr val="F67F4C">
                <a:alpha val="69803"/>
              </a:srgbClr>
            </a:solidFill>
          </p:spPr>
          <p:txBody>
            <a:bodyPr/>
            <a:lstStyle/>
            <a:p>
              <a:endParaRPr/>
            </a:p>
          </p:txBody>
        </p:sp>
        <p:sp>
          <p:nvSpPr>
            <p:cNvPr id="312" name="rc311"/>
            <p:cNvSpPr/>
            <p:nvPr/>
          </p:nvSpPr>
          <p:spPr>
            <a:xfrm>
              <a:off x="4873563" y="3146776"/>
              <a:ext cx="60100" cy="108567"/>
            </a:xfrm>
            <a:prstGeom prst="rect">
              <a:avLst/>
            </a:prstGeom>
            <a:solidFill>
              <a:srgbClr val="C3E5F0">
                <a:alpha val="69803"/>
              </a:srgbClr>
            </a:solidFill>
          </p:spPr>
          <p:txBody>
            <a:bodyPr/>
            <a:lstStyle/>
            <a:p>
              <a:endParaRPr/>
            </a:p>
          </p:txBody>
        </p:sp>
        <p:sp>
          <p:nvSpPr>
            <p:cNvPr id="313" name="rc312"/>
            <p:cNvSpPr/>
            <p:nvPr/>
          </p:nvSpPr>
          <p:spPr>
            <a:xfrm>
              <a:off x="4945111" y="3265780"/>
              <a:ext cx="60100" cy="22671"/>
            </a:xfrm>
            <a:prstGeom prst="rect">
              <a:avLst/>
            </a:prstGeom>
            <a:solidFill>
              <a:srgbClr val="FFD700">
                <a:alpha val="69803"/>
              </a:srgbClr>
            </a:solidFill>
          </p:spPr>
          <p:txBody>
            <a:bodyPr/>
            <a:lstStyle/>
            <a:p>
              <a:endParaRPr/>
            </a:p>
          </p:txBody>
        </p:sp>
        <p:sp>
          <p:nvSpPr>
            <p:cNvPr id="314" name="rc313"/>
            <p:cNvSpPr/>
            <p:nvPr/>
          </p:nvSpPr>
          <p:spPr>
            <a:xfrm>
              <a:off x="4945111" y="3718735"/>
              <a:ext cx="60100" cy="11372"/>
            </a:xfrm>
            <a:prstGeom prst="rect">
              <a:avLst/>
            </a:prstGeom>
            <a:solidFill>
              <a:srgbClr val="374C9B">
                <a:alpha val="69803"/>
              </a:srgbClr>
            </a:solidFill>
          </p:spPr>
          <p:txBody>
            <a:bodyPr/>
            <a:lstStyle/>
            <a:p>
              <a:endParaRPr/>
            </a:p>
          </p:txBody>
        </p:sp>
        <p:sp>
          <p:nvSpPr>
            <p:cNvPr id="315" name="rc314"/>
            <p:cNvSpPr/>
            <p:nvPr/>
          </p:nvSpPr>
          <p:spPr>
            <a:xfrm>
              <a:off x="4945111" y="3497112"/>
              <a:ext cx="60100" cy="109149"/>
            </a:xfrm>
            <a:prstGeom prst="rect">
              <a:avLst/>
            </a:prstGeom>
            <a:solidFill>
              <a:srgbClr val="A40026">
                <a:alpha val="69803"/>
              </a:srgbClr>
            </a:solidFill>
          </p:spPr>
          <p:txBody>
            <a:bodyPr/>
            <a:lstStyle/>
            <a:p>
              <a:endParaRPr/>
            </a:p>
          </p:txBody>
        </p:sp>
        <p:sp>
          <p:nvSpPr>
            <p:cNvPr id="316" name="rc315"/>
            <p:cNvSpPr/>
            <p:nvPr/>
          </p:nvSpPr>
          <p:spPr>
            <a:xfrm>
              <a:off x="4945111" y="3138808"/>
              <a:ext cx="60100" cy="12171"/>
            </a:xfrm>
            <a:prstGeom prst="rect">
              <a:avLst/>
            </a:prstGeom>
            <a:solidFill>
              <a:srgbClr val="6C8F98">
                <a:alpha val="69803"/>
              </a:srgbClr>
            </a:solidFill>
          </p:spPr>
          <p:txBody>
            <a:bodyPr/>
            <a:lstStyle/>
            <a:p>
              <a:endParaRPr/>
            </a:p>
          </p:txBody>
        </p:sp>
        <p:sp>
          <p:nvSpPr>
            <p:cNvPr id="317" name="rc316"/>
            <p:cNvSpPr/>
            <p:nvPr/>
          </p:nvSpPr>
          <p:spPr>
            <a:xfrm>
              <a:off x="4945111" y="3288452"/>
              <a:ext cx="60100" cy="208660"/>
            </a:xfrm>
            <a:prstGeom prst="rect">
              <a:avLst/>
            </a:prstGeom>
            <a:solidFill>
              <a:srgbClr val="556B2F">
                <a:alpha val="69803"/>
              </a:srgbClr>
            </a:solidFill>
          </p:spPr>
          <p:txBody>
            <a:bodyPr/>
            <a:lstStyle/>
            <a:p>
              <a:endParaRPr/>
            </a:p>
          </p:txBody>
        </p:sp>
        <p:sp>
          <p:nvSpPr>
            <p:cNvPr id="318" name="rc317"/>
            <p:cNvSpPr/>
            <p:nvPr/>
          </p:nvSpPr>
          <p:spPr>
            <a:xfrm>
              <a:off x="4945111" y="3606262"/>
              <a:ext cx="60100" cy="112472"/>
            </a:xfrm>
            <a:prstGeom prst="rect">
              <a:avLst/>
            </a:prstGeom>
            <a:solidFill>
              <a:srgbClr val="F67F4C">
                <a:alpha val="69803"/>
              </a:srgbClr>
            </a:solidFill>
          </p:spPr>
          <p:txBody>
            <a:bodyPr/>
            <a:lstStyle/>
            <a:p>
              <a:endParaRPr/>
            </a:p>
          </p:txBody>
        </p:sp>
        <p:sp>
          <p:nvSpPr>
            <p:cNvPr id="319" name="rc318"/>
            <p:cNvSpPr/>
            <p:nvPr/>
          </p:nvSpPr>
          <p:spPr>
            <a:xfrm>
              <a:off x="4945111" y="3150979"/>
              <a:ext cx="60100" cy="114801"/>
            </a:xfrm>
            <a:prstGeom prst="rect">
              <a:avLst/>
            </a:prstGeom>
            <a:solidFill>
              <a:srgbClr val="C3E5F0">
                <a:alpha val="69803"/>
              </a:srgbClr>
            </a:solidFill>
          </p:spPr>
          <p:txBody>
            <a:bodyPr/>
            <a:lstStyle/>
            <a:p>
              <a:endParaRPr/>
            </a:p>
          </p:txBody>
        </p:sp>
        <p:sp>
          <p:nvSpPr>
            <p:cNvPr id="320" name="rc319"/>
            <p:cNvSpPr/>
            <p:nvPr/>
          </p:nvSpPr>
          <p:spPr>
            <a:xfrm>
              <a:off x="5019044" y="3276408"/>
              <a:ext cx="60100" cy="12043"/>
            </a:xfrm>
            <a:prstGeom prst="rect">
              <a:avLst/>
            </a:prstGeom>
            <a:solidFill>
              <a:srgbClr val="FFD700">
                <a:alpha val="69803"/>
              </a:srgbClr>
            </a:solidFill>
          </p:spPr>
          <p:txBody>
            <a:bodyPr/>
            <a:lstStyle/>
            <a:p>
              <a:endParaRPr/>
            </a:p>
          </p:txBody>
        </p:sp>
        <p:sp>
          <p:nvSpPr>
            <p:cNvPr id="321" name="rc320"/>
            <p:cNvSpPr/>
            <p:nvPr/>
          </p:nvSpPr>
          <p:spPr>
            <a:xfrm>
              <a:off x="5019044" y="3784468"/>
              <a:ext cx="60100" cy="8286"/>
            </a:xfrm>
            <a:prstGeom prst="rect">
              <a:avLst/>
            </a:prstGeom>
            <a:solidFill>
              <a:srgbClr val="374C9B">
                <a:alpha val="69803"/>
              </a:srgbClr>
            </a:solidFill>
          </p:spPr>
          <p:txBody>
            <a:bodyPr/>
            <a:lstStyle/>
            <a:p>
              <a:endParaRPr/>
            </a:p>
          </p:txBody>
        </p:sp>
        <p:sp>
          <p:nvSpPr>
            <p:cNvPr id="322" name="rc321"/>
            <p:cNvSpPr/>
            <p:nvPr/>
          </p:nvSpPr>
          <p:spPr>
            <a:xfrm>
              <a:off x="5019044" y="3572243"/>
              <a:ext cx="60100" cy="106209"/>
            </a:xfrm>
            <a:prstGeom prst="rect">
              <a:avLst/>
            </a:prstGeom>
            <a:solidFill>
              <a:srgbClr val="A40026">
                <a:alpha val="69803"/>
              </a:srgbClr>
            </a:solidFill>
          </p:spPr>
          <p:txBody>
            <a:bodyPr/>
            <a:lstStyle/>
            <a:p>
              <a:endParaRPr/>
            </a:p>
          </p:txBody>
        </p:sp>
        <p:sp>
          <p:nvSpPr>
            <p:cNvPr id="323" name="rc322"/>
            <p:cNvSpPr/>
            <p:nvPr/>
          </p:nvSpPr>
          <p:spPr>
            <a:xfrm>
              <a:off x="5019044" y="3146719"/>
              <a:ext cx="60100" cy="2575"/>
            </a:xfrm>
            <a:prstGeom prst="rect">
              <a:avLst/>
            </a:prstGeom>
            <a:solidFill>
              <a:srgbClr val="6C8F98">
                <a:alpha val="69803"/>
              </a:srgbClr>
            </a:solidFill>
          </p:spPr>
          <p:txBody>
            <a:bodyPr/>
            <a:lstStyle/>
            <a:p>
              <a:endParaRPr/>
            </a:p>
          </p:txBody>
        </p:sp>
        <p:sp>
          <p:nvSpPr>
            <p:cNvPr id="324" name="rc323"/>
            <p:cNvSpPr/>
            <p:nvPr/>
          </p:nvSpPr>
          <p:spPr>
            <a:xfrm>
              <a:off x="5019044" y="3288452"/>
              <a:ext cx="60100" cy="283790"/>
            </a:xfrm>
            <a:prstGeom prst="rect">
              <a:avLst/>
            </a:prstGeom>
            <a:solidFill>
              <a:srgbClr val="556B2F">
                <a:alpha val="69803"/>
              </a:srgbClr>
            </a:solidFill>
          </p:spPr>
          <p:txBody>
            <a:bodyPr/>
            <a:lstStyle/>
            <a:p>
              <a:endParaRPr/>
            </a:p>
          </p:txBody>
        </p:sp>
        <p:sp>
          <p:nvSpPr>
            <p:cNvPr id="325" name="rc324"/>
            <p:cNvSpPr/>
            <p:nvPr/>
          </p:nvSpPr>
          <p:spPr>
            <a:xfrm>
              <a:off x="5019044" y="3678452"/>
              <a:ext cx="60100" cy="106016"/>
            </a:xfrm>
            <a:prstGeom prst="rect">
              <a:avLst/>
            </a:prstGeom>
            <a:solidFill>
              <a:srgbClr val="F67F4C">
                <a:alpha val="69803"/>
              </a:srgbClr>
            </a:solidFill>
          </p:spPr>
          <p:txBody>
            <a:bodyPr/>
            <a:lstStyle/>
            <a:p>
              <a:endParaRPr/>
            </a:p>
          </p:txBody>
        </p:sp>
        <p:sp>
          <p:nvSpPr>
            <p:cNvPr id="326" name="rc325"/>
            <p:cNvSpPr/>
            <p:nvPr/>
          </p:nvSpPr>
          <p:spPr>
            <a:xfrm>
              <a:off x="5019044" y="3149295"/>
              <a:ext cx="60100" cy="127113"/>
            </a:xfrm>
            <a:prstGeom prst="rect">
              <a:avLst/>
            </a:prstGeom>
            <a:solidFill>
              <a:srgbClr val="C3E5F0">
                <a:alpha val="69803"/>
              </a:srgbClr>
            </a:solidFill>
          </p:spPr>
          <p:txBody>
            <a:bodyPr/>
            <a:lstStyle/>
            <a:p>
              <a:endParaRPr/>
            </a:p>
          </p:txBody>
        </p:sp>
        <p:sp>
          <p:nvSpPr>
            <p:cNvPr id="327" name="rc326"/>
            <p:cNvSpPr/>
            <p:nvPr/>
          </p:nvSpPr>
          <p:spPr>
            <a:xfrm>
              <a:off x="5092978" y="3764041"/>
              <a:ext cx="60100" cy="5344"/>
            </a:xfrm>
            <a:prstGeom prst="rect">
              <a:avLst/>
            </a:prstGeom>
            <a:solidFill>
              <a:srgbClr val="FFD700">
                <a:alpha val="69803"/>
              </a:srgbClr>
            </a:solidFill>
          </p:spPr>
          <p:txBody>
            <a:bodyPr/>
            <a:lstStyle/>
            <a:p>
              <a:endParaRPr/>
            </a:p>
          </p:txBody>
        </p:sp>
        <p:sp>
          <p:nvSpPr>
            <p:cNvPr id="328" name="rc327"/>
            <p:cNvSpPr/>
            <p:nvPr/>
          </p:nvSpPr>
          <p:spPr>
            <a:xfrm>
              <a:off x="5092978" y="3776485"/>
              <a:ext cx="60100" cy="5230"/>
            </a:xfrm>
            <a:prstGeom prst="rect">
              <a:avLst/>
            </a:prstGeom>
            <a:solidFill>
              <a:srgbClr val="374C9B">
                <a:alpha val="69803"/>
              </a:srgbClr>
            </a:solidFill>
          </p:spPr>
          <p:txBody>
            <a:bodyPr/>
            <a:lstStyle/>
            <a:p>
              <a:endParaRPr/>
            </a:p>
          </p:txBody>
        </p:sp>
        <p:sp>
          <p:nvSpPr>
            <p:cNvPr id="329" name="rc328"/>
            <p:cNvSpPr/>
            <p:nvPr/>
          </p:nvSpPr>
          <p:spPr>
            <a:xfrm>
              <a:off x="5092978" y="3557199"/>
              <a:ext cx="60100" cy="103761"/>
            </a:xfrm>
            <a:prstGeom prst="rect">
              <a:avLst/>
            </a:prstGeom>
            <a:solidFill>
              <a:srgbClr val="A40026">
                <a:alpha val="69803"/>
              </a:srgbClr>
            </a:solidFill>
          </p:spPr>
          <p:txBody>
            <a:bodyPr/>
            <a:lstStyle/>
            <a:p>
              <a:endParaRPr/>
            </a:p>
          </p:txBody>
        </p:sp>
        <p:sp>
          <p:nvSpPr>
            <p:cNvPr id="330" name="rc329"/>
            <p:cNvSpPr/>
            <p:nvPr/>
          </p:nvSpPr>
          <p:spPr>
            <a:xfrm>
              <a:off x="5092978" y="3769386"/>
              <a:ext cx="60100" cy="7098"/>
            </a:xfrm>
            <a:prstGeom prst="rect">
              <a:avLst/>
            </a:prstGeom>
            <a:solidFill>
              <a:srgbClr val="6C8F98">
                <a:alpha val="69803"/>
              </a:srgbClr>
            </a:solidFill>
          </p:spPr>
          <p:txBody>
            <a:bodyPr/>
            <a:lstStyle/>
            <a:p>
              <a:endParaRPr/>
            </a:p>
          </p:txBody>
        </p:sp>
        <p:sp>
          <p:nvSpPr>
            <p:cNvPr id="331" name="rc330"/>
            <p:cNvSpPr/>
            <p:nvPr/>
          </p:nvSpPr>
          <p:spPr>
            <a:xfrm>
              <a:off x="5092978" y="3288452"/>
              <a:ext cx="60100" cy="268746"/>
            </a:xfrm>
            <a:prstGeom prst="rect">
              <a:avLst/>
            </a:prstGeom>
            <a:solidFill>
              <a:srgbClr val="556B2F">
                <a:alpha val="69803"/>
              </a:srgbClr>
            </a:solidFill>
          </p:spPr>
          <p:txBody>
            <a:bodyPr/>
            <a:lstStyle/>
            <a:p>
              <a:endParaRPr/>
            </a:p>
          </p:txBody>
        </p:sp>
        <p:sp>
          <p:nvSpPr>
            <p:cNvPr id="332" name="rc331"/>
            <p:cNvSpPr/>
            <p:nvPr/>
          </p:nvSpPr>
          <p:spPr>
            <a:xfrm>
              <a:off x="5092978" y="3660960"/>
              <a:ext cx="60100" cy="103081"/>
            </a:xfrm>
            <a:prstGeom prst="rect">
              <a:avLst/>
            </a:prstGeom>
            <a:solidFill>
              <a:srgbClr val="F67F4C">
                <a:alpha val="69803"/>
              </a:srgbClr>
            </a:solidFill>
          </p:spPr>
          <p:txBody>
            <a:bodyPr/>
            <a:lstStyle/>
            <a:p>
              <a:endParaRPr/>
            </a:p>
          </p:txBody>
        </p:sp>
        <p:sp>
          <p:nvSpPr>
            <p:cNvPr id="333" name="rc332"/>
            <p:cNvSpPr/>
            <p:nvPr/>
          </p:nvSpPr>
          <p:spPr>
            <a:xfrm>
              <a:off x="5092978" y="3151748"/>
              <a:ext cx="60100" cy="136703"/>
            </a:xfrm>
            <a:prstGeom prst="rect">
              <a:avLst/>
            </a:prstGeom>
            <a:solidFill>
              <a:srgbClr val="C3E5F0">
                <a:alpha val="69803"/>
              </a:srgbClr>
            </a:solidFill>
          </p:spPr>
          <p:txBody>
            <a:bodyPr/>
            <a:lstStyle/>
            <a:p>
              <a:endParaRPr/>
            </a:p>
          </p:txBody>
        </p:sp>
        <p:sp>
          <p:nvSpPr>
            <p:cNvPr id="334" name="rc333"/>
            <p:cNvSpPr/>
            <p:nvPr/>
          </p:nvSpPr>
          <p:spPr>
            <a:xfrm>
              <a:off x="5162141" y="3763129"/>
              <a:ext cx="60100" cy="19329"/>
            </a:xfrm>
            <a:prstGeom prst="rect">
              <a:avLst/>
            </a:prstGeom>
            <a:solidFill>
              <a:srgbClr val="FFD700">
                <a:alpha val="69803"/>
              </a:srgbClr>
            </a:solidFill>
          </p:spPr>
          <p:txBody>
            <a:bodyPr/>
            <a:lstStyle/>
            <a:p>
              <a:endParaRPr/>
            </a:p>
          </p:txBody>
        </p:sp>
        <p:sp>
          <p:nvSpPr>
            <p:cNvPr id="335" name="rc334"/>
            <p:cNvSpPr/>
            <p:nvPr/>
          </p:nvSpPr>
          <p:spPr>
            <a:xfrm>
              <a:off x="5162141" y="3798804"/>
              <a:ext cx="60100" cy="1316"/>
            </a:xfrm>
            <a:prstGeom prst="rect">
              <a:avLst/>
            </a:prstGeom>
            <a:solidFill>
              <a:srgbClr val="374C9B">
                <a:alpha val="69803"/>
              </a:srgbClr>
            </a:solidFill>
          </p:spPr>
          <p:txBody>
            <a:bodyPr/>
            <a:lstStyle/>
            <a:p>
              <a:endParaRPr/>
            </a:p>
          </p:txBody>
        </p:sp>
        <p:sp>
          <p:nvSpPr>
            <p:cNvPr id="336" name="rc335"/>
            <p:cNvSpPr/>
            <p:nvPr/>
          </p:nvSpPr>
          <p:spPr>
            <a:xfrm>
              <a:off x="5162141" y="3576283"/>
              <a:ext cx="60100" cy="83153"/>
            </a:xfrm>
            <a:prstGeom prst="rect">
              <a:avLst/>
            </a:prstGeom>
            <a:solidFill>
              <a:srgbClr val="A40026">
                <a:alpha val="69803"/>
              </a:srgbClr>
            </a:solidFill>
          </p:spPr>
          <p:txBody>
            <a:bodyPr/>
            <a:lstStyle/>
            <a:p>
              <a:endParaRPr/>
            </a:p>
          </p:txBody>
        </p:sp>
        <p:sp>
          <p:nvSpPr>
            <p:cNvPr id="337" name="rc336"/>
            <p:cNvSpPr/>
            <p:nvPr/>
          </p:nvSpPr>
          <p:spPr>
            <a:xfrm>
              <a:off x="5162141" y="3782458"/>
              <a:ext cx="60100" cy="16345"/>
            </a:xfrm>
            <a:prstGeom prst="rect">
              <a:avLst/>
            </a:prstGeom>
            <a:solidFill>
              <a:srgbClr val="6C8F98">
                <a:alpha val="69803"/>
              </a:srgbClr>
            </a:solidFill>
          </p:spPr>
          <p:txBody>
            <a:bodyPr/>
            <a:lstStyle/>
            <a:p>
              <a:endParaRPr/>
            </a:p>
          </p:txBody>
        </p:sp>
        <p:sp>
          <p:nvSpPr>
            <p:cNvPr id="338" name="rc337"/>
            <p:cNvSpPr/>
            <p:nvPr/>
          </p:nvSpPr>
          <p:spPr>
            <a:xfrm>
              <a:off x="5162141" y="3288452"/>
              <a:ext cx="60100" cy="287830"/>
            </a:xfrm>
            <a:prstGeom prst="rect">
              <a:avLst/>
            </a:prstGeom>
            <a:solidFill>
              <a:srgbClr val="556B2F">
                <a:alpha val="69803"/>
              </a:srgbClr>
            </a:solidFill>
          </p:spPr>
          <p:txBody>
            <a:bodyPr/>
            <a:lstStyle/>
            <a:p>
              <a:endParaRPr/>
            </a:p>
          </p:txBody>
        </p:sp>
        <p:sp>
          <p:nvSpPr>
            <p:cNvPr id="339" name="rc338"/>
            <p:cNvSpPr/>
            <p:nvPr/>
          </p:nvSpPr>
          <p:spPr>
            <a:xfrm>
              <a:off x="5162141" y="3659437"/>
              <a:ext cx="60100" cy="103692"/>
            </a:xfrm>
            <a:prstGeom prst="rect">
              <a:avLst/>
            </a:prstGeom>
            <a:solidFill>
              <a:srgbClr val="F67F4C">
                <a:alpha val="69803"/>
              </a:srgbClr>
            </a:solidFill>
          </p:spPr>
          <p:txBody>
            <a:bodyPr/>
            <a:lstStyle/>
            <a:p>
              <a:endParaRPr/>
            </a:p>
          </p:txBody>
        </p:sp>
        <p:sp>
          <p:nvSpPr>
            <p:cNvPr id="340" name="rc339"/>
            <p:cNvSpPr/>
            <p:nvPr/>
          </p:nvSpPr>
          <p:spPr>
            <a:xfrm>
              <a:off x="5162141" y="3160113"/>
              <a:ext cx="60100" cy="128339"/>
            </a:xfrm>
            <a:prstGeom prst="rect">
              <a:avLst/>
            </a:prstGeom>
            <a:solidFill>
              <a:srgbClr val="C3E5F0">
                <a:alpha val="69803"/>
              </a:srgbClr>
            </a:solidFill>
          </p:spPr>
          <p:txBody>
            <a:bodyPr/>
            <a:lstStyle/>
            <a:p>
              <a:endParaRPr/>
            </a:p>
          </p:txBody>
        </p:sp>
        <p:sp>
          <p:nvSpPr>
            <p:cNvPr id="341" name="rc340"/>
            <p:cNvSpPr/>
            <p:nvPr/>
          </p:nvSpPr>
          <p:spPr>
            <a:xfrm>
              <a:off x="5238459" y="3832738"/>
              <a:ext cx="60100" cy="31173"/>
            </a:xfrm>
            <a:prstGeom prst="rect">
              <a:avLst/>
            </a:prstGeom>
            <a:solidFill>
              <a:srgbClr val="FFD700">
                <a:alpha val="69803"/>
              </a:srgbClr>
            </a:solidFill>
          </p:spPr>
          <p:txBody>
            <a:bodyPr/>
            <a:lstStyle/>
            <a:p>
              <a:endParaRPr/>
            </a:p>
          </p:txBody>
        </p:sp>
        <p:sp>
          <p:nvSpPr>
            <p:cNvPr id="342" name="rc341"/>
            <p:cNvSpPr/>
            <p:nvPr/>
          </p:nvSpPr>
          <p:spPr>
            <a:xfrm>
              <a:off x="5238459" y="3176851"/>
              <a:ext cx="60100" cy="1852"/>
            </a:xfrm>
            <a:prstGeom prst="rect">
              <a:avLst/>
            </a:prstGeom>
            <a:solidFill>
              <a:srgbClr val="374C9B">
                <a:alpha val="69803"/>
              </a:srgbClr>
            </a:solidFill>
          </p:spPr>
          <p:txBody>
            <a:bodyPr/>
            <a:lstStyle/>
            <a:p>
              <a:endParaRPr/>
            </a:p>
          </p:txBody>
        </p:sp>
        <p:sp>
          <p:nvSpPr>
            <p:cNvPr id="343" name="rc342"/>
            <p:cNvSpPr/>
            <p:nvPr/>
          </p:nvSpPr>
          <p:spPr>
            <a:xfrm>
              <a:off x="5238459" y="3650093"/>
              <a:ext cx="60100" cy="75971"/>
            </a:xfrm>
            <a:prstGeom prst="rect">
              <a:avLst/>
            </a:prstGeom>
            <a:solidFill>
              <a:srgbClr val="A40026">
                <a:alpha val="69803"/>
              </a:srgbClr>
            </a:solidFill>
          </p:spPr>
          <p:txBody>
            <a:bodyPr/>
            <a:lstStyle/>
            <a:p>
              <a:endParaRPr/>
            </a:p>
          </p:txBody>
        </p:sp>
        <p:sp>
          <p:nvSpPr>
            <p:cNvPr id="344" name="rc343"/>
            <p:cNvSpPr/>
            <p:nvPr/>
          </p:nvSpPr>
          <p:spPr>
            <a:xfrm>
              <a:off x="5238459" y="3863912"/>
              <a:ext cx="60100" cy="24057"/>
            </a:xfrm>
            <a:prstGeom prst="rect">
              <a:avLst/>
            </a:prstGeom>
            <a:solidFill>
              <a:srgbClr val="6C8F98">
                <a:alpha val="69803"/>
              </a:srgbClr>
            </a:solidFill>
          </p:spPr>
          <p:txBody>
            <a:bodyPr/>
            <a:lstStyle/>
            <a:p>
              <a:endParaRPr/>
            </a:p>
          </p:txBody>
        </p:sp>
        <p:sp>
          <p:nvSpPr>
            <p:cNvPr id="345" name="rc344"/>
            <p:cNvSpPr/>
            <p:nvPr/>
          </p:nvSpPr>
          <p:spPr>
            <a:xfrm>
              <a:off x="5238459" y="3288452"/>
              <a:ext cx="60100" cy="361640"/>
            </a:xfrm>
            <a:prstGeom prst="rect">
              <a:avLst/>
            </a:prstGeom>
            <a:solidFill>
              <a:srgbClr val="556B2F">
                <a:alpha val="69803"/>
              </a:srgbClr>
            </a:solidFill>
          </p:spPr>
          <p:txBody>
            <a:bodyPr/>
            <a:lstStyle/>
            <a:p>
              <a:endParaRPr/>
            </a:p>
          </p:txBody>
        </p:sp>
        <p:sp>
          <p:nvSpPr>
            <p:cNvPr id="346" name="rc345"/>
            <p:cNvSpPr/>
            <p:nvPr/>
          </p:nvSpPr>
          <p:spPr>
            <a:xfrm>
              <a:off x="5238459" y="3726065"/>
              <a:ext cx="60100" cy="106673"/>
            </a:xfrm>
            <a:prstGeom prst="rect">
              <a:avLst/>
            </a:prstGeom>
            <a:solidFill>
              <a:srgbClr val="F67F4C">
                <a:alpha val="69803"/>
              </a:srgbClr>
            </a:solidFill>
          </p:spPr>
          <p:txBody>
            <a:bodyPr/>
            <a:lstStyle/>
            <a:p>
              <a:endParaRPr/>
            </a:p>
          </p:txBody>
        </p:sp>
        <p:sp>
          <p:nvSpPr>
            <p:cNvPr id="347" name="rc346"/>
            <p:cNvSpPr/>
            <p:nvPr/>
          </p:nvSpPr>
          <p:spPr>
            <a:xfrm>
              <a:off x="5238459" y="3178704"/>
              <a:ext cx="60100" cy="109748"/>
            </a:xfrm>
            <a:prstGeom prst="rect">
              <a:avLst/>
            </a:prstGeom>
            <a:solidFill>
              <a:srgbClr val="C3E5F0">
                <a:alpha val="69803"/>
              </a:srgbClr>
            </a:solidFill>
          </p:spPr>
          <p:txBody>
            <a:bodyPr/>
            <a:lstStyle/>
            <a:p>
              <a:endParaRPr/>
            </a:p>
          </p:txBody>
        </p:sp>
        <p:sp>
          <p:nvSpPr>
            <p:cNvPr id="348" name="rc347"/>
            <p:cNvSpPr/>
            <p:nvPr/>
          </p:nvSpPr>
          <p:spPr>
            <a:xfrm>
              <a:off x="5312392" y="3784903"/>
              <a:ext cx="60100" cy="35768"/>
            </a:xfrm>
            <a:prstGeom prst="rect">
              <a:avLst/>
            </a:prstGeom>
            <a:solidFill>
              <a:srgbClr val="FFD700">
                <a:alpha val="69803"/>
              </a:srgbClr>
            </a:solidFill>
          </p:spPr>
          <p:txBody>
            <a:bodyPr/>
            <a:lstStyle/>
            <a:p>
              <a:endParaRPr/>
            </a:p>
          </p:txBody>
        </p:sp>
        <p:sp>
          <p:nvSpPr>
            <p:cNvPr id="349" name="rc348"/>
            <p:cNvSpPr/>
            <p:nvPr/>
          </p:nvSpPr>
          <p:spPr>
            <a:xfrm>
              <a:off x="5312392" y="3194894"/>
              <a:ext cx="60100" cy="4641"/>
            </a:xfrm>
            <a:prstGeom prst="rect">
              <a:avLst/>
            </a:prstGeom>
            <a:solidFill>
              <a:srgbClr val="374C9B">
                <a:alpha val="69803"/>
              </a:srgbClr>
            </a:solidFill>
          </p:spPr>
          <p:txBody>
            <a:bodyPr/>
            <a:lstStyle/>
            <a:p>
              <a:endParaRPr/>
            </a:p>
          </p:txBody>
        </p:sp>
        <p:sp>
          <p:nvSpPr>
            <p:cNvPr id="350" name="rc349"/>
            <p:cNvSpPr/>
            <p:nvPr/>
          </p:nvSpPr>
          <p:spPr>
            <a:xfrm>
              <a:off x="5312392" y="3593969"/>
              <a:ext cx="60100" cy="79906"/>
            </a:xfrm>
            <a:prstGeom prst="rect">
              <a:avLst/>
            </a:prstGeom>
            <a:solidFill>
              <a:srgbClr val="A40026">
                <a:alpha val="69803"/>
              </a:srgbClr>
            </a:solidFill>
          </p:spPr>
          <p:txBody>
            <a:bodyPr/>
            <a:lstStyle/>
            <a:p>
              <a:endParaRPr/>
            </a:p>
          </p:txBody>
        </p:sp>
        <p:sp>
          <p:nvSpPr>
            <p:cNvPr id="351" name="rc350"/>
            <p:cNvSpPr/>
            <p:nvPr/>
          </p:nvSpPr>
          <p:spPr>
            <a:xfrm>
              <a:off x="5312392" y="3820672"/>
              <a:ext cx="60100" cy="33126"/>
            </a:xfrm>
            <a:prstGeom prst="rect">
              <a:avLst/>
            </a:prstGeom>
            <a:solidFill>
              <a:srgbClr val="6C8F98">
                <a:alpha val="69803"/>
              </a:srgbClr>
            </a:solidFill>
          </p:spPr>
          <p:txBody>
            <a:bodyPr/>
            <a:lstStyle/>
            <a:p>
              <a:endParaRPr/>
            </a:p>
          </p:txBody>
        </p:sp>
        <p:sp>
          <p:nvSpPr>
            <p:cNvPr id="352" name="rc351"/>
            <p:cNvSpPr/>
            <p:nvPr/>
          </p:nvSpPr>
          <p:spPr>
            <a:xfrm>
              <a:off x="5312392" y="3288452"/>
              <a:ext cx="60100" cy="305516"/>
            </a:xfrm>
            <a:prstGeom prst="rect">
              <a:avLst/>
            </a:prstGeom>
            <a:solidFill>
              <a:srgbClr val="556B2F">
                <a:alpha val="69803"/>
              </a:srgbClr>
            </a:solidFill>
          </p:spPr>
          <p:txBody>
            <a:bodyPr/>
            <a:lstStyle/>
            <a:p>
              <a:endParaRPr/>
            </a:p>
          </p:txBody>
        </p:sp>
        <p:sp>
          <p:nvSpPr>
            <p:cNvPr id="353" name="rc352"/>
            <p:cNvSpPr/>
            <p:nvPr/>
          </p:nvSpPr>
          <p:spPr>
            <a:xfrm>
              <a:off x="5312392" y="3673875"/>
              <a:ext cx="60100" cy="111027"/>
            </a:xfrm>
            <a:prstGeom prst="rect">
              <a:avLst/>
            </a:prstGeom>
            <a:solidFill>
              <a:srgbClr val="F67F4C">
                <a:alpha val="69803"/>
              </a:srgbClr>
            </a:solidFill>
          </p:spPr>
          <p:txBody>
            <a:bodyPr/>
            <a:lstStyle/>
            <a:p>
              <a:endParaRPr/>
            </a:p>
          </p:txBody>
        </p:sp>
        <p:sp>
          <p:nvSpPr>
            <p:cNvPr id="354" name="rc353"/>
            <p:cNvSpPr/>
            <p:nvPr/>
          </p:nvSpPr>
          <p:spPr>
            <a:xfrm>
              <a:off x="5312392" y="3199536"/>
              <a:ext cx="60100" cy="88916"/>
            </a:xfrm>
            <a:prstGeom prst="rect">
              <a:avLst/>
            </a:prstGeom>
            <a:solidFill>
              <a:srgbClr val="C3E5F0">
                <a:alpha val="69803"/>
              </a:srgbClr>
            </a:solidFill>
          </p:spPr>
          <p:txBody>
            <a:bodyPr/>
            <a:lstStyle/>
            <a:p>
              <a:endParaRPr/>
            </a:p>
          </p:txBody>
        </p:sp>
        <p:sp>
          <p:nvSpPr>
            <p:cNvPr id="355" name="rc354"/>
            <p:cNvSpPr/>
            <p:nvPr/>
          </p:nvSpPr>
          <p:spPr>
            <a:xfrm>
              <a:off x="5379171" y="3641089"/>
              <a:ext cx="60100" cy="32576"/>
            </a:xfrm>
            <a:prstGeom prst="rect">
              <a:avLst/>
            </a:prstGeom>
            <a:solidFill>
              <a:srgbClr val="FFD700">
                <a:alpha val="69803"/>
              </a:srgbClr>
            </a:solidFill>
          </p:spPr>
          <p:txBody>
            <a:bodyPr/>
            <a:lstStyle/>
            <a:p>
              <a:endParaRPr/>
            </a:p>
          </p:txBody>
        </p:sp>
        <p:sp>
          <p:nvSpPr>
            <p:cNvPr id="356" name="rc355"/>
            <p:cNvSpPr/>
            <p:nvPr/>
          </p:nvSpPr>
          <p:spPr>
            <a:xfrm>
              <a:off x="5379171" y="3195100"/>
              <a:ext cx="60100" cy="6940"/>
            </a:xfrm>
            <a:prstGeom prst="rect">
              <a:avLst/>
            </a:prstGeom>
            <a:solidFill>
              <a:srgbClr val="374C9B">
                <a:alpha val="69803"/>
              </a:srgbClr>
            </a:solidFill>
          </p:spPr>
          <p:txBody>
            <a:bodyPr/>
            <a:lstStyle/>
            <a:p>
              <a:endParaRPr/>
            </a:p>
          </p:txBody>
        </p:sp>
        <p:sp>
          <p:nvSpPr>
            <p:cNvPr id="357" name="rc356"/>
            <p:cNvSpPr/>
            <p:nvPr/>
          </p:nvSpPr>
          <p:spPr>
            <a:xfrm>
              <a:off x="5379171" y="3425989"/>
              <a:ext cx="60100" cy="99961"/>
            </a:xfrm>
            <a:prstGeom prst="rect">
              <a:avLst/>
            </a:prstGeom>
            <a:solidFill>
              <a:srgbClr val="A40026">
                <a:alpha val="69803"/>
              </a:srgbClr>
            </a:solidFill>
          </p:spPr>
          <p:txBody>
            <a:bodyPr/>
            <a:lstStyle/>
            <a:p>
              <a:endParaRPr/>
            </a:p>
          </p:txBody>
        </p:sp>
        <p:sp>
          <p:nvSpPr>
            <p:cNvPr id="358" name="rc357"/>
            <p:cNvSpPr/>
            <p:nvPr/>
          </p:nvSpPr>
          <p:spPr>
            <a:xfrm>
              <a:off x="5379171" y="3673665"/>
              <a:ext cx="60100" cy="42376"/>
            </a:xfrm>
            <a:prstGeom prst="rect">
              <a:avLst/>
            </a:prstGeom>
            <a:solidFill>
              <a:srgbClr val="6C8F98">
                <a:alpha val="69803"/>
              </a:srgbClr>
            </a:solidFill>
          </p:spPr>
          <p:txBody>
            <a:bodyPr/>
            <a:lstStyle/>
            <a:p>
              <a:endParaRPr/>
            </a:p>
          </p:txBody>
        </p:sp>
        <p:sp>
          <p:nvSpPr>
            <p:cNvPr id="359" name="rc358"/>
            <p:cNvSpPr/>
            <p:nvPr/>
          </p:nvSpPr>
          <p:spPr>
            <a:xfrm>
              <a:off x="5379171" y="3288452"/>
              <a:ext cx="60100" cy="137537"/>
            </a:xfrm>
            <a:prstGeom prst="rect">
              <a:avLst/>
            </a:prstGeom>
            <a:solidFill>
              <a:srgbClr val="556B2F">
                <a:alpha val="69803"/>
              </a:srgbClr>
            </a:solidFill>
          </p:spPr>
          <p:txBody>
            <a:bodyPr/>
            <a:lstStyle/>
            <a:p>
              <a:endParaRPr/>
            </a:p>
          </p:txBody>
        </p:sp>
        <p:sp>
          <p:nvSpPr>
            <p:cNvPr id="360" name="rc359"/>
            <p:cNvSpPr/>
            <p:nvPr/>
          </p:nvSpPr>
          <p:spPr>
            <a:xfrm>
              <a:off x="5379171" y="3525951"/>
              <a:ext cx="60100" cy="115138"/>
            </a:xfrm>
            <a:prstGeom prst="rect">
              <a:avLst/>
            </a:prstGeom>
            <a:solidFill>
              <a:srgbClr val="F67F4C">
                <a:alpha val="69803"/>
              </a:srgbClr>
            </a:solidFill>
          </p:spPr>
          <p:txBody>
            <a:bodyPr/>
            <a:lstStyle/>
            <a:p>
              <a:endParaRPr/>
            </a:p>
          </p:txBody>
        </p:sp>
        <p:sp>
          <p:nvSpPr>
            <p:cNvPr id="361" name="rc360"/>
            <p:cNvSpPr/>
            <p:nvPr/>
          </p:nvSpPr>
          <p:spPr>
            <a:xfrm>
              <a:off x="5379171" y="3202040"/>
              <a:ext cx="60100" cy="86411"/>
            </a:xfrm>
            <a:prstGeom prst="rect">
              <a:avLst/>
            </a:prstGeom>
            <a:solidFill>
              <a:srgbClr val="C3E5F0">
                <a:alpha val="69803"/>
              </a:srgbClr>
            </a:solidFill>
          </p:spPr>
          <p:txBody>
            <a:bodyPr/>
            <a:lstStyle/>
            <a:p>
              <a:endParaRPr/>
            </a:p>
          </p:txBody>
        </p:sp>
        <p:sp>
          <p:nvSpPr>
            <p:cNvPr id="362" name="rc361"/>
            <p:cNvSpPr/>
            <p:nvPr/>
          </p:nvSpPr>
          <p:spPr>
            <a:xfrm>
              <a:off x="5455489" y="3524215"/>
              <a:ext cx="60100" cy="51496"/>
            </a:xfrm>
            <a:prstGeom prst="rect">
              <a:avLst/>
            </a:prstGeom>
            <a:solidFill>
              <a:srgbClr val="FFD700">
                <a:alpha val="69803"/>
              </a:srgbClr>
            </a:solidFill>
          </p:spPr>
          <p:txBody>
            <a:bodyPr/>
            <a:lstStyle/>
            <a:p>
              <a:endParaRPr/>
            </a:p>
          </p:txBody>
        </p:sp>
        <p:sp>
          <p:nvSpPr>
            <p:cNvPr id="363" name="rc362"/>
            <p:cNvSpPr/>
            <p:nvPr/>
          </p:nvSpPr>
          <p:spPr>
            <a:xfrm>
              <a:off x="5455489" y="3076776"/>
              <a:ext cx="60100" cy="8860"/>
            </a:xfrm>
            <a:prstGeom prst="rect">
              <a:avLst/>
            </a:prstGeom>
            <a:solidFill>
              <a:srgbClr val="374C9B">
                <a:alpha val="69803"/>
              </a:srgbClr>
            </a:solidFill>
          </p:spPr>
          <p:txBody>
            <a:bodyPr/>
            <a:lstStyle/>
            <a:p>
              <a:endParaRPr/>
            </a:p>
          </p:txBody>
        </p:sp>
        <p:sp>
          <p:nvSpPr>
            <p:cNvPr id="364" name="rc363"/>
            <p:cNvSpPr/>
            <p:nvPr/>
          </p:nvSpPr>
          <p:spPr>
            <a:xfrm>
              <a:off x="5455489" y="3288452"/>
              <a:ext cx="60100" cy="115589"/>
            </a:xfrm>
            <a:prstGeom prst="rect">
              <a:avLst/>
            </a:prstGeom>
            <a:solidFill>
              <a:srgbClr val="A40026">
                <a:alpha val="69803"/>
              </a:srgbClr>
            </a:solidFill>
          </p:spPr>
          <p:txBody>
            <a:bodyPr/>
            <a:lstStyle/>
            <a:p>
              <a:endParaRPr/>
            </a:p>
          </p:txBody>
        </p:sp>
        <p:sp>
          <p:nvSpPr>
            <p:cNvPr id="365" name="rc364"/>
            <p:cNvSpPr/>
            <p:nvPr/>
          </p:nvSpPr>
          <p:spPr>
            <a:xfrm>
              <a:off x="5455489" y="3575711"/>
              <a:ext cx="60100" cy="23169"/>
            </a:xfrm>
            <a:prstGeom prst="rect">
              <a:avLst/>
            </a:prstGeom>
            <a:solidFill>
              <a:srgbClr val="6C8F98">
                <a:alpha val="69803"/>
              </a:srgbClr>
            </a:solidFill>
          </p:spPr>
          <p:txBody>
            <a:bodyPr/>
            <a:lstStyle/>
            <a:p>
              <a:endParaRPr/>
            </a:p>
          </p:txBody>
        </p:sp>
        <p:sp>
          <p:nvSpPr>
            <p:cNvPr id="366" name="rc365"/>
            <p:cNvSpPr/>
            <p:nvPr/>
          </p:nvSpPr>
          <p:spPr>
            <a:xfrm>
              <a:off x="5455489" y="3220577"/>
              <a:ext cx="60100" cy="67875"/>
            </a:xfrm>
            <a:prstGeom prst="rect">
              <a:avLst/>
            </a:prstGeom>
            <a:solidFill>
              <a:srgbClr val="556B2F">
                <a:alpha val="69803"/>
              </a:srgbClr>
            </a:solidFill>
          </p:spPr>
          <p:txBody>
            <a:bodyPr/>
            <a:lstStyle/>
            <a:p>
              <a:endParaRPr/>
            </a:p>
          </p:txBody>
        </p:sp>
        <p:sp>
          <p:nvSpPr>
            <p:cNvPr id="367" name="rc366"/>
            <p:cNvSpPr/>
            <p:nvPr/>
          </p:nvSpPr>
          <p:spPr>
            <a:xfrm>
              <a:off x="5455489" y="3404041"/>
              <a:ext cx="60100" cy="120173"/>
            </a:xfrm>
            <a:prstGeom prst="rect">
              <a:avLst/>
            </a:prstGeom>
            <a:solidFill>
              <a:srgbClr val="F67F4C">
                <a:alpha val="69803"/>
              </a:srgbClr>
            </a:solidFill>
          </p:spPr>
          <p:txBody>
            <a:bodyPr/>
            <a:lstStyle/>
            <a:p>
              <a:endParaRPr/>
            </a:p>
          </p:txBody>
        </p:sp>
        <p:sp>
          <p:nvSpPr>
            <p:cNvPr id="368" name="rc367"/>
            <p:cNvSpPr/>
            <p:nvPr/>
          </p:nvSpPr>
          <p:spPr>
            <a:xfrm>
              <a:off x="5455489" y="3085636"/>
              <a:ext cx="60100" cy="134941"/>
            </a:xfrm>
            <a:prstGeom prst="rect">
              <a:avLst/>
            </a:prstGeom>
            <a:solidFill>
              <a:srgbClr val="C3E5F0">
                <a:alpha val="69803"/>
              </a:srgbClr>
            </a:solidFill>
          </p:spPr>
          <p:txBody>
            <a:bodyPr/>
            <a:lstStyle/>
            <a:p>
              <a:endParaRPr/>
            </a:p>
          </p:txBody>
        </p:sp>
        <p:sp>
          <p:nvSpPr>
            <p:cNvPr id="369" name="rc368"/>
            <p:cNvSpPr/>
            <p:nvPr/>
          </p:nvSpPr>
          <p:spPr>
            <a:xfrm>
              <a:off x="5527037" y="3616323"/>
              <a:ext cx="60100" cy="86340"/>
            </a:xfrm>
            <a:prstGeom prst="rect">
              <a:avLst/>
            </a:prstGeom>
            <a:solidFill>
              <a:srgbClr val="FFD700">
                <a:alpha val="69803"/>
              </a:srgbClr>
            </a:solidFill>
          </p:spPr>
          <p:txBody>
            <a:bodyPr/>
            <a:lstStyle/>
            <a:p>
              <a:endParaRPr/>
            </a:p>
          </p:txBody>
        </p:sp>
        <p:sp>
          <p:nvSpPr>
            <p:cNvPr id="370" name="rc369"/>
            <p:cNvSpPr/>
            <p:nvPr/>
          </p:nvSpPr>
          <p:spPr>
            <a:xfrm>
              <a:off x="5527037" y="3067621"/>
              <a:ext cx="60100" cy="11215"/>
            </a:xfrm>
            <a:prstGeom prst="rect">
              <a:avLst/>
            </a:prstGeom>
            <a:solidFill>
              <a:srgbClr val="374C9B">
                <a:alpha val="69803"/>
              </a:srgbClr>
            </a:solidFill>
          </p:spPr>
          <p:txBody>
            <a:bodyPr/>
            <a:lstStyle/>
            <a:p>
              <a:endParaRPr/>
            </a:p>
          </p:txBody>
        </p:sp>
        <p:sp>
          <p:nvSpPr>
            <p:cNvPr id="371" name="rc370"/>
            <p:cNvSpPr/>
            <p:nvPr/>
          </p:nvSpPr>
          <p:spPr>
            <a:xfrm>
              <a:off x="5527037" y="3369938"/>
              <a:ext cx="60100" cy="122762"/>
            </a:xfrm>
            <a:prstGeom prst="rect">
              <a:avLst/>
            </a:prstGeom>
            <a:solidFill>
              <a:srgbClr val="A40026">
                <a:alpha val="69803"/>
              </a:srgbClr>
            </a:solidFill>
          </p:spPr>
          <p:txBody>
            <a:bodyPr/>
            <a:lstStyle/>
            <a:p>
              <a:endParaRPr/>
            </a:p>
          </p:txBody>
        </p:sp>
        <p:sp>
          <p:nvSpPr>
            <p:cNvPr id="372" name="rc371"/>
            <p:cNvSpPr/>
            <p:nvPr/>
          </p:nvSpPr>
          <p:spPr>
            <a:xfrm>
              <a:off x="5527037" y="3702664"/>
              <a:ext cx="60100" cy="5532"/>
            </a:xfrm>
            <a:prstGeom prst="rect">
              <a:avLst/>
            </a:prstGeom>
            <a:solidFill>
              <a:srgbClr val="6C8F98">
                <a:alpha val="69803"/>
              </a:srgbClr>
            </a:solidFill>
          </p:spPr>
          <p:txBody>
            <a:bodyPr/>
            <a:lstStyle/>
            <a:p>
              <a:endParaRPr/>
            </a:p>
          </p:txBody>
        </p:sp>
        <p:sp>
          <p:nvSpPr>
            <p:cNvPr id="373" name="rc372"/>
            <p:cNvSpPr/>
            <p:nvPr/>
          </p:nvSpPr>
          <p:spPr>
            <a:xfrm>
              <a:off x="5527037" y="3288452"/>
              <a:ext cx="60100" cy="81485"/>
            </a:xfrm>
            <a:prstGeom prst="rect">
              <a:avLst/>
            </a:prstGeom>
            <a:solidFill>
              <a:srgbClr val="556B2F">
                <a:alpha val="69803"/>
              </a:srgbClr>
            </a:solidFill>
          </p:spPr>
          <p:txBody>
            <a:bodyPr/>
            <a:lstStyle/>
            <a:p>
              <a:endParaRPr/>
            </a:p>
          </p:txBody>
        </p:sp>
        <p:sp>
          <p:nvSpPr>
            <p:cNvPr id="374" name="rc373"/>
            <p:cNvSpPr/>
            <p:nvPr/>
          </p:nvSpPr>
          <p:spPr>
            <a:xfrm>
              <a:off x="5527037" y="3492700"/>
              <a:ext cx="60100" cy="123623"/>
            </a:xfrm>
            <a:prstGeom prst="rect">
              <a:avLst/>
            </a:prstGeom>
            <a:solidFill>
              <a:srgbClr val="F67F4C">
                <a:alpha val="69803"/>
              </a:srgbClr>
            </a:solidFill>
          </p:spPr>
          <p:txBody>
            <a:bodyPr/>
            <a:lstStyle/>
            <a:p>
              <a:endParaRPr/>
            </a:p>
          </p:txBody>
        </p:sp>
        <p:sp>
          <p:nvSpPr>
            <p:cNvPr id="375" name="rc374"/>
            <p:cNvSpPr/>
            <p:nvPr/>
          </p:nvSpPr>
          <p:spPr>
            <a:xfrm>
              <a:off x="5527037" y="3078837"/>
              <a:ext cx="60100" cy="209615"/>
            </a:xfrm>
            <a:prstGeom prst="rect">
              <a:avLst/>
            </a:prstGeom>
            <a:solidFill>
              <a:srgbClr val="C3E5F0">
                <a:alpha val="69803"/>
              </a:srgbClr>
            </a:solidFill>
          </p:spPr>
          <p:txBody>
            <a:bodyPr/>
            <a:lstStyle/>
            <a:p>
              <a:endParaRPr/>
            </a:p>
          </p:txBody>
        </p:sp>
        <p:sp>
          <p:nvSpPr>
            <p:cNvPr id="376" name="rc375"/>
            <p:cNvSpPr/>
            <p:nvPr/>
          </p:nvSpPr>
          <p:spPr>
            <a:xfrm>
              <a:off x="5596200" y="3670641"/>
              <a:ext cx="60100" cy="119305"/>
            </a:xfrm>
            <a:prstGeom prst="rect">
              <a:avLst/>
            </a:prstGeom>
            <a:solidFill>
              <a:srgbClr val="FFD700">
                <a:alpha val="69803"/>
              </a:srgbClr>
            </a:solidFill>
          </p:spPr>
          <p:txBody>
            <a:bodyPr/>
            <a:lstStyle/>
            <a:p>
              <a:endParaRPr/>
            </a:p>
          </p:txBody>
        </p:sp>
        <p:sp>
          <p:nvSpPr>
            <p:cNvPr id="377" name="rc376"/>
            <p:cNvSpPr/>
            <p:nvPr/>
          </p:nvSpPr>
          <p:spPr>
            <a:xfrm>
              <a:off x="5596200" y="3018538"/>
              <a:ext cx="60100" cy="13509"/>
            </a:xfrm>
            <a:prstGeom prst="rect">
              <a:avLst/>
            </a:prstGeom>
            <a:solidFill>
              <a:srgbClr val="374C9B">
                <a:alpha val="69803"/>
              </a:srgbClr>
            </a:solidFill>
          </p:spPr>
          <p:txBody>
            <a:bodyPr/>
            <a:lstStyle/>
            <a:p>
              <a:endParaRPr/>
            </a:p>
          </p:txBody>
        </p:sp>
        <p:sp>
          <p:nvSpPr>
            <p:cNvPr id="378" name="rc377"/>
            <p:cNvSpPr/>
            <p:nvPr/>
          </p:nvSpPr>
          <p:spPr>
            <a:xfrm>
              <a:off x="5596200" y="3427975"/>
              <a:ext cx="60100" cy="121350"/>
            </a:xfrm>
            <a:prstGeom prst="rect">
              <a:avLst/>
            </a:prstGeom>
            <a:solidFill>
              <a:srgbClr val="A40026">
                <a:alpha val="69803"/>
              </a:srgbClr>
            </a:solidFill>
          </p:spPr>
          <p:txBody>
            <a:bodyPr/>
            <a:lstStyle/>
            <a:p>
              <a:endParaRPr/>
            </a:p>
          </p:txBody>
        </p:sp>
        <p:sp>
          <p:nvSpPr>
            <p:cNvPr id="379" name="rc378"/>
            <p:cNvSpPr/>
            <p:nvPr/>
          </p:nvSpPr>
          <p:spPr>
            <a:xfrm>
              <a:off x="5596200" y="3032048"/>
              <a:ext cx="60100" cy="40"/>
            </a:xfrm>
            <a:prstGeom prst="rect">
              <a:avLst/>
            </a:prstGeom>
            <a:solidFill>
              <a:srgbClr val="6C8F98">
                <a:alpha val="69803"/>
              </a:srgbClr>
            </a:solidFill>
          </p:spPr>
          <p:txBody>
            <a:bodyPr/>
            <a:lstStyle/>
            <a:p>
              <a:endParaRPr/>
            </a:p>
          </p:txBody>
        </p:sp>
        <p:sp>
          <p:nvSpPr>
            <p:cNvPr id="380" name="rc379"/>
            <p:cNvSpPr/>
            <p:nvPr/>
          </p:nvSpPr>
          <p:spPr>
            <a:xfrm>
              <a:off x="5596200" y="3288452"/>
              <a:ext cx="60100" cy="139523"/>
            </a:xfrm>
            <a:prstGeom prst="rect">
              <a:avLst/>
            </a:prstGeom>
            <a:solidFill>
              <a:srgbClr val="556B2F">
                <a:alpha val="69803"/>
              </a:srgbClr>
            </a:solidFill>
          </p:spPr>
          <p:txBody>
            <a:bodyPr/>
            <a:lstStyle/>
            <a:p>
              <a:endParaRPr/>
            </a:p>
          </p:txBody>
        </p:sp>
        <p:sp>
          <p:nvSpPr>
            <p:cNvPr id="381" name="rc380"/>
            <p:cNvSpPr/>
            <p:nvPr/>
          </p:nvSpPr>
          <p:spPr>
            <a:xfrm>
              <a:off x="5596200" y="3549326"/>
              <a:ext cx="60100" cy="121315"/>
            </a:xfrm>
            <a:prstGeom prst="rect">
              <a:avLst/>
            </a:prstGeom>
            <a:solidFill>
              <a:srgbClr val="F67F4C">
                <a:alpha val="69803"/>
              </a:srgbClr>
            </a:solidFill>
          </p:spPr>
          <p:txBody>
            <a:bodyPr/>
            <a:lstStyle/>
            <a:p>
              <a:endParaRPr/>
            </a:p>
          </p:txBody>
        </p:sp>
        <p:sp>
          <p:nvSpPr>
            <p:cNvPr id="382" name="rc381"/>
            <p:cNvSpPr/>
            <p:nvPr/>
          </p:nvSpPr>
          <p:spPr>
            <a:xfrm>
              <a:off x="5596200" y="3032088"/>
              <a:ext cx="60100" cy="256363"/>
            </a:xfrm>
            <a:prstGeom prst="rect">
              <a:avLst/>
            </a:prstGeom>
            <a:solidFill>
              <a:srgbClr val="C3E5F0">
                <a:alpha val="69803"/>
              </a:srgbClr>
            </a:solidFill>
          </p:spPr>
          <p:txBody>
            <a:bodyPr/>
            <a:lstStyle/>
            <a:p>
              <a:endParaRPr/>
            </a:p>
          </p:txBody>
        </p:sp>
        <p:sp>
          <p:nvSpPr>
            <p:cNvPr id="383" name="rc382"/>
            <p:cNvSpPr/>
            <p:nvPr/>
          </p:nvSpPr>
          <p:spPr>
            <a:xfrm>
              <a:off x="5672518" y="3746957"/>
              <a:ext cx="60100" cy="122099"/>
            </a:xfrm>
            <a:prstGeom prst="rect">
              <a:avLst/>
            </a:prstGeom>
            <a:solidFill>
              <a:srgbClr val="FFD700">
                <a:alpha val="69803"/>
              </a:srgbClr>
            </a:solidFill>
          </p:spPr>
          <p:txBody>
            <a:bodyPr/>
            <a:lstStyle/>
            <a:p>
              <a:endParaRPr/>
            </a:p>
          </p:txBody>
        </p:sp>
        <p:sp>
          <p:nvSpPr>
            <p:cNvPr id="384" name="rc383"/>
            <p:cNvSpPr/>
            <p:nvPr/>
          </p:nvSpPr>
          <p:spPr>
            <a:xfrm>
              <a:off x="5672518" y="3035911"/>
              <a:ext cx="60100" cy="14894"/>
            </a:xfrm>
            <a:prstGeom prst="rect">
              <a:avLst/>
            </a:prstGeom>
            <a:solidFill>
              <a:srgbClr val="374C9B">
                <a:alpha val="69803"/>
              </a:srgbClr>
            </a:solidFill>
          </p:spPr>
          <p:txBody>
            <a:bodyPr/>
            <a:lstStyle/>
            <a:p>
              <a:endParaRPr/>
            </a:p>
          </p:txBody>
        </p:sp>
        <p:sp>
          <p:nvSpPr>
            <p:cNvPr id="385" name="rc384"/>
            <p:cNvSpPr/>
            <p:nvPr/>
          </p:nvSpPr>
          <p:spPr>
            <a:xfrm>
              <a:off x="5672518" y="3497399"/>
              <a:ext cx="60100" cy="133754"/>
            </a:xfrm>
            <a:prstGeom prst="rect">
              <a:avLst/>
            </a:prstGeom>
            <a:solidFill>
              <a:srgbClr val="A40026">
                <a:alpha val="69803"/>
              </a:srgbClr>
            </a:solidFill>
          </p:spPr>
          <p:txBody>
            <a:bodyPr/>
            <a:lstStyle/>
            <a:p>
              <a:endParaRPr/>
            </a:p>
          </p:txBody>
        </p:sp>
        <p:sp>
          <p:nvSpPr>
            <p:cNvPr id="386" name="rc385"/>
            <p:cNvSpPr/>
            <p:nvPr/>
          </p:nvSpPr>
          <p:spPr>
            <a:xfrm>
              <a:off x="5672518" y="3869056"/>
              <a:ext cx="60100" cy="20723"/>
            </a:xfrm>
            <a:prstGeom prst="rect">
              <a:avLst/>
            </a:prstGeom>
            <a:solidFill>
              <a:srgbClr val="6C8F98">
                <a:alpha val="69803"/>
              </a:srgbClr>
            </a:solidFill>
          </p:spPr>
          <p:txBody>
            <a:bodyPr/>
            <a:lstStyle/>
            <a:p>
              <a:endParaRPr/>
            </a:p>
          </p:txBody>
        </p:sp>
        <p:sp>
          <p:nvSpPr>
            <p:cNvPr id="387" name="rc386"/>
            <p:cNvSpPr/>
            <p:nvPr/>
          </p:nvSpPr>
          <p:spPr>
            <a:xfrm>
              <a:off x="5672518" y="3288452"/>
              <a:ext cx="60100" cy="208946"/>
            </a:xfrm>
            <a:prstGeom prst="rect">
              <a:avLst/>
            </a:prstGeom>
            <a:solidFill>
              <a:srgbClr val="556B2F">
                <a:alpha val="69803"/>
              </a:srgbClr>
            </a:solidFill>
          </p:spPr>
          <p:txBody>
            <a:bodyPr/>
            <a:lstStyle/>
            <a:p>
              <a:endParaRPr/>
            </a:p>
          </p:txBody>
        </p:sp>
        <p:sp>
          <p:nvSpPr>
            <p:cNvPr id="388" name="rc387"/>
            <p:cNvSpPr/>
            <p:nvPr/>
          </p:nvSpPr>
          <p:spPr>
            <a:xfrm>
              <a:off x="5672518" y="3631153"/>
              <a:ext cx="60100" cy="115803"/>
            </a:xfrm>
            <a:prstGeom prst="rect">
              <a:avLst/>
            </a:prstGeom>
            <a:solidFill>
              <a:srgbClr val="F67F4C">
                <a:alpha val="69803"/>
              </a:srgbClr>
            </a:solidFill>
          </p:spPr>
          <p:txBody>
            <a:bodyPr/>
            <a:lstStyle/>
            <a:p>
              <a:endParaRPr/>
            </a:p>
          </p:txBody>
        </p:sp>
        <p:sp>
          <p:nvSpPr>
            <p:cNvPr id="389" name="rc388"/>
            <p:cNvSpPr/>
            <p:nvPr/>
          </p:nvSpPr>
          <p:spPr>
            <a:xfrm>
              <a:off x="5672518" y="3050805"/>
              <a:ext cx="60100" cy="237646"/>
            </a:xfrm>
            <a:prstGeom prst="rect">
              <a:avLst/>
            </a:prstGeom>
            <a:solidFill>
              <a:srgbClr val="C3E5F0">
                <a:alpha val="69803"/>
              </a:srgbClr>
            </a:solidFill>
          </p:spPr>
          <p:txBody>
            <a:bodyPr/>
            <a:lstStyle/>
            <a:p>
              <a:endParaRPr/>
            </a:p>
          </p:txBody>
        </p:sp>
        <p:sp>
          <p:nvSpPr>
            <p:cNvPr id="390" name="rc389"/>
            <p:cNvSpPr/>
            <p:nvPr/>
          </p:nvSpPr>
          <p:spPr>
            <a:xfrm>
              <a:off x="5746452" y="3787126"/>
              <a:ext cx="60100" cy="105980"/>
            </a:xfrm>
            <a:prstGeom prst="rect">
              <a:avLst/>
            </a:prstGeom>
            <a:solidFill>
              <a:srgbClr val="FFD700">
                <a:alpha val="69803"/>
              </a:srgbClr>
            </a:solidFill>
          </p:spPr>
          <p:txBody>
            <a:bodyPr/>
            <a:lstStyle/>
            <a:p>
              <a:endParaRPr/>
            </a:p>
          </p:txBody>
        </p:sp>
        <p:sp>
          <p:nvSpPr>
            <p:cNvPr id="391" name="rc390"/>
            <p:cNvSpPr/>
            <p:nvPr/>
          </p:nvSpPr>
          <p:spPr>
            <a:xfrm>
              <a:off x="5746452" y="3086521"/>
              <a:ext cx="60100" cy="17379"/>
            </a:xfrm>
            <a:prstGeom prst="rect">
              <a:avLst/>
            </a:prstGeom>
            <a:solidFill>
              <a:srgbClr val="374C9B">
                <a:alpha val="69803"/>
              </a:srgbClr>
            </a:solidFill>
          </p:spPr>
          <p:txBody>
            <a:bodyPr/>
            <a:lstStyle/>
            <a:p>
              <a:endParaRPr/>
            </a:p>
          </p:txBody>
        </p:sp>
        <p:sp>
          <p:nvSpPr>
            <p:cNvPr id="392" name="rc391"/>
            <p:cNvSpPr/>
            <p:nvPr/>
          </p:nvSpPr>
          <p:spPr>
            <a:xfrm>
              <a:off x="5746452" y="3525362"/>
              <a:ext cx="60100" cy="149219"/>
            </a:xfrm>
            <a:prstGeom prst="rect">
              <a:avLst/>
            </a:prstGeom>
            <a:solidFill>
              <a:srgbClr val="A40026">
                <a:alpha val="69803"/>
              </a:srgbClr>
            </a:solidFill>
          </p:spPr>
          <p:txBody>
            <a:bodyPr/>
            <a:lstStyle/>
            <a:p>
              <a:endParaRPr/>
            </a:p>
          </p:txBody>
        </p:sp>
        <p:sp>
          <p:nvSpPr>
            <p:cNvPr id="393" name="rc392"/>
            <p:cNvSpPr/>
            <p:nvPr/>
          </p:nvSpPr>
          <p:spPr>
            <a:xfrm>
              <a:off x="5746452" y="3893106"/>
              <a:ext cx="60100" cy="47897"/>
            </a:xfrm>
            <a:prstGeom prst="rect">
              <a:avLst/>
            </a:prstGeom>
            <a:solidFill>
              <a:srgbClr val="6C8F98">
                <a:alpha val="69803"/>
              </a:srgbClr>
            </a:solidFill>
          </p:spPr>
          <p:txBody>
            <a:bodyPr/>
            <a:lstStyle/>
            <a:p>
              <a:endParaRPr/>
            </a:p>
          </p:txBody>
        </p:sp>
        <p:sp>
          <p:nvSpPr>
            <p:cNvPr id="394" name="rc393"/>
            <p:cNvSpPr/>
            <p:nvPr/>
          </p:nvSpPr>
          <p:spPr>
            <a:xfrm>
              <a:off x="5746452" y="3288452"/>
              <a:ext cx="60100" cy="236909"/>
            </a:xfrm>
            <a:prstGeom prst="rect">
              <a:avLst/>
            </a:prstGeom>
            <a:solidFill>
              <a:srgbClr val="556B2F">
                <a:alpha val="69803"/>
              </a:srgbClr>
            </a:solidFill>
          </p:spPr>
          <p:txBody>
            <a:bodyPr/>
            <a:lstStyle/>
            <a:p>
              <a:endParaRPr/>
            </a:p>
          </p:txBody>
        </p:sp>
        <p:sp>
          <p:nvSpPr>
            <p:cNvPr id="395" name="rc394"/>
            <p:cNvSpPr/>
            <p:nvPr/>
          </p:nvSpPr>
          <p:spPr>
            <a:xfrm>
              <a:off x="5746452" y="3674581"/>
              <a:ext cx="60100" cy="112544"/>
            </a:xfrm>
            <a:prstGeom prst="rect">
              <a:avLst/>
            </a:prstGeom>
            <a:solidFill>
              <a:srgbClr val="F67F4C">
                <a:alpha val="69803"/>
              </a:srgbClr>
            </a:solidFill>
          </p:spPr>
          <p:txBody>
            <a:bodyPr/>
            <a:lstStyle/>
            <a:p>
              <a:endParaRPr/>
            </a:p>
          </p:txBody>
        </p:sp>
        <p:sp>
          <p:nvSpPr>
            <p:cNvPr id="396" name="rc395"/>
            <p:cNvSpPr/>
            <p:nvPr/>
          </p:nvSpPr>
          <p:spPr>
            <a:xfrm>
              <a:off x="5746452" y="3103900"/>
              <a:ext cx="60100" cy="184552"/>
            </a:xfrm>
            <a:prstGeom prst="rect">
              <a:avLst/>
            </a:prstGeom>
            <a:solidFill>
              <a:srgbClr val="C3E5F0">
                <a:alpha val="69803"/>
              </a:srgbClr>
            </a:solidFill>
          </p:spPr>
          <p:txBody>
            <a:bodyPr/>
            <a:lstStyle/>
            <a:p>
              <a:endParaRPr/>
            </a:p>
          </p:txBody>
        </p:sp>
        <p:sp>
          <p:nvSpPr>
            <p:cNvPr id="397" name="rc396"/>
            <p:cNvSpPr/>
            <p:nvPr/>
          </p:nvSpPr>
          <p:spPr>
            <a:xfrm>
              <a:off x="5820385" y="3900545"/>
              <a:ext cx="60100" cy="93058"/>
            </a:xfrm>
            <a:prstGeom prst="rect">
              <a:avLst/>
            </a:prstGeom>
            <a:solidFill>
              <a:srgbClr val="FFD700">
                <a:alpha val="69803"/>
              </a:srgbClr>
            </a:solidFill>
          </p:spPr>
          <p:txBody>
            <a:bodyPr/>
            <a:lstStyle/>
            <a:p>
              <a:endParaRPr/>
            </a:p>
          </p:txBody>
        </p:sp>
        <p:sp>
          <p:nvSpPr>
            <p:cNvPr id="398" name="rc397"/>
            <p:cNvSpPr/>
            <p:nvPr/>
          </p:nvSpPr>
          <p:spPr>
            <a:xfrm>
              <a:off x="5820385" y="3143767"/>
              <a:ext cx="60100" cy="20063"/>
            </a:xfrm>
            <a:prstGeom prst="rect">
              <a:avLst/>
            </a:prstGeom>
            <a:solidFill>
              <a:srgbClr val="374C9B">
                <a:alpha val="69803"/>
              </a:srgbClr>
            </a:solidFill>
          </p:spPr>
          <p:txBody>
            <a:bodyPr/>
            <a:lstStyle/>
            <a:p>
              <a:endParaRPr/>
            </a:p>
          </p:txBody>
        </p:sp>
        <p:sp>
          <p:nvSpPr>
            <p:cNvPr id="399" name="rc398"/>
            <p:cNvSpPr/>
            <p:nvPr/>
          </p:nvSpPr>
          <p:spPr>
            <a:xfrm>
              <a:off x="5820385" y="3618552"/>
              <a:ext cx="60100" cy="163776"/>
            </a:xfrm>
            <a:prstGeom prst="rect">
              <a:avLst/>
            </a:prstGeom>
            <a:solidFill>
              <a:srgbClr val="A40026">
                <a:alpha val="69803"/>
              </a:srgbClr>
            </a:solidFill>
          </p:spPr>
          <p:txBody>
            <a:bodyPr/>
            <a:lstStyle/>
            <a:p>
              <a:endParaRPr/>
            </a:p>
          </p:txBody>
        </p:sp>
        <p:sp>
          <p:nvSpPr>
            <p:cNvPr id="400" name="rc399"/>
            <p:cNvSpPr/>
            <p:nvPr/>
          </p:nvSpPr>
          <p:spPr>
            <a:xfrm>
              <a:off x="5820385" y="3993603"/>
              <a:ext cx="60100" cy="67879"/>
            </a:xfrm>
            <a:prstGeom prst="rect">
              <a:avLst/>
            </a:prstGeom>
            <a:solidFill>
              <a:srgbClr val="6C8F98">
                <a:alpha val="69803"/>
              </a:srgbClr>
            </a:solidFill>
          </p:spPr>
          <p:txBody>
            <a:bodyPr/>
            <a:lstStyle/>
            <a:p>
              <a:endParaRPr/>
            </a:p>
          </p:txBody>
        </p:sp>
        <p:sp>
          <p:nvSpPr>
            <p:cNvPr id="401" name="rc400"/>
            <p:cNvSpPr/>
            <p:nvPr/>
          </p:nvSpPr>
          <p:spPr>
            <a:xfrm>
              <a:off x="5820385" y="3288452"/>
              <a:ext cx="60100" cy="330099"/>
            </a:xfrm>
            <a:prstGeom prst="rect">
              <a:avLst/>
            </a:prstGeom>
            <a:solidFill>
              <a:srgbClr val="556B2F">
                <a:alpha val="69803"/>
              </a:srgbClr>
            </a:solidFill>
          </p:spPr>
          <p:txBody>
            <a:bodyPr/>
            <a:lstStyle/>
            <a:p>
              <a:endParaRPr/>
            </a:p>
          </p:txBody>
        </p:sp>
        <p:sp>
          <p:nvSpPr>
            <p:cNvPr id="402" name="rc401"/>
            <p:cNvSpPr/>
            <p:nvPr/>
          </p:nvSpPr>
          <p:spPr>
            <a:xfrm>
              <a:off x="5820385" y="3782328"/>
              <a:ext cx="60100" cy="118216"/>
            </a:xfrm>
            <a:prstGeom prst="rect">
              <a:avLst/>
            </a:prstGeom>
            <a:solidFill>
              <a:srgbClr val="F67F4C">
                <a:alpha val="69803"/>
              </a:srgbClr>
            </a:solidFill>
          </p:spPr>
          <p:txBody>
            <a:bodyPr/>
            <a:lstStyle/>
            <a:p>
              <a:endParaRPr/>
            </a:p>
          </p:txBody>
        </p:sp>
        <p:sp>
          <p:nvSpPr>
            <p:cNvPr id="403" name="rc402"/>
            <p:cNvSpPr/>
            <p:nvPr/>
          </p:nvSpPr>
          <p:spPr>
            <a:xfrm>
              <a:off x="5820385" y="3163830"/>
              <a:ext cx="60100" cy="124621"/>
            </a:xfrm>
            <a:prstGeom prst="rect">
              <a:avLst/>
            </a:prstGeom>
            <a:solidFill>
              <a:srgbClr val="C3E5F0">
                <a:alpha val="69803"/>
              </a:srgbClr>
            </a:solidFill>
          </p:spPr>
          <p:txBody>
            <a:bodyPr/>
            <a:lstStyle/>
            <a:p>
              <a:endParaRPr/>
            </a:p>
          </p:txBody>
        </p:sp>
        <p:sp>
          <p:nvSpPr>
            <p:cNvPr id="404" name="rc403"/>
            <p:cNvSpPr/>
            <p:nvPr/>
          </p:nvSpPr>
          <p:spPr>
            <a:xfrm>
              <a:off x="5891933" y="3896221"/>
              <a:ext cx="60100" cy="81504"/>
            </a:xfrm>
            <a:prstGeom prst="rect">
              <a:avLst/>
            </a:prstGeom>
            <a:solidFill>
              <a:srgbClr val="FFD700">
                <a:alpha val="69803"/>
              </a:srgbClr>
            </a:solidFill>
          </p:spPr>
          <p:txBody>
            <a:bodyPr/>
            <a:lstStyle/>
            <a:p>
              <a:endParaRPr/>
            </a:p>
          </p:txBody>
        </p:sp>
        <p:sp>
          <p:nvSpPr>
            <p:cNvPr id="405" name="rc404"/>
            <p:cNvSpPr/>
            <p:nvPr/>
          </p:nvSpPr>
          <p:spPr>
            <a:xfrm>
              <a:off x="5891933" y="3183136"/>
              <a:ext cx="60100" cy="22792"/>
            </a:xfrm>
            <a:prstGeom prst="rect">
              <a:avLst/>
            </a:prstGeom>
            <a:solidFill>
              <a:srgbClr val="374C9B">
                <a:alpha val="69803"/>
              </a:srgbClr>
            </a:solidFill>
          </p:spPr>
          <p:txBody>
            <a:bodyPr/>
            <a:lstStyle/>
            <a:p>
              <a:endParaRPr/>
            </a:p>
          </p:txBody>
        </p:sp>
        <p:sp>
          <p:nvSpPr>
            <p:cNvPr id="406" name="rc405"/>
            <p:cNvSpPr/>
            <p:nvPr/>
          </p:nvSpPr>
          <p:spPr>
            <a:xfrm>
              <a:off x="5891933" y="3597678"/>
              <a:ext cx="60100" cy="163666"/>
            </a:xfrm>
            <a:prstGeom prst="rect">
              <a:avLst/>
            </a:prstGeom>
            <a:solidFill>
              <a:srgbClr val="A40026">
                <a:alpha val="69803"/>
              </a:srgbClr>
            </a:solidFill>
          </p:spPr>
          <p:txBody>
            <a:bodyPr/>
            <a:lstStyle/>
            <a:p>
              <a:endParaRPr/>
            </a:p>
          </p:txBody>
        </p:sp>
        <p:sp>
          <p:nvSpPr>
            <p:cNvPr id="407" name="rc406"/>
            <p:cNvSpPr/>
            <p:nvPr/>
          </p:nvSpPr>
          <p:spPr>
            <a:xfrm>
              <a:off x="5891933" y="3977725"/>
              <a:ext cx="60100" cy="80172"/>
            </a:xfrm>
            <a:prstGeom prst="rect">
              <a:avLst/>
            </a:prstGeom>
            <a:solidFill>
              <a:srgbClr val="6C8F98">
                <a:alpha val="69803"/>
              </a:srgbClr>
            </a:solidFill>
          </p:spPr>
          <p:txBody>
            <a:bodyPr/>
            <a:lstStyle/>
            <a:p>
              <a:endParaRPr/>
            </a:p>
          </p:txBody>
        </p:sp>
        <p:sp>
          <p:nvSpPr>
            <p:cNvPr id="408" name="rc407"/>
            <p:cNvSpPr/>
            <p:nvPr/>
          </p:nvSpPr>
          <p:spPr>
            <a:xfrm>
              <a:off x="5891933" y="3288452"/>
              <a:ext cx="60100" cy="309226"/>
            </a:xfrm>
            <a:prstGeom prst="rect">
              <a:avLst/>
            </a:prstGeom>
            <a:solidFill>
              <a:srgbClr val="556B2F">
                <a:alpha val="69803"/>
              </a:srgbClr>
            </a:solidFill>
          </p:spPr>
          <p:txBody>
            <a:bodyPr/>
            <a:lstStyle/>
            <a:p>
              <a:endParaRPr/>
            </a:p>
          </p:txBody>
        </p:sp>
        <p:sp>
          <p:nvSpPr>
            <p:cNvPr id="409" name="rc408"/>
            <p:cNvSpPr/>
            <p:nvPr/>
          </p:nvSpPr>
          <p:spPr>
            <a:xfrm>
              <a:off x="5891933" y="3761345"/>
              <a:ext cx="60100" cy="134876"/>
            </a:xfrm>
            <a:prstGeom prst="rect">
              <a:avLst/>
            </a:prstGeom>
            <a:solidFill>
              <a:srgbClr val="F67F4C">
                <a:alpha val="69803"/>
              </a:srgbClr>
            </a:solidFill>
          </p:spPr>
          <p:txBody>
            <a:bodyPr/>
            <a:lstStyle/>
            <a:p>
              <a:endParaRPr/>
            </a:p>
          </p:txBody>
        </p:sp>
        <p:sp>
          <p:nvSpPr>
            <p:cNvPr id="410" name="rc409"/>
            <p:cNvSpPr/>
            <p:nvPr/>
          </p:nvSpPr>
          <p:spPr>
            <a:xfrm>
              <a:off x="5891933" y="3205929"/>
              <a:ext cx="60100" cy="82523"/>
            </a:xfrm>
            <a:prstGeom prst="rect">
              <a:avLst/>
            </a:prstGeom>
            <a:solidFill>
              <a:srgbClr val="C3E5F0">
                <a:alpha val="69803"/>
              </a:srgbClr>
            </a:solidFill>
          </p:spPr>
          <p:txBody>
            <a:bodyPr/>
            <a:lstStyle/>
            <a:p>
              <a:endParaRPr/>
            </a:p>
          </p:txBody>
        </p:sp>
        <p:sp>
          <p:nvSpPr>
            <p:cNvPr id="411" name="rc410"/>
            <p:cNvSpPr/>
            <p:nvPr/>
          </p:nvSpPr>
          <p:spPr>
            <a:xfrm>
              <a:off x="5963481" y="3823435"/>
              <a:ext cx="60100" cy="73982"/>
            </a:xfrm>
            <a:prstGeom prst="rect">
              <a:avLst/>
            </a:prstGeom>
            <a:solidFill>
              <a:srgbClr val="FFD700">
                <a:alpha val="69803"/>
              </a:srgbClr>
            </a:solidFill>
          </p:spPr>
          <p:txBody>
            <a:bodyPr/>
            <a:lstStyle/>
            <a:p>
              <a:endParaRPr/>
            </a:p>
          </p:txBody>
        </p:sp>
        <p:sp>
          <p:nvSpPr>
            <p:cNvPr id="412" name="rc411"/>
            <p:cNvSpPr/>
            <p:nvPr/>
          </p:nvSpPr>
          <p:spPr>
            <a:xfrm>
              <a:off x="5963481" y="3223500"/>
              <a:ext cx="60100" cy="24889"/>
            </a:xfrm>
            <a:prstGeom prst="rect">
              <a:avLst/>
            </a:prstGeom>
            <a:solidFill>
              <a:srgbClr val="374C9B">
                <a:alpha val="69803"/>
              </a:srgbClr>
            </a:solidFill>
          </p:spPr>
          <p:txBody>
            <a:bodyPr/>
            <a:lstStyle/>
            <a:p>
              <a:endParaRPr/>
            </a:p>
          </p:txBody>
        </p:sp>
        <p:sp>
          <p:nvSpPr>
            <p:cNvPr id="413" name="rc412"/>
            <p:cNvSpPr/>
            <p:nvPr/>
          </p:nvSpPr>
          <p:spPr>
            <a:xfrm>
              <a:off x="5963481" y="3511368"/>
              <a:ext cx="60100" cy="155048"/>
            </a:xfrm>
            <a:prstGeom prst="rect">
              <a:avLst/>
            </a:prstGeom>
            <a:solidFill>
              <a:srgbClr val="A40026">
                <a:alpha val="69803"/>
              </a:srgbClr>
            </a:solidFill>
          </p:spPr>
          <p:txBody>
            <a:bodyPr/>
            <a:lstStyle/>
            <a:p>
              <a:endParaRPr/>
            </a:p>
          </p:txBody>
        </p:sp>
        <p:sp>
          <p:nvSpPr>
            <p:cNvPr id="414" name="rc413"/>
            <p:cNvSpPr/>
            <p:nvPr/>
          </p:nvSpPr>
          <p:spPr>
            <a:xfrm>
              <a:off x="5963481" y="3897417"/>
              <a:ext cx="60100" cy="89225"/>
            </a:xfrm>
            <a:prstGeom prst="rect">
              <a:avLst/>
            </a:prstGeom>
            <a:solidFill>
              <a:srgbClr val="6C8F98">
                <a:alpha val="69803"/>
              </a:srgbClr>
            </a:solidFill>
          </p:spPr>
          <p:txBody>
            <a:bodyPr/>
            <a:lstStyle/>
            <a:p>
              <a:endParaRPr/>
            </a:p>
          </p:txBody>
        </p:sp>
        <p:sp>
          <p:nvSpPr>
            <p:cNvPr id="415" name="rc414"/>
            <p:cNvSpPr/>
            <p:nvPr/>
          </p:nvSpPr>
          <p:spPr>
            <a:xfrm>
              <a:off x="5963481" y="3288452"/>
              <a:ext cx="60100" cy="222915"/>
            </a:xfrm>
            <a:prstGeom prst="rect">
              <a:avLst/>
            </a:prstGeom>
            <a:solidFill>
              <a:srgbClr val="556B2F">
                <a:alpha val="69803"/>
              </a:srgbClr>
            </a:solidFill>
          </p:spPr>
          <p:txBody>
            <a:bodyPr/>
            <a:lstStyle/>
            <a:p>
              <a:endParaRPr/>
            </a:p>
          </p:txBody>
        </p:sp>
        <p:sp>
          <p:nvSpPr>
            <p:cNvPr id="416" name="rc415"/>
            <p:cNvSpPr/>
            <p:nvPr/>
          </p:nvSpPr>
          <p:spPr>
            <a:xfrm>
              <a:off x="5963481" y="3666417"/>
              <a:ext cx="60100" cy="157018"/>
            </a:xfrm>
            <a:prstGeom prst="rect">
              <a:avLst/>
            </a:prstGeom>
            <a:solidFill>
              <a:srgbClr val="F67F4C">
                <a:alpha val="69803"/>
              </a:srgbClr>
            </a:solidFill>
          </p:spPr>
          <p:txBody>
            <a:bodyPr/>
            <a:lstStyle/>
            <a:p>
              <a:endParaRPr/>
            </a:p>
          </p:txBody>
        </p:sp>
        <p:sp>
          <p:nvSpPr>
            <p:cNvPr id="417" name="rc416"/>
            <p:cNvSpPr/>
            <p:nvPr/>
          </p:nvSpPr>
          <p:spPr>
            <a:xfrm>
              <a:off x="5963481" y="3248389"/>
              <a:ext cx="60100" cy="40062"/>
            </a:xfrm>
            <a:prstGeom prst="rect">
              <a:avLst/>
            </a:prstGeom>
            <a:solidFill>
              <a:srgbClr val="C3E5F0">
                <a:alpha val="69803"/>
              </a:srgbClr>
            </a:solidFill>
          </p:spPr>
          <p:txBody>
            <a:bodyPr/>
            <a:lstStyle/>
            <a:p>
              <a:endParaRPr/>
            </a:p>
          </p:txBody>
        </p:sp>
        <p:sp>
          <p:nvSpPr>
            <p:cNvPr id="418" name="rc417"/>
            <p:cNvSpPr/>
            <p:nvPr/>
          </p:nvSpPr>
          <p:spPr>
            <a:xfrm>
              <a:off x="6037414" y="3984529"/>
              <a:ext cx="60100" cy="68957"/>
            </a:xfrm>
            <a:prstGeom prst="rect">
              <a:avLst/>
            </a:prstGeom>
            <a:solidFill>
              <a:srgbClr val="FFD700">
                <a:alpha val="69803"/>
              </a:srgbClr>
            </a:solidFill>
          </p:spPr>
          <p:txBody>
            <a:bodyPr/>
            <a:lstStyle/>
            <a:p>
              <a:endParaRPr/>
            </a:p>
          </p:txBody>
        </p:sp>
        <p:sp>
          <p:nvSpPr>
            <p:cNvPr id="419" name="rc418"/>
            <p:cNvSpPr/>
            <p:nvPr/>
          </p:nvSpPr>
          <p:spPr>
            <a:xfrm>
              <a:off x="6037414" y="3255371"/>
              <a:ext cx="60100" cy="27468"/>
            </a:xfrm>
            <a:prstGeom prst="rect">
              <a:avLst/>
            </a:prstGeom>
            <a:solidFill>
              <a:srgbClr val="374C9B">
                <a:alpha val="69803"/>
              </a:srgbClr>
            </a:solidFill>
          </p:spPr>
          <p:txBody>
            <a:bodyPr/>
            <a:lstStyle/>
            <a:p>
              <a:endParaRPr/>
            </a:p>
          </p:txBody>
        </p:sp>
        <p:sp>
          <p:nvSpPr>
            <p:cNvPr id="420" name="rc419"/>
            <p:cNvSpPr/>
            <p:nvPr/>
          </p:nvSpPr>
          <p:spPr>
            <a:xfrm>
              <a:off x="6037414" y="3658748"/>
              <a:ext cx="60100" cy="143134"/>
            </a:xfrm>
            <a:prstGeom prst="rect">
              <a:avLst/>
            </a:prstGeom>
            <a:solidFill>
              <a:srgbClr val="A40026">
                <a:alpha val="69803"/>
              </a:srgbClr>
            </a:solidFill>
          </p:spPr>
          <p:txBody>
            <a:bodyPr/>
            <a:lstStyle/>
            <a:p>
              <a:endParaRPr/>
            </a:p>
          </p:txBody>
        </p:sp>
        <p:sp>
          <p:nvSpPr>
            <p:cNvPr id="421" name="rc420"/>
            <p:cNvSpPr/>
            <p:nvPr/>
          </p:nvSpPr>
          <p:spPr>
            <a:xfrm>
              <a:off x="6037414" y="4053487"/>
              <a:ext cx="60100" cy="98149"/>
            </a:xfrm>
            <a:prstGeom prst="rect">
              <a:avLst/>
            </a:prstGeom>
            <a:solidFill>
              <a:srgbClr val="6C8F98">
                <a:alpha val="69803"/>
              </a:srgbClr>
            </a:solidFill>
          </p:spPr>
          <p:txBody>
            <a:bodyPr/>
            <a:lstStyle/>
            <a:p>
              <a:endParaRPr/>
            </a:p>
          </p:txBody>
        </p:sp>
        <p:sp>
          <p:nvSpPr>
            <p:cNvPr id="422" name="rc421"/>
            <p:cNvSpPr/>
            <p:nvPr/>
          </p:nvSpPr>
          <p:spPr>
            <a:xfrm>
              <a:off x="6037414" y="3288452"/>
              <a:ext cx="60100" cy="370296"/>
            </a:xfrm>
            <a:prstGeom prst="rect">
              <a:avLst/>
            </a:prstGeom>
            <a:solidFill>
              <a:srgbClr val="556B2F">
                <a:alpha val="69803"/>
              </a:srgbClr>
            </a:solidFill>
          </p:spPr>
          <p:txBody>
            <a:bodyPr/>
            <a:lstStyle/>
            <a:p>
              <a:endParaRPr/>
            </a:p>
          </p:txBody>
        </p:sp>
        <p:sp>
          <p:nvSpPr>
            <p:cNvPr id="423" name="rc422"/>
            <p:cNvSpPr/>
            <p:nvPr/>
          </p:nvSpPr>
          <p:spPr>
            <a:xfrm>
              <a:off x="6037414" y="3801883"/>
              <a:ext cx="60100" cy="182646"/>
            </a:xfrm>
            <a:prstGeom prst="rect">
              <a:avLst/>
            </a:prstGeom>
            <a:solidFill>
              <a:srgbClr val="F67F4C">
                <a:alpha val="69803"/>
              </a:srgbClr>
            </a:solidFill>
          </p:spPr>
          <p:txBody>
            <a:bodyPr/>
            <a:lstStyle/>
            <a:p>
              <a:endParaRPr/>
            </a:p>
          </p:txBody>
        </p:sp>
        <p:sp>
          <p:nvSpPr>
            <p:cNvPr id="424" name="rc423"/>
            <p:cNvSpPr/>
            <p:nvPr/>
          </p:nvSpPr>
          <p:spPr>
            <a:xfrm>
              <a:off x="6037414" y="3282839"/>
              <a:ext cx="60100" cy="5612"/>
            </a:xfrm>
            <a:prstGeom prst="rect">
              <a:avLst/>
            </a:prstGeom>
            <a:solidFill>
              <a:srgbClr val="C3E5F0">
                <a:alpha val="69803"/>
              </a:srgbClr>
            </a:solidFill>
          </p:spPr>
          <p:txBody>
            <a:bodyPr/>
            <a:lstStyle/>
            <a:p>
              <a:endParaRPr/>
            </a:p>
          </p:txBody>
        </p:sp>
        <p:sp>
          <p:nvSpPr>
            <p:cNvPr id="425" name="rc424"/>
            <p:cNvSpPr/>
            <p:nvPr/>
          </p:nvSpPr>
          <p:spPr>
            <a:xfrm>
              <a:off x="6111348" y="4116423"/>
              <a:ext cx="60100" cy="60981"/>
            </a:xfrm>
            <a:prstGeom prst="rect">
              <a:avLst/>
            </a:prstGeom>
            <a:solidFill>
              <a:srgbClr val="FFD700">
                <a:alpha val="69803"/>
              </a:srgbClr>
            </a:solidFill>
          </p:spPr>
          <p:txBody>
            <a:bodyPr/>
            <a:lstStyle/>
            <a:p>
              <a:endParaRPr/>
            </a:p>
          </p:txBody>
        </p:sp>
        <p:sp>
          <p:nvSpPr>
            <p:cNvPr id="426" name="rc425"/>
            <p:cNvSpPr/>
            <p:nvPr/>
          </p:nvSpPr>
          <p:spPr>
            <a:xfrm>
              <a:off x="6111348" y="3258837"/>
              <a:ext cx="60100" cy="29615"/>
            </a:xfrm>
            <a:prstGeom prst="rect">
              <a:avLst/>
            </a:prstGeom>
            <a:solidFill>
              <a:srgbClr val="374C9B">
                <a:alpha val="69803"/>
              </a:srgbClr>
            </a:solidFill>
          </p:spPr>
          <p:txBody>
            <a:bodyPr/>
            <a:lstStyle/>
            <a:p>
              <a:endParaRPr/>
            </a:p>
          </p:txBody>
        </p:sp>
        <p:sp>
          <p:nvSpPr>
            <p:cNvPr id="427" name="rc426"/>
            <p:cNvSpPr/>
            <p:nvPr/>
          </p:nvSpPr>
          <p:spPr>
            <a:xfrm>
              <a:off x="6111348" y="3775667"/>
              <a:ext cx="60100" cy="134061"/>
            </a:xfrm>
            <a:prstGeom prst="rect">
              <a:avLst/>
            </a:prstGeom>
            <a:solidFill>
              <a:srgbClr val="A40026">
                <a:alpha val="69803"/>
              </a:srgbClr>
            </a:solidFill>
          </p:spPr>
          <p:txBody>
            <a:bodyPr/>
            <a:lstStyle/>
            <a:p>
              <a:endParaRPr/>
            </a:p>
          </p:txBody>
        </p:sp>
        <p:sp>
          <p:nvSpPr>
            <p:cNvPr id="428" name="rc427"/>
            <p:cNvSpPr/>
            <p:nvPr/>
          </p:nvSpPr>
          <p:spPr>
            <a:xfrm>
              <a:off x="6111348" y="4229719"/>
              <a:ext cx="60100" cy="110917"/>
            </a:xfrm>
            <a:prstGeom prst="rect">
              <a:avLst/>
            </a:prstGeom>
            <a:solidFill>
              <a:srgbClr val="6C8F98">
                <a:alpha val="69803"/>
              </a:srgbClr>
            </a:solidFill>
          </p:spPr>
          <p:txBody>
            <a:bodyPr/>
            <a:lstStyle/>
            <a:p>
              <a:endParaRPr/>
            </a:p>
          </p:txBody>
        </p:sp>
        <p:sp>
          <p:nvSpPr>
            <p:cNvPr id="429" name="rc428"/>
            <p:cNvSpPr/>
            <p:nvPr/>
          </p:nvSpPr>
          <p:spPr>
            <a:xfrm>
              <a:off x="6111348" y="3288452"/>
              <a:ext cx="60100" cy="487214"/>
            </a:xfrm>
            <a:prstGeom prst="rect">
              <a:avLst/>
            </a:prstGeom>
            <a:solidFill>
              <a:srgbClr val="556B2F">
                <a:alpha val="69803"/>
              </a:srgbClr>
            </a:solidFill>
          </p:spPr>
          <p:txBody>
            <a:bodyPr/>
            <a:lstStyle/>
            <a:p>
              <a:endParaRPr/>
            </a:p>
          </p:txBody>
        </p:sp>
        <p:sp>
          <p:nvSpPr>
            <p:cNvPr id="430" name="rc429"/>
            <p:cNvSpPr/>
            <p:nvPr/>
          </p:nvSpPr>
          <p:spPr>
            <a:xfrm>
              <a:off x="6111348" y="3909729"/>
              <a:ext cx="60100" cy="206694"/>
            </a:xfrm>
            <a:prstGeom prst="rect">
              <a:avLst/>
            </a:prstGeom>
            <a:solidFill>
              <a:srgbClr val="F67F4C">
                <a:alpha val="69803"/>
              </a:srgbClr>
            </a:solidFill>
          </p:spPr>
          <p:txBody>
            <a:bodyPr/>
            <a:lstStyle/>
            <a:p>
              <a:endParaRPr/>
            </a:p>
          </p:txBody>
        </p:sp>
        <p:sp>
          <p:nvSpPr>
            <p:cNvPr id="431" name="rc430"/>
            <p:cNvSpPr/>
            <p:nvPr/>
          </p:nvSpPr>
          <p:spPr>
            <a:xfrm>
              <a:off x="6111348" y="4177405"/>
              <a:ext cx="60100" cy="52314"/>
            </a:xfrm>
            <a:prstGeom prst="rect">
              <a:avLst/>
            </a:prstGeom>
            <a:solidFill>
              <a:srgbClr val="C3E5F0">
                <a:alpha val="69803"/>
              </a:srgbClr>
            </a:solidFill>
          </p:spPr>
          <p:txBody>
            <a:bodyPr/>
            <a:lstStyle/>
            <a:p>
              <a:endParaRPr/>
            </a:p>
          </p:txBody>
        </p:sp>
        <p:sp>
          <p:nvSpPr>
            <p:cNvPr id="432" name="rc431"/>
            <p:cNvSpPr/>
            <p:nvPr/>
          </p:nvSpPr>
          <p:spPr>
            <a:xfrm>
              <a:off x="6180511" y="4036496"/>
              <a:ext cx="60100" cy="52973"/>
            </a:xfrm>
            <a:prstGeom prst="rect">
              <a:avLst/>
            </a:prstGeom>
            <a:solidFill>
              <a:srgbClr val="FFD700">
                <a:alpha val="69803"/>
              </a:srgbClr>
            </a:solidFill>
          </p:spPr>
          <p:txBody>
            <a:bodyPr/>
            <a:lstStyle/>
            <a:p>
              <a:endParaRPr/>
            </a:p>
          </p:txBody>
        </p:sp>
        <p:sp>
          <p:nvSpPr>
            <p:cNvPr id="433" name="rc432"/>
            <p:cNvSpPr/>
            <p:nvPr/>
          </p:nvSpPr>
          <p:spPr>
            <a:xfrm>
              <a:off x="6180511" y="3257326"/>
              <a:ext cx="60100" cy="31126"/>
            </a:xfrm>
            <a:prstGeom prst="rect">
              <a:avLst/>
            </a:prstGeom>
            <a:solidFill>
              <a:srgbClr val="374C9B">
                <a:alpha val="69803"/>
              </a:srgbClr>
            </a:solidFill>
          </p:spPr>
          <p:txBody>
            <a:bodyPr/>
            <a:lstStyle/>
            <a:p>
              <a:endParaRPr/>
            </a:p>
          </p:txBody>
        </p:sp>
        <p:sp>
          <p:nvSpPr>
            <p:cNvPr id="434" name="rc433"/>
            <p:cNvSpPr/>
            <p:nvPr/>
          </p:nvSpPr>
          <p:spPr>
            <a:xfrm>
              <a:off x="6180511" y="3689043"/>
              <a:ext cx="60100" cy="118851"/>
            </a:xfrm>
            <a:prstGeom prst="rect">
              <a:avLst/>
            </a:prstGeom>
            <a:solidFill>
              <a:srgbClr val="A40026">
                <a:alpha val="69803"/>
              </a:srgbClr>
            </a:solidFill>
          </p:spPr>
          <p:txBody>
            <a:bodyPr/>
            <a:lstStyle/>
            <a:p>
              <a:endParaRPr/>
            </a:p>
          </p:txBody>
        </p:sp>
        <p:sp>
          <p:nvSpPr>
            <p:cNvPr id="435" name="rc434"/>
            <p:cNvSpPr/>
            <p:nvPr/>
          </p:nvSpPr>
          <p:spPr>
            <a:xfrm>
              <a:off x="6180511" y="4200725"/>
              <a:ext cx="60100" cy="124960"/>
            </a:xfrm>
            <a:prstGeom prst="rect">
              <a:avLst/>
            </a:prstGeom>
            <a:solidFill>
              <a:srgbClr val="6C8F98">
                <a:alpha val="69803"/>
              </a:srgbClr>
            </a:solidFill>
          </p:spPr>
          <p:txBody>
            <a:bodyPr/>
            <a:lstStyle/>
            <a:p>
              <a:endParaRPr/>
            </a:p>
          </p:txBody>
        </p:sp>
        <p:sp>
          <p:nvSpPr>
            <p:cNvPr id="436" name="rc435"/>
            <p:cNvSpPr/>
            <p:nvPr/>
          </p:nvSpPr>
          <p:spPr>
            <a:xfrm>
              <a:off x="6180511" y="3288452"/>
              <a:ext cx="60100" cy="400591"/>
            </a:xfrm>
            <a:prstGeom prst="rect">
              <a:avLst/>
            </a:prstGeom>
            <a:solidFill>
              <a:srgbClr val="556B2F">
                <a:alpha val="69803"/>
              </a:srgbClr>
            </a:solidFill>
          </p:spPr>
          <p:txBody>
            <a:bodyPr/>
            <a:lstStyle/>
            <a:p>
              <a:endParaRPr/>
            </a:p>
          </p:txBody>
        </p:sp>
        <p:sp>
          <p:nvSpPr>
            <p:cNvPr id="437" name="rc436"/>
            <p:cNvSpPr/>
            <p:nvPr/>
          </p:nvSpPr>
          <p:spPr>
            <a:xfrm>
              <a:off x="6180511" y="3807894"/>
              <a:ext cx="60100" cy="228601"/>
            </a:xfrm>
            <a:prstGeom prst="rect">
              <a:avLst/>
            </a:prstGeom>
            <a:solidFill>
              <a:srgbClr val="F67F4C">
                <a:alpha val="69803"/>
              </a:srgbClr>
            </a:solidFill>
          </p:spPr>
          <p:txBody>
            <a:bodyPr/>
            <a:lstStyle/>
            <a:p>
              <a:endParaRPr/>
            </a:p>
          </p:txBody>
        </p:sp>
        <p:sp>
          <p:nvSpPr>
            <p:cNvPr id="438" name="rc437"/>
            <p:cNvSpPr/>
            <p:nvPr/>
          </p:nvSpPr>
          <p:spPr>
            <a:xfrm>
              <a:off x="6180511" y="4089470"/>
              <a:ext cx="60100" cy="111254"/>
            </a:xfrm>
            <a:prstGeom prst="rect">
              <a:avLst/>
            </a:prstGeom>
            <a:solidFill>
              <a:srgbClr val="C3E5F0">
                <a:alpha val="69803"/>
              </a:srgbClr>
            </a:solidFill>
          </p:spPr>
          <p:txBody>
            <a:bodyPr/>
            <a:lstStyle/>
            <a:p>
              <a:endParaRPr/>
            </a:p>
          </p:txBody>
        </p:sp>
        <p:sp>
          <p:nvSpPr>
            <p:cNvPr id="439" name="rc438"/>
            <p:cNvSpPr/>
            <p:nvPr/>
          </p:nvSpPr>
          <p:spPr>
            <a:xfrm>
              <a:off x="6247289" y="4065969"/>
              <a:ext cx="60100" cy="46335"/>
            </a:xfrm>
            <a:prstGeom prst="rect">
              <a:avLst/>
            </a:prstGeom>
            <a:solidFill>
              <a:srgbClr val="FFD700">
                <a:alpha val="69803"/>
              </a:srgbClr>
            </a:solidFill>
          </p:spPr>
          <p:txBody>
            <a:bodyPr/>
            <a:lstStyle/>
            <a:p>
              <a:endParaRPr/>
            </a:p>
          </p:txBody>
        </p:sp>
        <p:sp>
          <p:nvSpPr>
            <p:cNvPr id="440" name="rc439"/>
            <p:cNvSpPr/>
            <p:nvPr/>
          </p:nvSpPr>
          <p:spPr>
            <a:xfrm>
              <a:off x="6247289" y="3255553"/>
              <a:ext cx="60100" cy="32899"/>
            </a:xfrm>
            <a:prstGeom prst="rect">
              <a:avLst/>
            </a:prstGeom>
            <a:solidFill>
              <a:srgbClr val="374C9B">
                <a:alpha val="69803"/>
              </a:srgbClr>
            </a:solidFill>
          </p:spPr>
          <p:txBody>
            <a:bodyPr/>
            <a:lstStyle/>
            <a:p>
              <a:endParaRPr/>
            </a:p>
          </p:txBody>
        </p:sp>
        <p:sp>
          <p:nvSpPr>
            <p:cNvPr id="441" name="rc440"/>
            <p:cNvSpPr/>
            <p:nvPr/>
          </p:nvSpPr>
          <p:spPr>
            <a:xfrm>
              <a:off x="6247289" y="3717363"/>
              <a:ext cx="60100" cy="98176"/>
            </a:xfrm>
            <a:prstGeom prst="rect">
              <a:avLst/>
            </a:prstGeom>
            <a:solidFill>
              <a:srgbClr val="A40026">
                <a:alpha val="69803"/>
              </a:srgbClr>
            </a:solidFill>
          </p:spPr>
          <p:txBody>
            <a:bodyPr/>
            <a:lstStyle/>
            <a:p>
              <a:endParaRPr/>
            </a:p>
          </p:txBody>
        </p:sp>
        <p:sp>
          <p:nvSpPr>
            <p:cNvPr id="442" name="rc441"/>
            <p:cNvSpPr/>
            <p:nvPr/>
          </p:nvSpPr>
          <p:spPr>
            <a:xfrm>
              <a:off x="6247289" y="4254041"/>
              <a:ext cx="60100" cy="134518"/>
            </a:xfrm>
            <a:prstGeom prst="rect">
              <a:avLst/>
            </a:prstGeom>
            <a:solidFill>
              <a:srgbClr val="6C8F98">
                <a:alpha val="69803"/>
              </a:srgbClr>
            </a:solidFill>
          </p:spPr>
          <p:txBody>
            <a:bodyPr/>
            <a:lstStyle/>
            <a:p>
              <a:endParaRPr/>
            </a:p>
          </p:txBody>
        </p:sp>
        <p:sp>
          <p:nvSpPr>
            <p:cNvPr id="443" name="rc442"/>
            <p:cNvSpPr/>
            <p:nvPr/>
          </p:nvSpPr>
          <p:spPr>
            <a:xfrm>
              <a:off x="6247289" y="3288452"/>
              <a:ext cx="60100" cy="428910"/>
            </a:xfrm>
            <a:prstGeom prst="rect">
              <a:avLst/>
            </a:prstGeom>
            <a:solidFill>
              <a:srgbClr val="556B2F">
                <a:alpha val="69803"/>
              </a:srgbClr>
            </a:solidFill>
          </p:spPr>
          <p:txBody>
            <a:bodyPr/>
            <a:lstStyle/>
            <a:p>
              <a:endParaRPr/>
            </a:p>
          </p:txBody>
        </p:sp>
        <p:sp>
          <p:nvSpPr>
            <p:cNvPr id="444" name="rc443"/>
            <p:cNvSpPr/>
            <p:nvPr/>
          </p:nvSpPr>
          <p:spPr>
            <a:xfrm>
              <a:off x="6247289" y="3815540"/>
              <a:ext cx="60100" cy="250429"/>
            </a:xfrm>
            <a:prstGeom prst="rect">
              <a:avLst/>
            </a:prstGeom>
            <a:solidFill>
              <a:srgbClr val="F67F4C">
                <a:alpha val="69803"/>
              </a:srgbClr>
            </a:solidFill>
          </p:spPr>
          <p:txBody>
            <a:bodyPr/>
            <a:lstStyle/>
            <a:p>
              <a:endParaRPr/>
            </a:p>
          </p:txBody>
        </p:sp>
        <p:sp>
          <p:nvSpPr>
            <p:cNvPr id="445" name="rc444"/>
            <p:cNvSpPr/>
            <p:nvPr/>
          </p:nvSpPr>
          <p:spPr>
            <a:xfrm>
              <a:off x="6247289" y="4112304"/>
              <a:ext cx="60100" cy="141736"/>
            </a:xfrm>
            <a:prstGeom prst="rect">
              <a:avLst/>
            </a:prstGeom>
            <a:solidFill>
              <a:srgbClr val="C3E5F0">
                <a:alpha val="69803"/>
              </a:srgbClr>
            </a:solidFill>
          </p:spPr>
          <p:txBody>
            <a:bodyPr/>
            <a:lstStyle/>
            <a:p>
              <a:endParaRPr/>
            </a:p>
          </p:txBody>
        </p:sp>
        <p:sp>
          <p:nvSpPr>
            <p:cNvPr id="446" name="rc445"/>
            <p:cNvSpPr/>
            <p:nvPr/>
          </p:nvSpPr>
          <p:spPr>
            <a:xfrm>
              <a:off x="6325992" y="4140865"/>
              <a:ext cx="60100" cy="42144"/>
            </a:xfrm>
            <a:prstGeom prst="rect">
              <a:avLst/>
            </a:prstGeom>
            <a:solidFill>
              <a:srgbClr val="FFD700">
                <a:alpha val="69803"/>
              </a:srgbClr>
            </a:solidFill>
          </p:spPr>
          <p:txBody>
            <a:bodyPr/>
            <a:lstStyle/>
            <a:p>
              <a:endParaRPr/>
            </a:p>
          </p:txBody>
        </p:sp>
        <p:sp>
          <p:nvSpPr>
            <p:cNvPr id="447" name="rc446"/>
            <p:cNvSpPr/>
            <p:nvPr/>
          </p:nvSpPr>
          <p:spPr>
            <a:xfrm>
              <a:off x="6325992" y="3255215"/>
              <a:ext cx="60100" cy="33237"/>
            </a:xfrm>
            <a:prstGeom prst="rect">
              <a:avLst/>
            </a:prstGeom>
            <a:solidFill>
              <a:srgbClr val="374C9B">
                <a:alpha val="69803"/>
              </a:srgbClr>
            </a:solidFill>
          </p:spPr>
          <p:txBody>
            <a:bodyPr/>
            <a:lstStyle/>
            <a:p>
              <a:endParaRPr/>
            </a:p>
          </p:txBody>
        </p:sp>
        <p:sp>
          <p:nvSpPr>
            <p:cNvPr id="448" name="rc447"/>
            <p:cNvSpPr/>
            <p:nvPr/>
          </p:nvSpPr>
          <p:spPr>
            <a:xfrm>
              <a:off x="6325992" y="3817329"/>
              <a:ext cx="60100" cy="50083"/>
            </a:xfrm>
            <a:prstGeom prst="rect">
              <a:avLst/>
            </a:prstGeom>
            <a:solidFill>
              <a:srgbClr val="A40026">
                <a:alpha val="69803"/>
              </a:srgbClr>
            </a:solidFill>
          </p:spPr>
          <p:txBody>
            <a:bodyPr/>
            <a:lstStyle/>
            <a:p>
              <a:endParaRPr/>
            </a:p>
          </p:txBody>
        </p:sp>
        <p:sp>
          <p:nvSpPr>
            <p:cNvPr id="449" name="rc448"/>
            <p:cNvSpPr/>
            <p:nvPr/>
          </p:nvSpPr>
          <p:spPr>
            <a:xfrm>
              <a:off x="6325992" y="4313944"/>
              <a:ext cx="60100" cy="133353"/>
            </a:xfrm>
            <a:prstGeom prst="rect">
              <a:avLst/>
            </a:prstGeom>
            <a:solidFill>
              <a:srgbClr val="6C8F98">
                <a:alpha val="69803"/>
              </a:srgbClr>
            </a:solidFill>
          </p:spPr>
          <p:txBody>
            <a:bodyPr/>
            <a:lstStyle/>
            <a:p>
              <a:endParaRPr/>
            </a:p>
          </p:txBody>
        </p:sp>
        <p:sp>
          <p:nvSpPr>
            <p:cNvPr id="450" name="rc449"/>
            <p:cNvSpPr/>
            <p:nvPr/>
          </p:nvSpPr>
          <p:spPr>
            <a:xfrm>
              <a:off x="6325992" y="3288452"/>
              <a:ext cx="60100" cy="528876"/>
            </a:xfrm>
            <a:prstGeom prst="rect">
              <a:avLst/>
            </a:prstGeom>
            <a:solidFill>
              <a:srgbClr val="556B2F">
                <a:alpha val="69803"/>
              </a:srgbClr>
            </a:solidFill>
          </p:spPr>
          <p:txBody>
            <a:bodyPr/>
            <a:lstStyle/>
            <a:p>
              <a:endParaRPr/>
            </a:p>
          </p:txBody>
        </p:sp>
        <p:sp>
          <p:nvSpPr>
            <p:cNvPr id="451" name="rc450"/>
            <p:cNvSpPr/>
            <p:nvPr/>
          </p:nvSpPr>
          <p:spPr>
            <a:xfrm>
              <a:off x="6325992" y="3867412"/>
              <a:ext cx="60100" cy="273452"/>
            </a:xfrm>
            <a:prstGeom prst="rect">
              <a:avLst/>
            </a:prstGeom>
            <a:solidFill>
              <a:srgbClr val="F67F4C">
                <a:alpha val="69803"/>
              </a:srgbClr>
            </a:solidFill>
          </p:spPr>
          <p:txBody>
            <a:bodyPr/>
            <a:lstStyle/>
            <a:p>
              <a:endParaRPr/>
            </a:p>
          </p:txBody>
        </p:sp>
        <p:sp>
          <p:nvSpPr>
            <p:cNvPr id="452" name="rc451"/>
            <p:cNvSpPr/>
            <p:nvPr/>
          </p:nvSpPr>
          <p:spPr>
            <a:xfrm>
              <a:off x="6325992" y="4183009"/>
              <a:ext cx="60100" cy="130935"/>
            </a:xfrm>
            <a:prstGeom prst="rect">
              <a:avLst/>
            </a:prstGeom>
            <a:solidFill>
              <a:srgbClr val="C3E5F0">
                <a:alpha val="69803"/>
              </a:srgbClr>
            </a:solidFill>
          </p:spPr>
          <p:txBody>
            <a:bodyPr/>
            <a:lstStyle/>
            <a:p>
              <a:endParaRPr/>
            </a:p>
          </p:txBody>
        </p:sp>
        <p:sp>
          <p:nvSpPr>
            <p:cNvPr id="453" name="rc452"/>
            <p:cNvSpPr/>
            <p:nvPr/>
          </p:nvSpPr>
          <p:spPr>
            <a:xfrm>
              <a:off x="6397541" y="4167751"/>
              <a:ext cx="60100" cy="40352"/>
            </a:xfrm>
            <a:prstGeom prst="rect">
              <a:avLst/>
            </a:prstGeom>
            <a:solidFill>
              <a:srgbClr val="FFD700">
                <a:alpha val="69803"/>
              </a:srgbClr>
            </a:solidFill>
          </p:spPr>
          <p:txBody>
            <a:bodyPr/>
            <a:lstStyle/>
            <a:p>
              <a:endParaRPr/>
            </a:p>
          </p:txBody>
        </p:sp>
        <p:sp>
          <p:nvSpPr>
            <p:cNvPr id="454" name="rc453"/>
            <p:cNvSpPr/>
            <p:nvPr/>
          </p:nvSpPr>
          <p:spPr>
            <a:xfrm>
              <a:off x="6397541" y="3255013"/>
              <a:ext cx="60100" cy="33438"/>
            </a:xfrm>
            <a:prstGeom prst="rect">
              <a:avLst/>
            </a:prstGeom>
            <a:solidFill>
              <a:srgbClr val="374C9B">
                <a:alpha val="69803"/>
              </a:srgbClr>
            </a:solidFill>
          </p:spPr>
          <p:txBody>
            <a:bodyPr/>
            <a:lstStyle/>
            <a:p>
              <a:endParaRPr/>
            </a:p>
          </p:txBody>
        </p:sp>
        <p:sp>
          <p:nvSpPr>
            <p:cNvPr id="455" name="rc454"/>
            <p:cNvSpPr/>
            <p:nvPr/>
          </p:nvSpPr>
          <p:spPr>
            <a:xfrm>
              <a:off x="6397541" y="3847000"/>
              <a:ext cx="60100" cy="22641"/>
            </a:xfrm>
            <a:prstGeom prst="rect">
              <a:avLst/>
            </a:prstGeom>
            <a:solidFill>
              <a:srgbClr val="A40026">
                <a:alpha val="69803"/>
              </a:srgbClr>
            </a:solidFill>
          </p:spPr>
          <p:txBody>
            <a:bodyPr/>
            <a:lstStyle/>
            <a:p>
              <a:endParaRPr/>
            </a:p>
          </p:txBody>
        </p:sp>
        <p:sp>
          <p:nvSpPr>
            <p:cNvPr id="456" name="rc455"/>
            <p:cNvSpPr/>
            <p:nvPr/>
          </p:nvSpPr>
          <p:spPr>
            <a:xfrm>
              <a:off x="6397541" y="4340760"/>
              <a:ext cx="60100" cy="136978"/>
            </a:xfrm>
            <a:prstGeom prst="rect">
              <a:avLst/>
            </a:prstGeom>
            <a:solidFill>
              <a:srgbClr val="6C8F98">
                <a:alpha val="69803"/>
              </a:srgbClr>
            </a:solidFill>
          </p:spPr>
          <p:txBody>
            <a:bodyPr/>
            <a:lstStyle/>
            <a:p>
              <a:endParaRPr/>
            </a:p>
          </p:txBody>
        </p:sp>
        <p:sp>
          <p:nvSpPr>
            <p:cNvPr id="457" name="rc456"/>
            <p:cNvSpPr/>
            <p:nvPr/>
          </p:nvSpPr>
          <p:spPr>
            <a:xfrm>
              <a:off x="6397541" y="3288452"/>
              <a:ext cx="60100" cy="558547"/>
            </a:xfrm>
            <a:prstGeom prst="rect">
              <a:avLst/>
            </a:prstGeom>
            <a:solidFill>
              <a:srgbClr val="556B2F">
                <a:alpha val="69803"/>
              </a:srgbClr>
            </a:solidFill>
          </p:spPr>
          <p:txBody>
            <a:bodyPr/>
            <a:lstStyle/>
            <a:p>
              <a:endParaRPr/>
            </a:p>
          </p:txBody>
        </p:sp>
        <p:sp>
          <p:nvSpPr>
            <p:cNvPr id="458" name="rc457"/>
            <p:cNvSpPr/>
            <p:nvPr/>
          </p:nvSpPr>
          <p:spPr>
            <a:xfrm>
              <a:off x="6397541" y="3869641"/>
              <a:ext cx="60100" cy="298110"/>
            </a:xfrm>
            <a:prstGeom prst="rect">
              <a:avLst/>
            </a:prstGeom>
            <a:solidFill>
              <a:srgbClr val="F67F4C">
                <a:alpha val="69803"/>
              </a:srgbClr>
            </a:solidFill>
          </p:spPr>
          <p:txBody>
            <a:bodyPr/>
            <a:lstStyle/>
            <a:p>
              <a:endParaRPr/>
            </a:p>
          </p:txBody>
        </p:sp>
        <p:sp>
          <p:nvSpPr>
            <p:cNvPr id="459" name="rc458"/>
            <p:cNvSpPr/>
            <p:nvPr/>
          </p:nvSpPr>
          <p:spPr>
            <a:xfrm>
              <a:off x="6397541" y="4208104"/>
              <a:ext cx="60100" cy="132656"/>
            </a:xfrm>
            <a:prstGeom prst="rect">
              <a:avLst/>
            </a:prstGeom>
            <a:solidFill>
              <a:srgbClr val="C3E5F0">
                <a:alpha val="69803"/>
              </a:srgbClr>
            </a:solidFill>
          </p:spPr>
          <p:txBody>
            <a:bodyPr/>
            <a:lstStyle/>
            <a:p>
              <a:endParaRPr/>
            </a:p>
          </p:txBody>
        </p:sp>
        <p:sp>
          <p:nvSpPr>
            <p:cNvPr id="460" name="rc459"/>
            <p:cNvSpPr/>
            <p:nvPr/>
          </p:nvSpPr>
          <p:spPr>
            <a:xfrm>
              <a:off x="6464319" y="4142233"/>
              <a:ext cx="60100" cy="39076"/>
            </a:xfrm>
            <a:prstGeom prst="rect">
              <a:avLst/>
            </a:prstGeom>
            <a:solidFill>
              <a:srgbClr val="FFD700">
                <a:alpha val="69803"/>
              </a:srgbClr>
            </a:solidFill>
          </p:spPr>
          <p:txBody>
            <a:bodyPr/>
            <a:lstStyle/>
            <a:p>
              <a:endParaRPr/>
            </a:p>
          </p:txBody>
        </p:sp>
        <p:sp>
          <p:nvSpPr>
            <p:cNvPr id="461" name="rc460"/>
            <p:cNvSpPr/>
            <p:nvPr/>
          </p:nvSpPr>
          <p:spPr>
            <a:xfrm>
              <a:off x="6464319" y="3255102"/>
              <a:ext cx="60100" cy="33349"/>
            </a:xfrm>
            <a:prstGeom prst="rect">
              <a:avLst/>
            </a:prstGeom>
            <a:solidFill>
              <a:srgbClr val="374C9B">
                <a:alpha val="69803"/>
              </a:srgbClr>
            </a:solidFill>
          </p:spPr>
          <p:txBody>
            <a:bodyPr/>
            <a:lstStyle/>
            <a:p>
              <a:endParaRPr/>
            </a:p>
          </p:txBody>
        </p:sp>
        <p:sp>
          <p:nvSpPr>
            <p:cNvPr id="462" name="rc461"/>
            <p:cNvSpPr/>
            <p:nvPr/>
          </p:nvSpPr>
          <p:spPr>
            <a:xfrm>
              <a:off x="6464319" y="3806758"/>
              <a:ext cx="60100" cy="9887"/>
            </a:xfrm>
            <a:prstGeom prst="rect">
              <a:avLst/>
            </a:prstGeom>
            <a:solidFill>
              <a:srgbClr val="A40026">
                <a:alpha val="69803"/>
              </a:srgbClr>
            </a:solidFill>
          </p:spPr>
          <p:txBody>
            <a:bodyPr/>
            <a:lstStyle/>
            <a:p>
              <a:endParaRPr/>
            </a:p>
          </p:txBody>
        </p:sp>
        <p:sp>
          <p:nvSpPr>
            <p:cNvPr id="463" name="rc462"/>
            <p:cNvSpPr/>
            <p:nvPr/>
          </p:nvSpPr>
          <p:spPr>
            <a:xfrm>
              <a:off x="6464319" y="4326228"/>
              <a:ext cx="60100" cy="140615"/>
            </a:xfrm>
            <a:prstGeom prst="rect">
              <a:avLst/>
            </a:prstGeom>
            <a:solidFill>
              <a:srgbClr val="6C8F98">
                <a:alpha val="69803"/>
              </a:srgbClr>
            </a:solidFill>
          </p:spPr>
          <p:txBody>
            <a:bodyPr/>
            <a:lstStyle/>
            <a:p>
              <a:endParaRPr/>
            </a:p>
          </p:txBody>
        </p:sp>
        <p:sp>
          <p:nvSpPr>
            <p:cNvPr id="464" name="rc463"/>
            <p:cNvSpPr/>
            <p:nvPr/>
          </p:nvSpPr>
          <p:spPr>
            <a:xfrm>
              <a:off x="6464319" y="3288452"/>
              <a:ext cx="60100" cy="518305"/>
            </a:xfrm>
            <a:prstGeom prst="rect">
              <a:avLst/>
            </a:prstGeom>
            <a:solidFill>
              <a:srgbClr val="556B2F">
                <a:alpha val="69803"/>
              </a:srgbClr>
            </a:solidFill>
          </p:spPr>
          <p:txBody>
            <a:bodyPr/>
            <a:lstStyle/>
            <a:p>
              <a:endParaRPr/>
            </a:p>
          </p:txBody>
        </p:sp>
        <p:sp>
          <p:nvSpPr>
            <p:cNvPr id="465" name="rc464"/>
            <p:cNvSpPr/>
            <p:nvPr/>
          </p:nvSpPr>
          <p:spPr>
            <a:xfrm>
              <a:off x="6464319" y="3816646"/>
              <a:ext cx="60100" cy="325587"/>
            </a:xfrm>
            <a:prstGeom prst="rect">
              <a:avLst/>
            </a:prstGeom>
            <a:solidFill>
              <a:srgbClr val="F67F4C">
                <a:alpha val="69803"/>
              </a:srgbClr>
            </a:solidFill>
          </p:spPr>
          <p:txBody>
            <a:bodyPr/>
            <a:lstStyle/>
            <a:p>
              <a:endParaRPr/>
            </a:p>
          </p:txBody>
        </p:sp>
        <p:sp>
          <p:nvSpPr>
            <p:cNvPr id="466" name="rc465"/>
            <p:cNvSpPr/>
            <p:nvPr/>
          </p:nvSpPr>
          <p:spPr>
            <a:xfrm>
              <a:off x="6464319" y="4181309"/>
              <a:ext cx="60100" cy="144918"/>
            </a:xfrm>
            <a:prstGeom prst="rect">
              <a:avLst/>
            </a:prstGeom>
            <a:solidFill>
              <a:srgbClr val="C3E5F0">
                <a:alpha val="69803"/>
              </a:srgbClr>
            </a:solidFill>
          </p:spPr>
          <p:txBody>
            <a:bodyPr/>
            <a:lstStyle/>
            <a:p>
              <a:endParaRPr/>
            </a:p>
          </p:txBody>
        </p:sp>
        <p:sp>
          <p:nvSpPr>
            <p:cNvPr id="467" name="rc466"/>
            <p:cNvSpPr/>
            <p:nvPr/>
          </p:nvSpPr>
          <p:spPr>
            <a:xfrm>
              <a:off x="6543022" y="4263707"/>
              <a:ext cx="60100" cy="35955"/>
            </a:xfrm>
            <a:prstGeom prst="rect">
              <a:avLst/>
            </a:prstGeom>
            <a:solidFill>
              <a:srgbClr val="FFD700">
                <a:alpha val="69803"/>
              </a:srgbClr>
            </a:solidFill>
          </p:spPr>
          <p:txBody>
            <a:bodyPr/>
            <a:lstStyle/>
            <a:p>
              <a:endParaRPr/>
            </a:p>
          </p:txBody>
        </p:sp>
        <p:sp>
          <p:nvSpPr>
            <p:cNvPr id="468" name="rc467"/>
            <p:cNvSpPr/>
            <p:nvPr/>
          </p:nvSpPr>
          <p:spPr>
            <a:xfrm>
              <a:off x="6543022" y="3255814"/>
              <a:ext cx="60100" cy="32638"/>
            </a:xfrm>
            <a:prstGeom prst="rect">
              <a:avLst/>
            </a:prstGeom>
            <a:solidFill>
              <a:srgbClr val="374C9B">
                <a:alpha val="69803"/>
              </a:srgbClr>
            </a:solidFill>
          </p:spPr>
          <p:txBody>
            <a:bodyPr/>
            <a:lstStyle/>
            <a:p>
              <a:endParaRPr/>
            </a:p>
          </p:txBody>
        </p:sp>
        <p:sp>
          <p:nvSpPr>
            <p:cNvPr id="469" name="rc468"/>
            <p:cNvSpPr/>
            <p:nvPr/>
          </p:nvSpPr>
          <p:spPr>
            <a:xfrm>
              <a:off x="6543022" y="3890671"/>
              <a:ext cx="60100" cy="19313"/>
            </a:xfrm>
            <a:prstGeom prst="rect">
              <a:avLst/>
            </a:prstGeom>
            <a:solidFill>
              <a:srgbClr val="A40026">
                <a:alpha val="69803"/>
              </a:srgbClr>
            </a:solidFill>
          </p:spPr>
          <p:txBody>
            <a:bodyPr/>
            <a:lstStyle/>
            <a:p>
              <a:endParaRPr/>
            </a:p>
          </p:txBody>
        </p:sp>
        <p:sp>
          <p:nvSpPr>
            <p:cNvPr id="470" name="rc469"/>
            <p:cNvSpPr/>
            <p:nvPr/>
          </p:nvSpPr>
          <p:spPr>
            <a:xfrm>
              <a:off x="6543022" y="4462438"/>
              <a:ext cx="60100" cy="146357"/>
            </a:xfrm>
            <a:prstGeom prst="rect">
              <a:avLst/>
            </a:prstGeom>
            <a:solidFill>
              <a:srgbClr val="6C8F98">
                <a:alpha val="69803"/>
              </a:srgbClr>
            </a:solidFill>
          </p:spPr>
          <p:txBody>
            <a:bodyPr/>
            <a:lstStyle/>
            <a:p>
              <a:endParaRPr/>
            </a:p>
          </p:txBody>
        </p:sp>
        <p:sp>
          <p:nvSpPr>
            <p:cNvPr id="471" name="rc470"/>
            <p:cNvSpPr/>
            <p:nvPr/>
          </p:nvSpPr>
          <p:spPr>
            <a:xfrm>
              <a:off x="6543022" y="3288452"/>
              <a:ext cx="60100" cy="602218"/>
            </a:xfrm>
            <a:prstGeom prst="rect">
              <a:avLst/>
            </a:prstGeom>
            <a:solidFill>
              <a:srgbClr val="556B2F">
                <a:alpha val="69803"/>
              </a:srgbClr>
            </a:solidFill>
          </p:spPr>
          <p:txBody>
            <a:bodyPr/>
            <a:lstStyle/>
            <a:p>
              <a:endParaRPr/>
            </a:p>
          </p:txBody>
        </p:sp>
        <p:sp>
          <p:nvSpPr>
            <p:cNvPr id="472" name="rc471"/>
            <p:cNvSpPr/>
            <p:nvPr/>
          </p:nvSpPr>
          <p:spPr>
            <a:xfrm>
              <a:off x="6543022" y="3909984"/>
              <a:ext cx="60100" cy="353723"/>
            </a:xfrm>
            <a:prstGeom prst="rect">
              <a:avLst/>
            </a:prstGeom>
            <a:solidFill>
              <a:srgbClr val="F67F4C">
                <a:alpha val="69803"/>
              </a:srgbClr>
            </a:solidFill>
          </p:spPr>
          <p:txBody>
            <a:bodyPr/>
            <a:lstStyle/>
            <a:p>
              <a:endParaRPr/>
            </a:p>
          </p:txBody>
        </p:sp>
        <p:sp>
          <p:nvSpPr>
            <p:cNvPr id="473" name="rc472"/>
            <p:cNvSpPr/>
            <p:nvPr/>
          </p:nvSpPr>
          <p:spPr>
            <a:xfrm>
              <a:off x="6543022" y="4299663"/>
              <a:ext cx="60100" cy="162775"/>
            </a:xfrm>
            <a:prstGeom prst="rect">
              <a:avLst/>
            </a:prstGeom>
            <a:solidFill>
              <a:srgbClr val="C3E5F0">
                <a:alpha val="69803"/>
              </a:srgbClr>
            </a:solidFill>
          </p:spPr>
          <p:txBody>
            <a:bodyPr/>
            <a:lstStyle/>
            <a:p>
              <a:endParaRPr/>
            </a:p>
          </p:txBody>
        </p:sp>
        <p:sp>
          <p:nvSpPr>
            <p:cNvPr id="474" name="rc473"/>
            <p:cNvSpPr/>
            <p:nvPr/>
          </p:nvSpPr>
          <p:spPr>
            <a:xfrm>
              <a:off x="6614570" y="4250558"/>
              <a:ext cx="60100" cy="32293"/>
            </a:xfrm>
            <a:prstGeom prst="rect">
              <a:avLst/>
            </a:prstGeom>
            <a:solidFill>
              <a:srgbClr val="FFD700">
                <a:alpha val="69803"/>
              </a:srgbClr>
            </a:solidFill>
          </p:spPr>
          <p:txBody>
            <a:bodyPr/>
            <a:lstStyle/>
            <a:p>
              <a:endParaRPr/>
            </a:p>
          </p:txBody>
        </p:sp>
        <p:sp>
          <p:nvSpPr>
            <p:cNvPr id="475" name="rc474"/>
            <p:cNvSpPr/>
            <p:nvPr/>
          </p:nvSpPr>
          <p:spPr>
            <a:xfrm>
              <a:off x="6614570" y="3256414"/>
              <a:ext cx="60100" cy="32037"/>
            </a:xfrm>
            <a:prstGeom prst="rect">
              <a:avLst/>
            </a:prstGeom>
            <a:solidFill>
              <a:srgbClr val="374C9B">
                <a:alpha val="69803"/>
              </a:srgbClr>
            </a:solidFill>
          </p:spPr>
          <p:txBody>
            <a:bodyPr/>
            <a:lstStyle/>
            <a:p>
              <a:endParaRPr/>
            </a:p>
          </p:txBody>
        </p:sp>
        <p:sp>
          <p:nvSpPr>
            <p:cNvPr id="476" name="rc475"/>
            <p:cNvSpPr/>
            <p:nvPr/>
          </p:nvSpPr>
          <p:spPr>
            <a:xfrm>
              <a:off x="6614570" y="3845924"/>
              <a:ext cx="60100" cy="28052"/>
            </a:xfrm>
            <a:prstGeom prst="rect">
              <a:avLst/>
            </a:prstGeom>
            <a:solidFill>
              <a:srgbClr val="A40026">
                <a:alpha val="69803"/>
              </a:srgbClr>
            </a:solidFill>
          </p:spPr>
          <p:txBody>
            <a:bodyPr/>
            <a:lstStyle/>
            <a:p>
              <a:endParaRPr/>
            </a:p>
          </p:txBody>
        </p:sp>
        <p:sp>
          <p:nvSpPr>
            <p:cNvPr id="477" name="rc476"/>
            <p:cNvSpPr/>
            <p:nvPr/>
          </p:nvSpPr>
          <p:spPr>
            <a:xfrm>
              <a:off x="6614570" y="4444728"/>
              <a:ext cx="60100" cy="153767"/>
            </a:xfrm>
            <a:prstGeom prst="rect">
              <a:avLst/>
            </a:prstGeom>
            <a:solidFill>
              <a:srgbClr val="6C8F98">
                <a:alpha val="69803"/>
              </a:srgbClr>
            </a:solidFill>
          </p:spPr>
          <p:txBody>
            <a:bodyPr/>
            <a:lstStyle/>
            <a:p>
              <a:endParaRPr/>
            </a:p>
          </p:txBody>
        </p:sp>
        <p:sp>
          <p:nvSpPr>
            <p:cNvPr id="478" name="rc477"/>
            <p:cNvSpPr/>
            <p:nvPr/>
          </p:nvSpPr>
          <p:spPr>
            <a:xfrm>
              <a:off x="6614570" y="3288452"/>
              <a:ext cx="60100" cy="557472"/>
            </a:xfrm>
            <a:prstGeom prst="rect">
              <a:avLst/>
            </a:prstGeom>
            <a:solidFill>
              <a:srgbClr val="556B2F">
                <a:alpha val="69803"/>
              </a:srgbClr>
            </a:solidFill>
          </p:spPr>
          <p:txBody>
            <a:bodyPr/>
            <a:lstStyle/>
            <a:p>
              <a:endParaRPr/>
            </a:p>
          </p:txBody>
        </p:sp>
        <p:sp>
          <p:nvSpPr>
            <p:cNvPr id="479" name="rc478"/>
            <p:cNvSpPr/>
            <p:nvPr/>
          </p:nvSpPr>
          <p:spPr>
            <a:xfrm>
              <a:off x="6614570" y="3873977"/>
              <a:ext cx="60100" cy="376580"/>
            </a:xfrm>
            <a:prstGeom prst="rect">
              <a:avLst/>
            </a:prstGeom>
            <a:solidFill>
              <a:srgbClr val="F67F4C">
                <a:alpha val="69803"/>
              </a:srgbClr>
            </a:solidFill>
          </p:spPr>
          <p:txBody>
            <a:bodyPr/>
            <a:lstStyle/>
            <a:p>
              <a:endParaRPr/>
            </a:p>
          </p:txBody>
        </p:sp>
        <p:sp>
          <p:nvSpPr>
            <p:cNvPr id="480" name="rc479"/>
            <p:cNvSpPr/>
            <p:nvPr/>
          </p:nvSpPr>
          <p:spPr>
            <a:xfrm>
              <a:off x="6614570" y="4282851"/>
              <a:ext cx="60100" cy="161876"/>
            </a:xfrm>
            <a:prstGeom prst="rect">
              <a:avLst/>
            </a:prstGeom>
            <a:solidFill>
              <a:srgbClr val="C3E5F0">
                <a:alpha val="69803"/>
              </a:srgbClr>
            </a:solidFill>
          </p:spPr>
          <p:txBody>
            <a:bodyPr/>
            <a:lstStyle/>
            <a:p>
              <a:endParaRPr/>
            </a:p>
          </p:txBody>
        </p:sp>
        <p:sp>
          <p:nvSpPr>
            <p:cNvPr id="481" name="rc480"/>
            <p:cNvSpPr/>
            <p:nvPr/>
          </p:nvSpPr>
          <p:spPr>
            <a:xfrm>
              <a:off x="6690888" y="4270859"/>
              <a:ext cx="60100" cy="28947"/>
            </a:xfrm>
            <a:prstGeom prst="rect">
              <a:avLst/>
            </a:prstGeom>
            <a:solidFill>
              <a:srgbClr val="FFD700">
                <a:alpha val="69803"/>
              </a:srgbClr>
            </a:solidFill>
          </p:spPr>
          <p:txBody>
            <a:bodyPr/>
            <a:lstStyle/>
            <a:p>
              <a:endParaRPr/>
            </a:p>
          </p:txBody>
        </p:sp>
        <p:sp>
          <p:nvSpPr>
            <p:cNvPr id="482" name="rc481"/>
            <p:cNvSpPr/>
            <p:nvPr/>
          </p:nvSpPr>
          <p:spPr>
            <a:xfrm>
              <a:off x="6690888" y="3256823"/>
              <a:ext cx="60100" cy="31629"/>
            </a:xfrm>
            <a:prstGeom prst="rect">
              <a:avLst/>
            </a:prstGeom>
            <a:solidFill>
              <a:srgbClr val="374C9B">
                <a:alpha val="69803"/>
              </a:srgbClr>
            </a:solidFill>
          </p:spPr>
          <p:txBody>
            <a:bodyPr/>
            <a:lstStyle/>
            <a:p>
              <a:endParaRPr/>
            </a:p>
          </p:txBody>
        </p:sp>
        <p:sp>
          <p:nvSpPr>
            <p:cNvPr id="483" name="rc482"/>
            <p:cNvSpPr/>
            <p:nvPr/>
          </p:nvSpPr>
          <p:spPr>
            <a:xfrm>
              <a:off x="6690888" y="3852569"/>
              <a:ext cx="60100" cy="31535"/>
            </a:xfrm>
            <a:prstGeom prst="rect">
              <a:avLst/>
            </a:prstGeom>
            <a:solidFill>
              <a:srgbClr val="A40026">
                <a:alpha val="69803"/>
              </a:srgbClr>
            </a:solidFill>
          </p:spPr>
          <p:txBody>
            <a:bodyPr/>
            <a:lstStyle/>
            <a:p>
              <a:endParaRPr/>
            </a:p>
          </p:txBody>
        </p:sp>
        <p:sp>
          <p:nvSpPr>
            <p:cNvPr id="484" name="rc483"/>
            <p:cNvSpPr/>
            <p:nvPr/>
          </p:nvSpPr>
          <p:spPr>
            <a:xfrm>
              <a:off x="6690888" y="4435679"/>
              <a:ext cx="60100" cy="157046"/>
            </a:xfrm>
            <a:prstGeom prst="rect">
              <a:avLst/>
            </a:prstGeom>
            <a:solidFill>
              <a:srgbClr val="6C8F98">
                <a:alpha val="69803"/>
              </a:srgbClr>
            </a:solidFill>
          </p:spPr>
          <p:txBody>
            <a:bodyPr/>
            <a:lstStyle/>
            <a:p>
              <a:endParaRPr/>
            </a:p>
          </p:txBody>
        </p:sp>
        <p:sp>
          <p:nvSpPr>
            <p:cNvPr id="485" name="rc484"/>
            <p:cNvSpPr/>
            <p:nvPr/>
          </p:nvSpPr>
          <p:spPr>
            <a:xfrm>
              <a:off x="6690888" y="3288452"/>
              <a:ext cx="60100" cy="564116"/>
            </a:xfrm>
            <a:prstGeom prst="rect">
              <a:avLst/>
            </a:prstGeom>
            <a:solidFill>
              <a:srgbClr val="556B2F">
                <a:alpha val="69803"/>
              </a:srgbClr>
            </a:solidFill>
          </p:spPr>
          <p:txBody>
            <a:bodyPr/>
            <a:lstStyle/>
            <a:p>
              <a:endParaRPr/>
            </a:p>
          </p:txBody>
        </p:sp>
        <p:sp>
          <p:nvSpPr>
            <p:cNvPr id="486" name="rc485"/>
            <p:cNvSpPr/>
            <p:nvPr/>
          </p:nvSpPr>
          <p:spPr>
            <a:xfrm>
              <a:off x="6690888" y="3884104"/>
              <a:ext cx="60100" cy="386755"/>
            </a:xfrm>
            <a:prstGeom prst="rect">
              <a:avLst/>
            </a:prstGeom>
            <a:solidFill>
              <a:srgbClr val="F67F4C">
                <a:alpha val="69803"/>
              </a:srgbClr>
            </a:solidFill>
          </p:spPr>
          <p:txBody>
            <a:bodyPr/>
            <a:lstStyle/>
            <a:p>
              <a:endParaRPr/>
            </a:p>
          </p:txBody>
        </p:sp>
        <p:sp>
          <p:nvSpPr>
            <p:cNvPr id="487" name="rc486"/>
            <p:cNvSpPr/>
            <p:nvPr/>
          </p:nvSpPr>
          <p:spPr>
            <a:xfrm>
              <a:off x="6690888" y="4299807"/>
              <a:ext cx="60100" cy="135872"/>
            </a:xfrm>
            <a:prstGeom prst="rect">
              <a:avLst/>
            </a:prstGeom>
            <a:solidFill>
              <a:srgbClr val="C3E5F0">
                <a:alpha val="69803"/>
              </a:srgbClr>
            </a:solidFill>
          </p:spPr>
          <p:txBody>
            <a:bodyPr/>
            <a:lstStyle/>
            <a:p>
              <a:endParaRPr/>
            </a:p>
          </p:txBody>
        </p:sp>
        <p:sp>
          <p:nvSpPr>
            <p:cNvPr id="488" name="rc487"/>
            <p:cNvSpPr/>
            <p:nvPr/>
          </p:nvSpPr>
          <p:spPr>
            <a:xfrm>
              <a:off x="6762437" y="4225845"/>
              <a:ext cx="60100" cy="26172"/>
            </a:xfrm>
            <a:prstGeom prst="rect">
              <a:avLst/>
            </a:prstGeom>
            <a:solidFill>
              <a:srgbClr val="FFD700">
                <a:alpha val="69803"/>
              </a:srgbClr>
            </a:solidFill>
          </p:spPr>
          <p:txBody>
            <a:bodyPr/>
            <a:lstStyle/>
            <a:p>
              <a:endParaRPr/>
            </a:p>
          </p:txBody>
        </p:sp>
        <p:sp>
          <p:nvSpPr>
            <p:cNvPr id="489" name="rc488"/>
            <p:cNvSpPr/>
            <p:nvPr/>
          </p:nvSpPr>
          <p:spPr>
            <a:xfrm>
              <a:off x="6762437" y="3257552"/>
              <a:ext cx="60100" cy="30899"/>
            </a:xfrm>
            <a:prstGeom prst="rect">
              <a:avLst/>
            </a:prstGeom>
            <a:solidFill>
              <a:srgbClr val="374C9B">
                <a:alpha val="69803"/>
              </a:srgbClr>
            </a:solidFill>
          </p:spPr>
          <p:txBody>
            <a:bodyPr/>
            <a:lstStyle/>
            <a:p>
              <a:endParaRPr/>
            </a:p>
          </p:txBody>
        </p:sp>
        <p:sp>
          <p:nvSpPr>
            <p:cNvPr id="490" name="rc489"/>
            <p:cNvSpPr/>
            <p:nvPr/>
          </p:nvSpPr>
          <p:spPr>
            <a:xfrm>
              <a:off x="6762437" y="3812259"/>
              <a:ext cx="60100" cy="28761"/>
            </a:xfrm>
            <a:prstGeom prst="rect">
              <a:avLst/>
            </a:prstGeom>
            <a:solidFill>
              <a:srgbClr val="A40026">
                <a:alpha val="69803"/>
              </a:srgbClr>
            </a:solidFill>
          </p:spPr>
          <p:txBody>
            <a:bodyPr/>
            <a:lstStyle/>
            <a:p>
              <a:endParaRPr/>
            </a:p>
          </p:txBody>
        </p:sp>
        <p:sp>
          <p:nvSpPr>
            <p:cNvPr id="491" name="rc490"/>
            <p:cNvSpPr/>
            <p:nvPr/>
          </p:nvSpPr>
          <p:spPr>
            <a:xfrm>
              <a:off x="6762437" y="4360008"/>
              <a:ext cx="60100" cy="155149"/>
            </a:xfrm>
            <a:prstGeom prst="rect">
              <a:avLst/>
            </a:prstGeom>
            <a:solidFill>
              <a:srgbClr val="6C8F98">
                <a:alpha val="69803"/>
              </a:srgbClr>
            </a:solidFill>
          </p:spPr>
          <p:txBody>
            <a:bodyPr/>
            <a:lstStyle/>
            <a:p>
              <a:endParaRPr/>
            </a:p>
          </p:txBody>
        </p:sp>
        <p:sp>
          <p:nvSpPr>
            <p:cNvPr id="492" name="rc491"/>
            <p:cNvSpPr/>
            <p:nvPr/>
          </p:nvSpPr>
          <p:spPr>
            <a:xfrm>
              <a:off x="6762437" y="3288452"/>
              <a:ext cx="60100" cy="523806"/>
            </a:xfrm>
            <a:prstGeom prst="rect">
              <a:avLst/>
            </a:prstGeom>
            <a:solidFill>
              <a:srgbClr val="556B2F">
                <a:alpha val="69803"/>
              </a:srgbClr>
            </a:solidFill>
          </p:spPr>
          <p:txBody>
            <a:bodyPr/>
            <a:lstStyle/>
            <a:p>
              <a:endParaRPr/>
            </a:p>
          </p:txBody>
        </p:sp>
        <p:sp>
          <p:nvSpPr>
            <p:cNvPr id="493" name="rc492"/>
            <p:cNvSpPr/>
            <p:nvPr/>
          </p:nvSpPr>
          <p:spPr>
            <a:xfrm>
              <a:off x="6762437" y="3841020"/>
              <a:ext cx="60100" cy="384825"/>
            </a:xfrm>
            <a:prstGeom prst="rect">
              <a:avLst/>
            </a:prstGeom>
            <a:solidFill>
              <a:srgbClr val="F67F4C">
                <a:alpha val="69803"/>
              </a:srgbClr>
            </a:solidFill>
          </p:spPr>
          <p:txBody>
            <a:bodyPr/>
            <a:lstStyle/>
            <a:p>
              <a:endParaRPr/>
            </a:p>
          </p:txBody>
        </p:sp>
        <p:sp>
          <p:nvSpPr>
            <p:cNvPr id="494" name="rc493"/>
            <p:cNvSpPr/>
            <p:nvPr/>
          </p:nvSpPr>
          <p:spPr>
            <a:xfrm>
              <a:off x="6762437" y="4252018"/>
              <a:ext cx="60100" cy="107989"/>
            </a:xfrm>
            <a:prstGeom prst="rect">
              <a:avLst/>
            </a:prstGeom>
            <a:solidFill>
              <a:srgbClr val="C3E5F0">
                <a:alpha val="69803"/>
              </a:srgbClr>
            </a:solidFill>
          </p:spPr>
          <p:txBody>
            <a:bodyPr/>
            <a:lstStyle/>
            <a:p>
              <a:endParaRPr/>
            </a:p>
          </p:txBody>
        </p:sp>
        <p:sp>
          <p:nvSpPr>
            <p:cNvPr id="495" name="rc494"/>
            <p:cNvSpPr/>
            <p:nvPr/>
          </p:nvSpPr>
          <p:spPr>
            <a:xfrm>
              <a:off x="6831600" y="4245360"/>
              <a:ext cx="60100" cy="24447"/>
            </a:xfrm>
            <a:prstGeom prst="rect">
              <a:avLst/>
            </a:prstGeom>
            <a:solidFill>
              <a:srgbClr val="FFD700">
                <a:alpha val="69803"/>
              </a:srgbClr>
            </a:solidFill>
          </p:spPr>
          <p:txBody>
            <a:bodyPr/>
            <a:lstStyle/>
            <a:p>
              <a:endParaRPr/>
            </a:p>
          </p:txBody>
        </p:sp>
        <p:sp>
          <p:nvSpPr>
            <p:cNvPr id="496" name="rc495"/>
            <p:cNvSpPr/>
            <p:nvPr/>
          </p:nvSpPr>
          <p:spPr>
            <a:xfrm>
              <a:off x="6831600" y="3258551"/>
              <a:ext cx="60100" cy="29901"/>
            </a:xfrm>
            <a:prstGeom prst="rect">
              <a:avLst/>
            </a:prstGeom>
            <a:solidFill>
              <a:srgbClr val="374C9B">
                <a:alpha val="69803"/>
              </a:srgbClr>
            </a:solidFill>
          </p:spPr>
          <p:txBody>
            <a:bodyPr/>
            <a:lstStyle/>
            <a:p>
              <a:endParaRPr/>
            </a:p>
          </p:txBody>
        </p:sp>
        <p:sp>
          <p:nvSpPr>
            <p:cNvPr id="497" name="rc496"/>
            <p:cNvSpPr/>
            <p:nvPr/>
          </p:nvSpPr>
          <p:spPr>
            <a:xfrm>
              <a:off x="6831600" y="3852585"/>
              <a:ext cx="60100" cy="12696"/>
            </a:xfrm>
            <a:prstGeom prst="rect">
              <a:avLst/>
            </a:prstGeom>
            <a:solidFill>
              <a:srgbClr val="A40026">
                <a:alpha val="69803"/>
              </a:srgbClr>
            </a:solidFill>
          </p:spPr>
          <p:txBody>
            <a:bodyPr/>
            <a:lstStyle/>
            <a:p>
              <a:endParaRPr/>
            </a:p>
          </p:txBody>
        </p:sp>
        <p:sp>
          <p:nvSpPr>
            <p:cNvPr id="498" name="rc497"/>
            <p:cNvSpPr/>
            <p:nvPr/>
          </p:nvSpPr>
          <p:spPr>
            <a:xfrm>
              <a:off x="6831600" y="4363219"/>
              <a:ext cx="60100" cy="150577"/>
            </a:xfrm>
            <a:prstGeom prst="rect">
              <a:avLst/>
            </a:prstGeom>
            <a:solidFill>
              <a:srgbClr val="6C8F98">
                <a:alpha val="69803"/>
              </a:srgbClr>
            </a:solidFill>
          </p:spPr>
          <p:txBody>
            <a:bodyPr/>
            <a:lstStyle/>
            <a:p>
              <a:endParaRPr/>
            </a:p>
          </p:txBody>
        </p:sp>
        <p:sp>
          <p:nvSpPr>
            <p:cNvPr id="499" name="rc498"/>
            <p:cNvSpPr/>
            <p:nvPr/>
          </p:nvSpPr>
          <p:spPr>
            <a:xfrm>
              <a:off x="6831600" y="3288452"/>
              <a:ext cx="60100" cy="564133"/>
            </a:xfrm>
            <a:prstGeom prst="rect">
              <a:avLst/>
            </a:prstGeom>
            <a:solidFill>
              <a:srgbClr val="556B2F">
                <a:alpha val="69803"/>
              </a:srgbClr>
            </a:solidFill>
          </p:spPr>
          <p:txBody>
            <a:bodyPr/>
            <a:lstStyle/>
            <a:p>
              <a:endParaRPr/>
            </a:p>
          </p:txBody>
        </p:sp>
        <p:sp>
          <p:nvSpPr>
            <p:cNvPr id="500" name="rc499"/>
            <p:cNvSpPr/>
            <p:nvPr/>
          </p:nvSpPr>
          <p:spPr>
            <a:xfrm>
              <a:off x="6831600" y="3865282"/>
              <a:ext cx="60100" cy="380078"/>
            </a:xfrm>
            <a:prstGeom prst="rect">
              <a:avLst/>
            </a:prstGeom>
            <a:solidFill>
              <a:srgbClr val="F67F4C">
                <a:alpha val="69803"/>
              </a:srgbClr>
            </a:solidFill>
          </p:spPr>
          <p:txBody>
            <a:bodyPr/>
            <a:lstStyle/>
            <a:p>
              <a:endParaRPr/>
            </a:p>
          </p:txBody>
        </p:sp>
        <p:sp>
          <p:nvSpPr>
            <p:cNvPr id="501" name="rc500"/>
            <p:cNvSpPr/>
            <p:nvPr/>
          </p:nvSpPr>
          <p:spPr>
            <a:xfrm>
              <a:off x="6831600" y="4269808"/>
              <a:ext cx="60100" cy="93411"/>
            </a:xfrm>
            <a:prstGeom prst="rect">
              <a:avLst/>
            </a:prstGeom>
            <a:solidFill>
              <a:srgbClr val="C3E5F0">
                <a:alpha val="69803"/>
              </a:srgbClr>
            </a:solidFill>
          </p:spPr>
          <p:txBody>
            <a:bodyPr/>
            <a:lstStyle/>
            <a:p>
              <a:endParaRPr/>
            </a:p>
          </p:txBody>
        </p:sp>
        <p:sp>
          <p:nvSpPr>
            <p:cNvPr id="502" name="rc501"/>
            <p:cNvSpPr/>
            <p:nvPr/>
          </p:nvSpPr>
          <p:spPr>
            <a:xfrm>
              <a:off x="6907918" y="4197699"/>
              <a:ext cx="60100" cy="23026"/>
            </a:xfrm>
            <a:prstGeom prst="rect">
              <a:avLst/>
            </a:prstGeom>
            <a:solidFill>
              <a:srgbClr val="FFD700">
                <a:alpha val="69803"/>
              </a:srgbClr>
            </a:solidFill>
          </p:spPr>
          <p:txBody>
            <a:bodyPr/>
            <a:lstStyle/>
            <a:p>
              <a:endParaRPr/>
            </a:p>
          </p:txBody>
        </p:sp>
        <p:sp>
          <p:nvSpPr>
            <p:cNvPr id="503" name="rc502"/>
            <p:cNvSpPr/>
            <p:nvPr/>
          </p:nvSpPr>
          <p:spPr>
            <a:xfrm>
              <a:off x="6907918" y="3255149"/>
              <a:ext cx="60100" cy="29153"/>
            </a:xfrm>
            <a:prstGeom prst="rect">
              <a:avLst/>
            </a:prstGeom>
            <a:solidFill>
              <a:srgbClr val="374C9B">
                <a:alpha val="69803"/>
              </a:srgbClr>
            </a:solidFill>
          </p:spPr>
          <p:txBody>
            <a:bodyPr/>
            <a:lstStyle/>
            <a:p>
              <a:endParaRPr/>
            </a:p>
          </p:txBody>
        </p:sp>
        <p:sp>
          <p:nvSpPr>
            <p:cNvPr id="504" name="rc503"/>
            <p:cNvSpPr/>
            <p:nvPr/>
          </p:nvSpPr>
          <p:spPr>
            <a:xfrm>
              <a:off x="6907918" y="3284302"/>
              <a:ext cx="60100" cy="4149"/>
            </a:xfrm>
            <a:prstGeom prst="rect">
              <a:avLst/>
            </a:prstGeom>
            <a:solidFill>
              <a:srgbClr val="A40026">
                <a:alpha val="69803"/>
              </a:srgbClr>
            </a:solidFill>
          </p:spPr>
          <p:txBody>
            <a:bodyPr/>
            <a:lstStyle/>
            <a:p>
              <a:endParaRPr/>
            </a:p>
          </p:txBody>
        </p:sp>
        <p:sp>
          <p:nvSpPr>
            <p:cNvPr id="505" name="rc504"/>
            <p:cNvSpPr/>
            <p:nvPr/>
          </p:nvSpPr>
          <p:spPr>
            <a:xfrm>
              <a:off x="6907918" y="4288331"/>
              <a:ext cx="60100" cy="145600"/>
            </a:xfrm>
            <a:prstGeom prst="rect">
              <a:avLst/>
            </a:prstGeom>
            <a:solidFill>
              <a:srgbClr val="6C8F98">
                <a:alpha val="69803"/>
              </a:srgbClr>
            </a:solidFill>
          </p:spPr>
          <p:txBody>
            <a:bodyPr/>
            <a:lstStyle/>
            <a:p>
              <a:endParaRPr/>
            </a:p>
          </p:txBody>
        </p:sp>
        <p:sp>
          <p:nvSpPr>
            <p:cNvPr id="506" name="rc505"/>
            <p:cNvSpPr/>
            <p:nvPr/>
          </p:nvSpPr>
          <p:spPr>
            <a:xfrm>
              <a:off x="6907918" y="3288452"/>
              <a:ext cx="60100" cy="530076"/>
            </a:xfrm>
            <a:prstGeom prst="rect">
              <a:avLst/>
            </a:prstGeom>
            <a:solidFill>
              <a:srgbClr val="556B2F">
                <a:alpha val="69803"/>
              </a:srgbClr>
            </a:solidFill>
          </p:spPr>
          <p:txBody>
            <a:bodyPr/>
            <a:lstStyle/>
            <a:p>
              <a:endParaRPr/>
            </a:p>
          </p:txBody>
        </p:sp>
        <p:sp>
          <p:nvSpPr>
            <p:cNvPr id="507" name="rc506"/>
            <p:cNvSpPr/>
            <p:nvPr/>
          </p:nvSpPr>
          <p:spPr>
            <a:xfrm>
              <a:off x="6907918" y="3818528"/>
              <a:ext cx="60100" cy="379170"/>
            </a:xfrm>
            <a:prstGeom prst="rect">
              <a:avLst/>
            </a:prstGeom>
            <a:solidFill>
              <a:srgbClr val="F67F4C">
                <a:alpha val="69803"/>
              </a:srgbClr>
            </a:solidFill>
          </p:spPr>
          <p:txBody>
            <a:bodyPr/>
            <a:lstStyle/>
            <a:p>
              <a:endParaRPr/>
            </a:p>
          </p:txBody>
        </p:sp>
        <p:sp>
          <p:nvSpPr>
            <p:cNvPr id="508" name="rc507"/>
            <p:cNvSpPr/>
            <p:nvPr/>
          </p:nvSpPr>
          <p:spPr>
            <a:xfrm>
              <a:off x="6907918" y="4220726"/>
              <a:ext cx="60100" cy="67604"/>
            </a:xfrm>
            <a:prstGeom prst="rect">
              <a:avLst/>
            </a:prstGeom>
            <a:solidFill>
              <a:srgbClr val="C3E5F0">
                <a:alpha val="69803"/>
              </a:srgbClr>
            </a:solidFill>
          </p:spPr>
          <p:txBody>
            <a:bodyPr/>
            <a:lstStyle/>
            <a:p>
              <a:endParaRPr/>
            </a:p>
          </p:txBody>
        </p:sp>
        <p:sp>
          <p:nvSpPr>
            <p:cNvPr id="509" name="rc508"/>
            <p:cNvSpPr/>
            <p:nvPr/>
          </p:nvSpPr>
          <p:spPr>
            <a:xfrm>
              <a:off x="6981851" y="4292692"/>
              <a:ext cx="60100" cy="20475"/>
            </a:xfrm>
            <a:prstGeom prst="rect">
              <a:avLst/>
            </a:prstGeom>
            <a:solidFill>
              <a:srgbClr val="FFD700">
                <a:alpha val="69803"/>
              </a:srgbClr>
            </a:solidFill>
          </p:spPr>
          <p:txBody>
            <a:bodyPr/>
            <a:lstStyle/>
            <a:p>
              <a:endParaRPr/>
            </a:p>
          </p:txBody>
        </p:sp>
        <p:sp>
          <p:nvSpPr>
            <p:cNvPr id="510" name="rc509"/>
            <p:cNvSpPr/>
            <p:nvPr/>
          </p:nvSpPr>
          <p:spPr>
            <a:xfrm>
              <a:off x="6981851" y="3243953"/>
              <a:ext cx="60100" cy="27002"/>
            </a:xfrm>
            <a:prstGeom prst="rect">
              <a:avLst/>
            </a:prstGeom>
            <a:solidFill>
              <a:srgbClr val="374C9B">
                <a:alpha val="69803"/>
              </a:srgbClr>
            </a:solidFill>
          </p:spPr>
          <p:txBody>
            <a:bodyPr/>
            <a:lstStyle/>
            <a:p>
              <a:endParaRPr/>
            </a:p>
          </p:txBody>
        </p:sp>
        <p:sp>
          <p:nvSpPr>
            <p:cNvPr id="511" name="rc510"/>
            <p:cNvSpPr/>
            <p:nvPr/>
          </p:nvSpPr>
          <p:spPr>
            <a:xfrm>
              <a:off x="6981851" y="3270955"/>
              <a:ext cx="60100" cy="17496"/>
            </a:xfrm>
            <a:prstGeom prst="rect">
              <a:avLst/>
            </a:prstGeom>
            <a:solidFill>
              <a:srgbClr val="A40026">
                <a:alpha val="69803"/>
              </a:srgbClr>
            </a:solidFill>
          </p:spPr>
          <p:txBody>
            <a:bodyPr/>
            <a:lstStyle/>
            <a:p>
              <a:endParaRPr/>
            </a:p>
          </p:txBody>
        </p:sp>
        <p:sp>
          <p:nvSpPr>
            <p:cNvPr id="512" name="rc511"/>
            <p:cNvSpPr/>
            <p:nvPr/>
          </p:nvSpPr>
          <p:spPr>
            <a:xfrm>
              <a:off x="6981851" y="4344511"/>
              <a:ext cx="60100" cy="134767"/>
            </a:xfrm>
            <a:prstGeom prst="rect">
              <a:avLst/>
            </a:prstGeom>
            <a:solidFill>
              <a:srgbClr val="6C8F98">
                <a:alpha val="69803"/>
              </a:srgbClr>
            </a:solidFill>
          </p:spPr>
          <p:txBody>
            <a:bodyPr/>
            <a:lstStyle/>
            <a:p>
              <a:endParaRPr/>
            </a:p>
          </p:txBody>
        </p:sp>
        <p:sp>
          <p:nvSpPr>
            <p:cNvPr id="513" name="rc512"/>
            <p:cNvSpPr/>
            <p:nvPr/>
          </p:nvSpPr>
          <p:spPr>
            <a:xfrm>
              <a:off x="6981851" y="3288452"/>
              <a:ext cx="60100" cy="622613"/>
            </a:xfrm>
            <a:prstGeom prst="rect">
              <a:avLst/>
            </a:prstGeom>
            <a:solidFill>
              <a:srgbClr val="556B2F">
                <a:alpha val="69803"/>
              </a:srgbClr>
            </a:solidFill>
          </p:spPr>
          <p:txBody>
            <a:bodyPr/>
            <a:lstStyle/>
            <a:p>
              <a:endParaRPr/>
            </a:p>
          </p:txBody>
        </p:sp>
        <p:sp>
          <p:nvSpPr>
            <p:cNvPr id="514" name="rc513"/>
            <p:cNvSpPr/>
            <p:nvPr/>
          </p:nvSpPr>
          <p:spPr>
            <a:xfrm>
              <a:off x="6981851" y="3911066"/>
              <a:ext cx="60100" cy="381625"/>
            </a:xfrm>
            <a:prstGeom prst="rect">
              <a:avLst/>
            </a:prstGeom>
            <a:solidFill>
              <a:srgbClr val="F67F4C">
                <a:alpha val="69803"/>
              </a:srgbClr>
            </a:solidFill>
          </p:spPr>
          <p:txBody>
            <a:bodyPr/>
            <a:lstStyle/>
            <a:p>
              <a:endParaRPr/>
            </a:p>
          </p:txBody>
        </p:sp>
        <p:sp>
          <p:nvSpPr>
            <p:cNvPr id="515" name="rc514"/>
            <p:cNvSpPr/>
            <p:nvPr/>
          </p:nvSpPr>
          <p:spPr>
            <a:xfrm>
              <a:off x="6981851" y="4313167"/>
              <a:ext cx="60100" cy="31343"/>
            </a:xfrm>
            <a:prstGeom prst="rect">
              <a:avLst/>
            </a:prstGeom>
            <a:solidFill>
              <a:srgbClr val="C3E5F0">
                <a:alpha val="69803"/>
              </a:srgbClr>
            </a:solidFill>
          </p:spPr>
          <p:txBody>
            <a:bodyPr/>
            <a:lstStyle/>
            <a:p>
              <a:endParaRPr/>
            </a:p>
          </p:txBody>
        </p:sp>
        <p:sp>
          <p:nvSpPr>
            <p:cNvPr id="516" name="rc515"/>
            <p:cNvSpPr/>
            <p:nvPr/>
          </p:nvSpPr>
          <p:spPr>
            <a:xfrm>
              <a:off x="7055784" y="4109427"/>
              <a:ext cx="60100" cy="17941"/>
            </a:xfrm>
            <a:prstGeom prst="rect">
              <a:avLst/>
            </a:prstGeom>
            <a:solidFill>
              <a:srgbClr val="FFD700">
                <a:alpha val="69803"/>
              </a:srgbClr>
            </a:solidFill>
          </p:spPr>
          <p:txBody>
            <a:bodyPr/>
            <a:lstStyle/>
            <a:p>
              <a:endParaRPr/>
            </a:p>
          </p:txBody>
        </p:sp>
        <p:sp>
          <p:nvSpPr>
            <p:cNvPr id="517" name="rc516"/>
            <p:cNvSpPr/>
            <p:nvPr/>
          </p:nvSpPr>
          <p:spPr>
            <a:xfrm>
              <a:off x="7055784" y="3226325"/>
              <a:ext cx="60100" cy="23382"/>
            </a:xfrm>
            <a:prstGeom prst="rect">
              <a:avLst/>
            </a:prstGeom>
            <a:solidFill>
              <a:srgbClr val="374C9B">
                <a:alpha val="69803"/>
              </a:srgbClr>
            </a:solidFill>
          </p:spPr>
          <p:txBody>
            <a:bodyPr/>
            <a:lstStyle/>
            <a:p>
              <a:endParaRPr/>
            </a:p>
          </p:txBody>
        </p:sp>
        <p:sp>
          <p:nvSpPr>
            <p:cNvPr id="518" name="rc517"/>
            <p:cNvSpPr/>
            <p:nvPr/>
          </p:nvSpPr>
          <p:spPr>
            <a:xfrm>
              <a:off x="7055784" y="3249707"/>
              <a:ext cx="60100" cy="38745"/>
            </a:xfrm>
            <a:prstGeom prst="rect">
              <a:avLst/>
            </a:prstGeom>
            <a:solidFill>
              <a:srgbClr val="A40026">
                <a:alpha val="69803"/>
              </a:srgbClr>
            </a:solidFill>
          </p:spPr>
          <p:txBody>
            <a:bodyPr/>
            <a:lstStyle/>
            <a:p>
              <a:endParaRPr/>
            </a:p>
          </p:txBody>
        </p:sp>
        <p:sp>
          <p:nvSpPr>
            <p:cNvPr id="519" name="rc518"/>
            <p:cNvSpPr/>
            <p:nvPr/>
          </p:nvSpPr>
          <p:spPr>
            <a:xfrm>
              <a:off x="7055784" y="4142664"/>
              <a:ext cx="60100" cy="120942"/>
            </a:xfrm>
            <a:prstGeom prst="rect">
              <a:avLst/>
            </a:prstGeom>
            <a:solidFill>
              <a:srgbClr val="6C8F98">
                <a:alpha val="69803"/>
              </a:srgbClr>
            </a:solidFill>
          </p:spPr>
          <p:txBody>
            <a:bodyPr/>
            <a:lstStyle/>
            <a:p>
              <a:endParaRPr/>
            </a:p>
          </p:txBody>
        </p:sp>
        <p:sp>
          <p:nvSpPr>
            <p:cNvPr id="520" name="rc519"/>
            <p:cNvSpPr/>
            <p:nvPr/>
          </p:nvSpPr>
          <p:spPr>
            <a:xfrm>
              <a:off x="7055784" y="3288452"/>
              <a:ext cx="60100" cy="428607"/>
            </a:xfrm>
            <a:prstGeom prst="rect">
              <a:avLst/>
            </a:prstGeom>
            <a:solidFill>
              <a:srgbClr val="556B2F">
                <a:alpha val="69803"/>
              </a:srgbClr>
            </a:solidFill>
          </p:spPr>
          <p:txBody>
            <a:bodyPr/>
            <a:lstStyle/>
            <a:p>
              <a:endParaRPr/>
            </a:p>
          </p:txBody>
        </p:sp>
        <p:sp>
          <p:nvSpPr>
            <p:cNvPr id="521" name="rc520"/>
            <p:cNvSpPr/>
            <p:nvPr/>
          </p:nvSpPr>
          <p:spPr>
            <a:xfrm>
              <a:off x="7055784" y="3717060"/>
              <a:ext cx="60100" cy="392367"/>
            </a:xfrm>
            <a:prstGeom prst="rect">
              <a:avLst/>
            </a:prstGeom>
            <a:solidFill>
              <a:srgbClr val="F67F4C">
                <a:alpha val="69803"/>
              </a:srgbClr>
            </a:solidFill>
          </p:spPr>
          <p:txBody>
            <a:bodyPr/>
            <a:lstStyle/>
            <a:p>
              <a:endParaRPr/>
            </a:p>
          </p:txBody>
        </p:sp>
        <p:sp>
          <p:nvSpPr>
            <p:cNvPr id="522" name="rc521"/>
            <p:cNvSpPr/>
            <p:nvPr/>
          </p:nvSpPr>
          <p:spPr>
            <a:xfrm>
              <a:off x="7055784" y="4127369"/>
              <a:ext cx="60100" cy="15295"/>
            </a:xfrm>
            <a:prstGeom prst="rect">
              <a:avLst/>
            </a:prstGeom>
            <a:solidFill>
              <a:srgbClr val="C3E5F0">
                <a:alpha val="69803"/>
              </a:srgbClr>
            </a:solidFill>
          </p:spPr>
          <p:txBody>
            <a:bodyPr/>
            <a:lstStyle/>
            <a:p>
              <a:endParaRPr/>
            </a:p>
          </p:txBody>
        </p:sp>
        <p:sp>
          <p:nvSpPr>
            <p:cNvPr id="523" name="rc522"/>
            <p:cNvSpPr/>
            <p:nvPr/>
          </p:nvSpPr>
          <p:spPr>
            <a:xfrm>
              <a:off x="7122563" y="4081586"/>
              <a:ext cx="60100" cy="15907"/>
            </a:xfrm>
            <a:prstGeom prst="rect">
              <a:avLst/>
            </a:prstGeom>
            <a:solidFill>
              <a:srgbClr val="FFD700">
                <a:alpha val="69803"/>
              </a:srgbClr>
            </a:solidFill>
          </p:spPr>
          <p:txBody>
            <a:bodyPr/>
            <a:lstStyle/>
            <a:p>
              <a:endParaRPr/>
            </a:p>
          </p:txBody>
        </p:sp>
        <p:sp>
          <p:nvSpPr>
            <p:cNvPr id="524" name="rc523"/>
            <p:cNvSpPr/>
            <p:nvPr/>
          </p:nvSpPr>
          <p:spPr>
            <a:xfrm>
              <a:off x="7122563" y="3192072"/>
              <a:ext cx="60100" cy="19217"/>
            </a:xfrm>
            <a:prstGeom prst="rect">
              <a:avLst/>
            </a:prstGeom>
            <a:solidFill>
              <a:srgbClr val="374C9B">
                <a:alpha val="69803"/>
              </a:srgbClr>
            </a:solidFill>
          </p:spPr>
          <p:txBody>
            <a:bodyPr/>
            <a:lstStyle/>
            <a:p>
              <a:endParaRPr/>
            </a:p>
          </p:txBody>
        </p:sp>
        <p:sp>
          <p:nvSpPr>
            <p:cNvPr id="525" name="rc524"/>
            <p:cNvSpPr/>
            <p:nvPr/>
          </p:nvSpPr>
          <p:spPr>
            <a:xfrm>
              <a:off x="7122563" y="3211290"/>
              <a:ext cx="60100" cy="77162"/>
            </a:xfrm>
            <a:prstGeom prst="rect">
              <a:avLst/>
            </a:prstGeom>
            <a:solidFill>
              <a:srgbClr val="A40026">
                <a:alpha val="69803"/>
              </a:srgbClr>
            </a:solidFill>
          </p:spPr>
          <p:txBody>
            <a:bodyPr/>
            <a:lstStyle/>
            <a:p>
              <a:endParaRPr/>
            </a:p>
          </p:txBody>
        </p:sp>
        <p:sp>
          <p:nvSpPr>
            <p:cNvPr id="526" name="rc525"/>
            <p:cNvSpPr/>
            <p:nvPr/>
          </p:nvSpPr>
          <p:spPr>
            <a:xfrm>
              <a:off x="7122563" y="4105250"/>
              <a:ext cx="60100" cy="96182"/>
            </a:xfrm>
            <a:prstGeom prst="rect">
              <a:avLst/>
            </a:prstGeom>
            <a:solidFill>
              <a:srgbClr val="6C8F98">
                <a:alpha val="69803"/>
              </a:srgbClr>
            </a:solidFill>
          </p:spPr>
          <p:txBody>
            <a:bodyPr/>
            <a:lstStyle/>
            <a:p>
              <a:endParaRPr/>
            </a:p>
          </p:txBody>
        </p:sp>
        <p:sp>
          <p:nvSpPr>
            <p:cNvPr id="527" name="rc526"/>
            <p:cNvSpPr/>
            <p:nvPr/>
          </p:nvSpPr>
          <p:spPr>
            <a:xfrm>
              <a:off x="7122563" y="3288452"/>
              <a:ext cx="60100" cy="385257"/>
            </a:xfrm>
            <a:prstGeom prst="rect">
              <a:avLst/>
            </a:prstGeom>
            <a:solidFill>
              <a:srgbClr val="556B2F">
                <a:alpha val="69803"/>
              </a:srgbClr>
            </a:solidFill>
          </p:spPr>
          <p:txBody>
            <a:bodyPr/>
            <a:lstStyle/>
            <a:p>
              <a:endParaRPr/>
            </a:p>
          </p:txBody>
        </p:sp>
        <p:sp>
          <p:nvSpPr>
            <p:cNvPr id="528" name="rc527"/>
            <p:cNvSpPr/>
            <p:nvPr/>
          </p:nvSpPr>
          <p:spPr>
            <a:xfrm>
              <a:off x="7122563" y="3673710"/>
              <a:ext cx="60100" cy="407876"/>
            </a:xfrm>
            <a:prstGeom prst="rect">
              <a:avLst/>
            </a:prstGeom>
            <a:solidFill>
              <a:srgbClr val="F67F4C">
                <a:alpha val="69803"/>
              </a:srgbClr>
            </a:solidFill>
          </p:spPr>
          <p:txBody>
            <a:bodyPr/>
            <a:lstStyle/>
            <a:p>
              <a:endParaRPr/>
            </a:p>
          </p:txBody>
        </p:sp>
        <p:sp>
          <p:nvSpPr>
            <p:cNvPr id="529" name="rc528"/>
            <p:cNvSpPr/>
            <p:nvPr/>
          </p:nvSpPr>
          <p:spPr>
            <a:xfrm>
              <a:off x="7122563" y="4097494"/>
              <a:ext cx="60100" cy="7756"/>
            </a:xfrm>
            <a:prstGeom prst="rect">
              <a:avLst/>
            </a:prstGeom>
            <a:solidFill>
              <a:srgbClr val="C3E5F0">
                <a:alpha val="69803"/>
              </a:srgbClr>
            </a:solidFill>
          </p:spPr>
          <p:txBody>
            <a:bodyPr/>
            <a:lstStyle/>
            <a:p>
              <a:endParaRPr/>
            </a:p>
          </p:txBody>
        </p:sp>
        <p:sp>
          <p:nvSpPr>
            <p:cNvPr id="530" name="rc529"/>
            <p:cNvSpPr/>
            <p:nvPr/>
          </p:nvSpPr>
          <p:spPr>
            <a:xfrm>
              <a:off x="7196496" y="4146240"/>
              <a:ext cx="60100" cy="10422"/>
            </a:xfrm>
            <a:prstGeom prst="rect">
              <a:avLst/>
            </a:prstGeom>
            <a:solidFill>
              <a:srgbClr val="FFD700">
                <a:alpha val="69803"/>
              </a:srgbClr>
            </a:solidFill>
          </p:spPr>
          <p:txBody>
            <a:bodyPr/>
            <a:lstStyle/>
            <a:p>
              <a:endParaRPr/>
            </a:p>
          </p:txBody>
        </p:sp>
        <p:sp>
          <p:nvSpPr>
            <p:cNvPr id="531" name="rc530"/>
            <p:cNvSpPr/>
            <p:nvPr/>
          </p:nvSpPr>
          <p:spPr>
            <a:xfrm>
              <a:off x="7196496" y="3119154"/>
              <a:ext cx="60100" cy="15361"/>
            </a:xfrm>
            <a:prstGeom prst="rect">
              <a:avLst/>
            </a:prstGeom>
            <a:solidFill>
              <a:srgbClr val="374C9B">
                <a:alpha val="69803"/>
              </a:srgbClr>
            </a:solidFill>
          </p:spPr>
          <p:txBody>
            <a:bodyPr/>
            <a:lstStyle/>
            <a:p>
              <a:endParaRPr/>
            </a:p>
          </p:txBody>
        </p:sp>
        <p:sp>
          <p:nvSpPr>
            <p:cNvPr id="532" name="rc531"/>
            <p:cNvSpPr/>
            <p:nvPr/>
          </p:nvSpPr>
          <p:spPr>
            <a:xfrm>
              <a:off x="7196496" y="3141468"/>
              <a:ext cx="60100" cy="146984"/>
            </a:xfrm>
            <a:prstGeom prst="rect">
              <a:avLst/>
            </a:prstGeom>
            <a:solidFill>
              <a:srgbClr val="A40026">
                <a:alpha val="69803"/>
              </a:srgbClr>
            </a:solidFill>
          </p:spPr>
          <p:txBody>
            <a:bodyPr/>
            <a:lstStyle/>
            <a:p>
              <a:endParaRPr/>
            </a:p>
          </p:txBody>
        </p:sp>
        <p:sp>
          <p:nvSpPr>
            <p:cNvPr id="533" name="rc532"/>
            <p:cNvSpPr/>
            <p:nvPr/>
          </p:nvSpPr>
          <p:spPr>
            <a:xfrm>
              <a:off x="7196496" y="4156663"/>
              <a:ext cx="60100" cy="55913"/>
            </a:xfrm>
            <a:prstGeom prst="rect">
              <a:avLst/>
            </a:prstGeom>
            <a:solidFill>
              <a:srgbClr val="6C8F98">
                <a:alpha val="69803"/>
              </a:srgbClr>
            </a:solidFill>
          </p:spPr>
          <p:txBody>
            <a:bodyPr/>
            <a:lstStyle/>
            <a:p>
              <a:endParaRPr/>
            </a:p>
          </p:txBody>
        </p:sp>
        <p:sp>
          <p:nvSpPr>
            <p:cNvPr id="534" name="rc533"/>
            <p:cNvSpPr/>
            <p:nvPr/>
          </p:nvSpPr>
          <p:spPr>
            <a:xfrm>
              <a:off x="7196496" y="3288452"/>
              <a:ext cx="60100" cy="429839"/>
            </a:xfrm>
            <a:prstGeom prst="rect">
              <a:avLst/>
            </a:prstGeom>
            <a:solidFill>
              <a:srgbClr val="556B2F">
                <a:alpha val="69803"/>
              </a:srgbClr>
            </a:solidFill>
          </p:spPr>
          <p:txBody>
            <a:bodyPr/>
            <a:lstStyle/>
            <a:p>
              <a:endParaRPr/>
            </a:p>
          </p:txBody>
        </p:sp>
        <p:sp>
          <p:nvSpPr>
            <p:cNvPr id="535" name="rc534"/>
            <p:cNvSpPr/>
            <p:nvPr/>
          </p:nvSpPr>
          <p:spPr>
            <a:xfrm>
              <a:off x="7196496" y="3718291"/>
              <a:ext cx="60100" cy="427949"/>
            </a:xfrm>
            <a:prstGeom prst="rect">
              <a:avLst/>
            </a:prstGeom>
            <a:solidFill>
              <a:srgbClr val="F67F4C">
                <a:alpha val="69803"/>
              </a:srgbClr>
            </a:solidFill>
          </p:spPr>
          <p:txBody>
            <a:bodyPr/>
            <a:lstStyle/>
            <a:p>
              <a:endParaRPr/>
            </a:p>
          </p:txBody>
        </p:sp>
        <p:sp>
          <p:nvSpPr>
            <p:cNvPr id="536" name="rc535"/>
            <p:cNvSpPr/>
            <p:nvPr/>
          </p:nvSpPr>
          <p:spPr>
            <a:xfrm>
              <a:off x="7196496" y="3134515"/>
              <a:ext cx="60100" cy="6952"/>
            </a:xfrm>
            <a:prstGeom prst="rect">
              <a:avLst/>
            </a:prstGeom>
            <a:solidFill>
              <a:srgbClr val="C3E5F0">
                <a:alpha val="69803"/>
              </a:srgbClr>
            </a:solidFill>
          </p:spPr>
          <p:txBody>
            <a:bodyPr/>
            <a:lstStyle/>
            <a:p>
              <a:endParaRPr/>
            </a:p>
          </p:txBody>
        </p:sp>
        <p:sp>
          <p:nvSpPr>
            <p:cNvPr id="537" name="rc536"/>
            <p:cNvSpPr/>
            <p:nvPr/>
          </p:nvSpPr>
          <p:spPr>
            <a:xfrm>
              <a:off x="7265659" y="3980807"/>
              <a:ext cx="60100" cy="2490"/>
            </a:xfrm>
            <a:prstGeom prst="rect">
              <a:avLst/>
            </a:prstGeom>
            <a:solidFill>
              <a:srgbClr val="FFD700">
                <a:alpha val="69803"/>
              </a:srgbClr>
            </a:solidFill>
          </p:spPr>
          <p:txBody>
            <a:bodyPr/>
            <a:lstStyle/>
            <a:p>
              <a:endParaRPr/>
            </a:p>
          </p:txBody>
        </p:sp>
        <p:sp>
          <p:nvSpPr>
            <p:cNvPr id="538" name="rc537"/>
            <p:cNvSpPr/>
            <p:nvPr/>
          </p:nvSpPr>
          <p:spPr>
            <a:xfrm>
              <a:off x="7265659" y="3022664"/>
              <a:ext cx="60100" cy="10955"/>
            </a:xfrm>
            <a:prstGeom prst="rect">
              <a:avLst/>
            </a:prstGeom>
            <a:solidFill>
              <a:srgbClr val="374C9B">
                <a:alpha val="69803"/>
              </a:srgbClr>
            </a:solidFill>
          </p:spPr>
          <p:txBody>
            <a:bodyPr/>
            <a:lstStyle/>
            <a:p>
              <a:endParaRPr/>
            </a:p>
          </p:txBody>
        </p:sp>
        <p:sp>
          <p:nvSpPr>
            <p:cNvPr id="539" name="rc538"/>
            <p:cNvSpPr/>
            <p:nvPr/>
          </p:nvSpPr>
          <p:spPr>
            <a:xfrm>
              <a:off x="7265659" y="3066919"/>
              <a:ext cx="60100" cy="221532"/>
            </a:xfrm>
            <a:prstGeom prst="rect">
              <a:avLst/>
            </a:prstGeom>
            <a:solidFill>
              <a:srgbClr val="A40026">
                <a:alpha val="69803"/>
              </a:srgbClr>
            </a:solidFill>
          </p:spPr>
          <p:txBody>
            <a:bodyPr/>
            <a:lstStyle/>
            <a:p>
              <a:endParaRPr/>
            </a:p>
          </p:txBody>
        </p:sp>
        <p:sp>
          <p:nvSpPr>
            <p:cNvPr id="540" name="rc539"/>
            <p:cNvSpPr/>
            <p:nvPr/>
          </p:nvSpPr>
          <p:spPr>
            <a:xfrm>
              <a:off x="7265659" y="3983298"/>
              <a:ext cx="60100" cy="17573"/>
            </a:xfrm>
            <a:prstGeom prst="rect">
              <a:avLst/>
            </a:prstGeom>
            <a:solidFill>
              <a:srgbClr val="6C8F98">
                <a:alpha val="69803"/>
              </a:srgbClr>
            </a:solidFill>
          </p:spPr>
          <p:txBody>
            <a:bodyPr/>
            <a:lstStyle/>
            <a:p>
              <a:endParaRPr/>
            </a:p>
          </p:txBody>
        </p:sp>
        <p:sp>
          <p:nvSpPr>
            <p:cNvPr id="541" name="rc540"/>
            <p:cNvSpPr/>
            <p:nvPr/>
          </p:nvSpPr>
          <p:spPr>
            <a:xfrm>
              <a:off x="7265659" y="3288452"/>
              <a:ext cx="60100" cy="247270"/>
            </a:xfrm>
            <a:prstGeom prst="rect">
              <a:avLst/>
            </a:prstGeom>
            <a:solidFill>
              <a:srgbClr val="556B2F">
                <a:alpha val="69803"/>
              </a:srgbClr>
            </a:solidFill>
          </p:spPr>
          <p:txBody>
            <a:bodyPr/>
            <a:lstStyle/>
            <a:p>
              <a:endParaRPr/>
            </a:p>
          </p:txBody>
        </p:sp>
        <p:sp>
          <p:nvSpPr>
            <p:cNvPr id="542" name="rc541"/>
            <p:cNvSpPr/>
            <p:nvPr/>
          </p:nvSpPr>
          <p:spPr>
            <a:xfrm>
              <a:off x="7265659" y="3535723"/>
              <a:ext cx="60100" cy="445084"/>
            </a:xfrm>
            <a:prstGeom prst="rect">
              <a:avLst/>
            </a:prstGeom>
            <a:solidFill>
              <a:srgbClr val="F67F4C">
                <a:alpha val="69803"/>
              </a:srgbClr>
            </a:solidFill>
          </p:spPr>
          <p:txBody>
            <a:bodyPr/>
            <a:lstStyle/>
            <a:p>
              <a:endParaRPr/>
            </a:p>
          </p:txBody>
        </p:sp>
        <p:sp>
          <p:nvSpPr>
            <p:cNvPr id="543" name="rc542"/>
            <p:cNvSpPr/>
            <p:nvPr/>
          </p:nvSpPr>
          <p:spPr>
            <a:xfrm>
              <a:off x="7265659" y="3033619"/>
              <a:ext cx="60100" cy="33300"/>
            </a:xfrm>
            <a:prstGeom prst="rect">
              <a:avLst/>
            </a:prstGeom>
            <a:solidFill>
              <a:srgbClr val="C3E5F0">
                <a:alpha val="69803"/>
              </a:srgbClr>
            </a:solidFill>
          </p:spPr>
          <p:txBody>
            <a:bodyPr/>
            <a:lstStyle/>
            <a:p>
              <a:endParaRPr/>
            </a:p>
          </p:txBody>
        </p:sp>
        <p:sp>
          <p:nvSpPr>
            <p:cNvPr id="544" name="rc543"/>
            <p:cNvSpPr/>
            <p:nvPr/>
          </p:nvSpPr>
          <p:spPr>
            <a:xfrm>
              <a:off x="7341977" y="2997419"/>
              <a:ext cx="60100" cy="15012"/>
            </a:xfrm>
            <a:prstGeom prst="rect">
              <a:avLst/>
            </a:prstGeom>
            <a:solidFill>
              <a:srgbClr val="FFD700">
                <a:alpha val="69803"/>
              </a:srgbClr>
            </a:solidFill>
          </p:spPr>
          <p:txBody>
            <a:bodyPr/>
            <a:lstStyle/>
            <a:p>
              <a:endParaRPr/>
            </a:p>
          </p:txBody>
        </p:sp>
        <p:sp>
          <p:nvSpPr>
            <p:cNvPr id="545" name="rc544"/>
            <p:cNvSpPr/>
            <p:nvPr/>
          </p:nvSpPr>
          <p:spPr>
            <a:xfrm>
              <a:off x="7341977" y="2889627"/>
              <a:ext cx="60100" cy="6486"/>
            </a:xfrm>
            <a:prstGeom prst="rect">
              <a:avLst/>
            </a:prstGeom>
            <a:solidFill>
              <a:srgbClr val="374C9B">
                <a:alpha val="69803"/>
              </a:srgbClr>
            </a:solidFill>
          </p:spPr>
          <p:txBody>
            <a:bodyPr/>
            <a:lstStyle/>
            <a:p>
              <a:endParaRPr/>
            </a:p>
          </p:txBody>
        </p:sp>
        <p:sp>
          <p:nvSpPr>
            <p:cNvPr id="546" name="rc545"/>
            <p:cNvSpPr/>
            <p:nvPr/>
          </p:nvSpPr>
          <p:spPr>
            <a:xfrm>
              <a:off x="7341977" y="3012432"/>
              <a:ext cx="60100" cy="276020"/>
            </a:xfrm>
            <a:prstGeom prst="rect">
              <a:avLst/>
            </a:prstGeom>
            <a:solidFill>
              <a:srgbClr val="A40026">
                <a:alpha val="69803"/>
              </a:srgbClr>
            </a:solidFill>
          </p:spPr>
          <p:txBody>
            <a:bodyPr/>
            <a:lstStyle/>
            <a:p>
              <a:endParaRPr/>
            </a:p>
          </p:txBody>
        </p:sp>
        <p:sp>
          <p:nvSpPr>
            <p:cNvPr id="547" name="rc546"/>
            <p:cNvSpPr/>
            <p:nvPr/>
          </p:nvSpPr>
          <p:spPr>
            <a:xfrm>
              <a:off x="7341977" y="2896114"/>
              <a:ext cx="60100" cy="19051"/>
            </a:xfrm>
            <a:prstGeom prst="rect">
              <a:avLst/>
            </a:prstGeom>
            <a:solidFill>
              <a:srgbClr val="6C8F98">
                <a:alpha val="69803"/>
              </a:srgbClr>
            </a:solidFill>
          </p:spPr>
          <p:txBody>
            <a:bodyPr/>
            <a:lstStyle/>
            <a:p>
              <a:endParaRPr/>
            </a:p>
          </p:txBody>
        </p:sp>
        <p:sp>
          <p:nvSpPr>
            <p:cNvPr id="548" name="rc547"/>
            <p:cNvSpPr/>
            <p:nvPr/>
          </p:nvSpPr>
          <p:spPr>
            <a:xfrm>
              <a:off x="7341977" y="3288452"/>
              <a:ext cx="60100" cy="224211"/>
            </a:xfrm>
            <a:prstGeom prst="rect">
              <a:avLst/>
            </a:prstGeom>
            <a:solidFill>
              <a:srgbClr val="556B2F">
                <a:alpha val="69803"/>
              </a:srgbClr>
            </a:solidFill>
          </p:spPr>
          <p:txBody>
            <a:bodyPr/>
            <a:lstStyle/>
            <a:p>
              <a:endParaRPr/>
            </a:p>
          </p:txBody>
        </p:sp>
        <p:sp>
          <p:nvSpPr>
            <p:cNvPr id="549" name="rc548"/>
            <p:cNvSpPr/>
            <p:nvPr/>
          </p:nvSpPr>
          <p:spPr>
            <a:xfrm>
              <a:off x="7341977" y="3512664"/>
              <a:ext cx="60100" cy="453611"/>
            </a:xfrm>
            <a:prstGeom prst="rect">
              <a:avLst/>
            </a:prstGeom>
            <a:solidFill>
              <a:srgbClr val="F67F4C">
                <a:alpha val="69803"/>
              </a:srgbClr>
            </a:solidFill>
          </p:spPr>
          <p:txBody>
            <a:bodyPr/>
            <a:lstStyle/>
            <a:p>
              <a:endParaRPr/>
            </a:p>
          </p:txBody>
        </p:sp>
        <p:sp>
          <p:nvSpPr>
            <p:cNvPr id="550" name="rc549"/>
            <p:cNvSpPr/>
            <p:nvPr/>
          </p:nvSpPr>
          <p:spPr>
            <a:xfrm>
              <a:off x="7341977" y="2915165"/>
              <a:ext cx="60100" cy="82254"/>
            </a:xfrm>
            <a:prstGeom prst="rect">
              <a:avLst/>
            </a:prstGeom>
            <a:solidFill>
              <a:srgbClr val="C3E5F0">
                <a:alpha val="69803"/>
              </a:srgbClr>
            </a:solidFill>
          </p:spPr>
          <p:txBody>
            <a:bodyPr/>
            <a:lstStyle/>
            <a:p>
              <a:endParaRPr/>
            </a:p>
          </p:txBody>
        </p:sp>
        <p:sp>
          <p:nvSpPr>
            <p:cNvPr id="551" name="rc550"/>
            <p:cNvSpPr/>
            <p:nvPr/>
          </p:nvSpPr>
          <p:spPr>
            <a:xfrm>
              <a:off x="7413526" y="2923505"/>
              <a:ext cx="60100" cy="40482"/>
            </a:xfrm>
            <a:prstGeom prst="rect">
              <a:avLst/>
            </a:prstGeom>
            <a:solidFill>
              <a:srgbClr val="FFD700">
                <a:alpha val="69803"/>
              </a:srgbClr>
            </a:solidFill>
          </p:spPr>
          <p:txBody>
            <a:bodyPr/>
            <a:lstStyle/>
            <a:p>
              <a:endParaRPr/>
            </a:p>
          </p:txBody>
        </p:sp>
        <p:sp>
          <p:nvSpPr>
            <p:cNvPr id="552" name="rc551"/>
            <p:cNvSpPr/>
            <p:nvPr/>
          </p:nvSpPr>
          <p:spPr>
            <a:xfrm>
              <a:off x="7413526" y="2739543"/>
              <a:ext cx="60100" cy="1268"/>
            </a:xfrm>
            <a:prstGeom prst="rect">
              <a:avLst/>
            </a:prstGeom>
            <a:solidFill>
              <a:srgbClr val="374C9B">
                <a:alpha val="69803"/>
              </a:srgbClr>
            </a:solidFill>
          </p:spPr>
          <p:txBody>
            <a:bodyPr/>
            <a:lstStyle/>
            <a:p>
              <a:endParaRPr/>
            </a:p>
          </p:txBody>
        </p:sp>
        <p:sp>
          <p:nvSpPr>
            <p:cNvPr id="553" name="rc552"/>
            <p:cNvSpPr/>
            <p:nvPr/>
          </p:nvSpPr>
          <p:spPr>
            <a:xfrm>
              <a:off x="7413526" y="2963988"/>
              <a:ext cx="60100" cy="324464"/>
            </a:xfrm>
            <a:prstGeom prst="rect">
              <a:avLst/>
            </a:prstGeom>
            <a:solidFill>
              <a:srgbClr val="A40026">
                <a:alpha val="69803"/>
              </a:srgbClr>
            </a:solidFill>
          </p:spPr>
          <p:txBody>
            <a:bodyPr/>
            <a:lstStyle/>
            <a:p>
              <a:endParaRPr/>
            </a:p>
          </p:txBody>
        </p:sp>
        <p:sp>
          <p:nvSpPr>
            <p:cNvPr id="554" name="rc553"/>
            <p:cNvSpPr/>
            <p:nvPr/>
          </p:nvSpPr>
          <p:spPr>
            <a:xfrm>
              <a:off x="7413526" y="2740812"/>
              <a:ext cx="60100" cy="56892"/>
            </a:xfrm>
            <a:prstGeom prst="rect">
              <a:avLst/>
            </a:prstGeom>
            <a:solidFill>
              <a:srgbClr val="6C8F98">
                <a:alpha val="69803"/>
              </a:srgbClr>
            </a:solidFill>
          </p:spPr>
          <p:txBody>
            <a:bodyPr/>
            <a:lstStyle/>
            <a:p>
              <a:endParaRPr/>
            </a:p>
          </p:txBody>
        </p:sp>
        <p:sp>
          <p:nvSpPr>
            <p:cNvPr id="555" name="rc554"/>
            <p:cNvSpPr/>
            <p:nvPr/>
          </p:nvSpPr>
          <p:spPr>
            <a:xfrm>
              <a:off x="7413526" y="3288452"/>
              <a:ext cx="60100" cy="66798"/>
            </a:xfrm>
            <a:prstGeom prst="rect">
              <a:avLst/>
            </a:prstGeom>
            <a:solidFill>
              <a:srgbClr val="556B2F">
                <a:alpha val="69803"/>
              </a:srgbClr>
            </a:solidFill>
          </p:spPr>
          <p:txBody>
            <a:bodyPr/>
            <a:lstStyle/>
            <a:p>
              <a:endParaRPr/>
            </a:p>
          </p:txBody>
        </p:sp>
        <p:sp>
          <p:nvSpPr>
            <p:cNvPr id="556" name="rc555"/>
            <p:cNvSpPr/>
            <p:nvPr/>
          </p:nvSpPr>
          <p:spPr>
            <a:xfrm>
              <a:off x="7413526" y="3355251"/>
              <a:ext cx="60100" cy="453093"/>
            </a:xfrm>
            <a:prstGeom prst="rect">
              <a:avLst/>
            </a:prstGeom>
            <a:solidFill>
              <a:srgbClr val="F67F4C">
                <a:alpha val="69803"/>
              </a:srgbClr>
            </a:solidFill>
          </p:spPr>
          <p:txBody>
            <a:bodyPr/>
            <a:lstStyle/>
            <a:p>
              <a:endParaRPr/>
            </a:p>
          </p:txBody>
        </p:sp>
        <p:sp>
          <p:nvSpPr>
            <p:cNvPr id="557" name="rc556"/>
            <p:cNvSpPr/>
            <p:nvPr/>
          </p:nvSpPr>
          <p:spPr>
            <a:xfrm>
              <a:off x="7413526" y="2797705"/>
              <a:ext cx="60100" cy="125800"/>
            </a:xfrm>
            <a:prstGeom prst="rect">
              <a:avLst/>
            </a:prstGeom>
            <a:solidFill>
              <a:srgbClr val="C3E5F0">
                <a:alpha val="69803"/>
              </a:srgbClr>
            </a:solidFill>
          </p:spPr>
          <p:txBody>
            <a:bodyPr/>
            <a:lstStyle/>
            <a:p>
              <a:endParaRPr/>
            </a:p>
          </p:txBody>
        </p:sp>
        <p:sp>
          <p:nvSpPr>
            <p:cNvPr id="558" name="rc557"/>
            <p:cNvSpPr/>
            <p:nvPr/>
          </p:nvSpPr>
          <p:spPr>
            <a:xfrm>
              <a:off x="7482689" y="2896086"/>
              <a:ext cx="60100" cy="72224"/>
            </a:xfrm>
            <a:prstGeom prst="rect">
              <a:avLst/>
            </a:prstGeom>
            <a:solidFill>
              <a:srgbClr val="FFD700">
                <a:alpha val="69803"/>
              </a:srgbClr>
            </a:solidFill>
          </p:spPr>
          <p:txBody>
            <a:bodyPr/>
            <a:lstStyle/>
            <a:p>
              <a:endParaRPr/>
            </a:p>
          </p:txBody>
        </p:sp>
        <p:sp>
          <p:nvSpPr>
            <p:cNvPr id="559" name="rc558"/>
            <p:cNvSpPr/>
            <p:nvPr/>
          </p:nvSpPr>
          <p:spPr>
            <a:xfrm>
              <a:off x="7482689" y="3921686"/>
              <a:ext cx="60100" cy="2988"/>
            </a:xfrm>
            <a:prstGeom prst="rect">
              <a:avLst/>
            </a:prstGeom>
            <a:solidFill>
              <a:srgbClr val="374C9B">
                <a:alpha val="69803"/>
              </a:srgbClr>
            </a:solidFill>
          </p:spPr>
          <p:txBody>
            <a:bodyPr/>
            <a:lstStyle/>
            <a:p>
              <a:endParaRPr/>
            </a:p>
          </p:txBody>
        </p:sp>
        <p:sp>
          <p:nvSpPr>
            <p:cNvPr id="560" name="rc559"/>
            <p:cNvSpPr/>
            <p:nvPr/>
          </p:nvSpPr>
          <p:spPr>
            <a:xfrm>
              <a:off x="7482689" y="2968310"/>
              <a:ext cx="60100" cy="320141"/>
            </a:xfrm>
            <a:prstGeom prst="rect">
              <a:avLst/>
            </a:prstGeom>
            <a:solidFill>
              <a:srgbClr val="A40026">
                <a:alpha val="69803"/>
              </a:srgbClr>
            </a:solidFill>
          </p:spPr>
          <p:txBody>
            <a:bodyPr/>
            <a:lstStyle/>
            <a:p>
              <a:endParaRPr/>
            </a:p>
          </p:txBody>
        </p:sp>
        <p:sp>
          <p:nvSpPr>
            <p:cNvPr id="561" name="rc560"/>
            <p:cNvSpPr/>
            <p:nvPr/>
          </p:nvSpPr>
          <p:spPr>
            <a:xfrm>
              <a:off x="7482689" y="2629789"/>
              <a:ext cx="60100" cy="83358"/>
            </a:xfrm>
            <a:prstGeom prst="rect">
              <a:avLst/>
            </a:prstGeom>
            <a:solidFill>
              <a:srgbClr val="6C8F98">
                <a:alpha val="69803"/>
              </a:srgbClr>
            </a:solidFill>
          </p:spPr>
          <p:txBody>
            <a:bodyPr/>
            <a:lstStyle/>
            <a:p>
              <a:endParaRPr/>
            </a:p>
          </p:txBody>
        </p:sp>
        <p:sp>
          <p:nvSpPr>
            <p:cNvPr id="562" name="rc561"/>
            <p:cNvSpPr/>
            <p:nvPr/>
          </p:nvSpPr>
          <p:spPr>
            <a:xfrm>
              <a:off x="7482689" y="3288452"/>
              <a:ext cx="60100" cy="197099"/>
            </a:xfrm>
            <a:prstGeom prst="rect">
              <a:avLst/>
            </a:prstGeom>
            <a:solidFill>
              <a:srgbClr val="556B2F">
                <a:alpha val="69803"/>
              </a:srgbClr>
            </a:solidFill>
          </p:spPr>
          <p:txBody>
            <a:bodyPr/>
            <a:lstStyle/>
            <a:p>
              <a:endParaRPr/>
            </a:p>
          </p:txBody>
        </p:sp>
        <p:sp>
          <p:nvSpPr>
            <p:cNvPr id="563" name="rc562"/>
            <p:cNvSpPr/>
            <p:nvPr/>
          </p:nvSpPr>
          <p:spPr>
            <a:xfrm>
              <a:off x="7482689" y="3485552"/>
              <a:ext cx="60100" cy="436133"/>
            </a:xfrm>
            <a:prstGeom prst="rect">
              <a:avLst/>
            </a:prstGeom>
            <a:solidFill>
              <a:srgbClr val="F67F4C">
                <a:alpha val="69803"/>
              </a:srgbClr>
            </a:solidFill>
          </p:spPr>
          <p:txBody>
            <a:bodyPr/>
            <a:lstStyle/>
            <a:p>
              <a:endParaRPr/>
            </a:p>
          </p:txBody>
        </p:sp>
        <p:sp>
          <p:nvSpPr>
            <p:cNvPr id="564" name="rc563"/>
            <p:cNvSpPr/>
            <p:nvPr/>
          </p:nvSpPr>
          <p:spPr>
            <a:xfrm>
              <a:off x="7482689" y="2713147"/>
              <a:ext cx="60100" cy="182939"/>
            </a:xfrm>
            <a:prstGeom prst="rect">
              <a:avLst/>
            </a:prstGeom>
            <a:solidFill>
              <a:srgbClr val="C3E5F0">
                <a:alpha val="69803"/>
              </a:srgbClr>
            </a:solidFill>
          </p:spPr>
          <p:txBody>
            <a:bodyPr/>
            <a:lstStyle/>
            <a:p>
              <a:endParaRPr/>
            </a:p>
          </p:txBody>
        </p:sp>
        <p:sp>
          <p:nvSpPr>
            <p:cNvPr id="565" name="rc564"/>
            <p:cNvSpPr/>
            <p:nvPr/>
          </p:nvSpPr>
          <p:spPr>
            <a:xfrm>
              <a:off x="7561392" y="2874166"/>
              <a:ext cx="60100" cy="109055"/>
            </a:xfrm>
            <a:prstGeom prst="rect">
              <a:avLst/>
            </a:prstGeom>
            <a:solidFill>
              <a:srgbClr val="FFD700">
                <a:alpha val="69803"/>
              </a:srgbClr>
            </a:solidFill>
          </p:spPr>
          <p:txBody>
            <a:bodyPr/>
            <a:lstStyle/>
            <a:p>
              <a:endParaRPr/>
            </a:p>
          </p:txBody>
        </p:sp>
        <p:sp>
          <p:nvSpPr>
            <p:cNvPr id="566" name="rc565"/>
            <p:cNvSpPr/>
            <p:nvPr/>
          </p:nvSpPr>
          <p:spPr>
            <a:xfrm>
              <a:off x="7561392" y="3814049"/>
              <a:ext cx="60100" cy="7739"/>
            </a:xfrm>
            <a:prstGeom prst="rect">
              <a:avLst/>
            </a:prstGeom>
            <a:solidFill>
              <a:srgbClr val="374C9B">
                <a:alpha val="69803"/>
              </a:srgbClr>
            </a:solidFill>
          </p:spPr>
          <p:txBody>
            <a:bodyPr/>
            <a:lstStyle/>
            <a:p>
              <a:endParaRPr/>
            </a:p>
          </p:txBody>
        </p:sp>
        <p:sp>
          <p:nvSpPr>
            <p:cNvPr id="567" name="rc566"/>
            <p:cNvSpPr/>
            <p:nvPr/>
          </p:nvSpPr>
          <p:spPr>
            <a:xfrm>
              <a:off x="7561392" y="2983221"/>
              <a:ext cx="60100" cy="305230"/>
            </a:xfrm>
            <a:prstGeom prst="rect">
              <a:avLst/>
            </a:prstGeom>
            <a:solidFill>
              <a:srgbClr val="A40026">
                <a:alpha val="69803"/>
              </a:srgbClr>
            </a:solidFill>
          </p:spPr>
          <p:txBody>
            <a:bodyPr/>
            <a:lstStyle/>
            <a:p>
              <a:endParaRPr/>
            </a:p>
          </p:txBody>
        </p:sp>
        <p:sp>
          <p:nvSpPr>
            <p:cNvPr id="568" name="rc567"/>
            <p:cNvSpPr/>
            <p:nvPr/>
          </p:nvSpPr>
          <p:spPr>
            <a:xfrm>
              <a:off x="7561392" y="2560648"/>
              <a:ext cx="60100" cy="102741"/>
            </a:xfrm>
            <a:prstGeom prst="rect">
              <a:avLst/>
            </a:prstGeom>
            <a:solidFill>
              <a:srgbClr val="6C8F98">
                <a:alpha val="69803"/>
              </a:srgbClr>
            </a:solidFill>
          </p:spPr>
          <p:txBody>
            <a:bodyPr/>
            <a:lstStyle/>
            <a:p>
              <a:endParaRPr/>
            </a:p>
          </p:txBody>
        </p:sp>
        <p:sp>
          <p:nvSpPr>
            <p:cNvPr id="569" name="rc568"/>
            <p:cNvSpPr/>
            <p:nvPr/>
          </p:nvSpPr>
          <p:spPr>
            <a:xfrm>
              <a:off x="7561392" y="3288452"/>
              <a:ext cx="60100" cy="120842"/>
            </a:xfrm>
            <a:prstGeom prst="rect">
              <a:avLst/>
            </a:prstGeom>
            <a:solidFill>
              <a:srgbClr val="556B2F">
                <a:alpha val="69803"/>
              </a:srgbClr>
            </a:solidFill>
          </p:spPr>
          <p:txBody>
            <a:bodyPr/>
            <a:lstStyle/>
            <a:p>
              <a:endParaRPr/>
            </a:p>
          </p:txBody>
        </p:sp>
        <p:sp>
          <p:nvSpPr>
            <p:cNvPr id="570" name="rc569"/>
            <p:cNvSpPr/>
            <p:nvPr/>
          </p:nvSpPr>
          <p:spPr>
            <a:xfrm>
              <a:off x="7561392" y="3409294"/>
              <a:ext cx="60100" cy="404754"/>
            </a:xfrm>
            <a:prstGeom prst="rect">
              <a:avLst/>
            </a:prstGeom>
            <a:solidFill>
              <a:srgbClr val="F67F4C">
                <a:alpha val="69803"/>
              </a:srgbClr>
            </a:solidFill>
          </p:spPr>
          <p:txBody>
            <a:bodyPr/>
            <a:lstStyle/>
            <a:p>
              <a:endParaRPr/>
            </a:p>
          </p:txBody>
        </p:sp>
        <p:sp>
          <p:nvSpPr>
            <p:cNvPr id="571" name="rc570"/>
            <p:cNvSpPr/>
            <p:nvPr/>
          </p:nvSpPr>
          <p:spPr>
            <a:xfrm>
              <a:off x="7561392" y="2663390"/>
              <a:ext cx="60100" cy="210776"/>
            </a:xfrm>
            <a:prstGeom prst="rect">
              <a:avLst/>
            </a:prstGeom>
            <a:solidFill>
              <a:srgbClr val="C3E5F0">
                <a:alpha val="69803"/>
              </a:srgbClr>
            </a:solidFill>
          </p:spPr>
          <p:txBody>
            <a:bodyPr/>
            <a:lstStyle/>
            <a:p>
              <a:endParaRPr/>
            </a:p>
          </p:txBody>
        </p:sp>
        <p:sp>
          <p:nvSpPr>
            <p:cNvPr id="572" name="rc571"/>
            <p:cNvSpPr/>
            <p:nvPr/>
          </p:nvSpPr>
          <p:spPr>
            <a:xfrm>
              <a:off x="7632940" y="2826446"/>
              <a:ext cx="60100" cy="135519"/>
            </a:xfrm>
            <a:prstGeom prst="rect">
              <a:avLst/>
            </a:prstGeom>
            <a:solidFill>
              <a:srgbClr val="FFD700">
                <a:alpha val="69803"/>
              </a:srgbClr>
            </a:solidFill>
          </p:spPr>
          <p:txBody>
            <a:bodyPr/>
            <a:lstStyle/>
            <a:p>
              <a:endParaRPr/>
            </a:p>
          </p:txBody>
        </p:sp>
        <p:sp>
          <p:nvSpPr>
            <p:cNvPr id="573" name="rc572"/>
            <p:cNvSpPr/>
            <p:nvPr/>
          </p:nvSpPr>
          <p:spPr>
            <a:xfrm>
              <a:off x="7632940" y="3650658"/>
              <a:ext cx="60100" cy="13420"/>
            </a:xfrm>
            <a:prstGeom prst="rect">
              <a:avLst/>
            </a:prstGeom>
            <a:solidFill>
              <a:srgbClr val="374C9B">
                <a:alpha val="69803"/>
              </a:srgbClr>
            </a:solidFill>
          </p:spPr>
          <p:txBody>
            <a:bodyPr/>
            <a:lstStyle/>
            <a:p>
              <a:endParaRPr/>
            </a:p>
          </p:txBody>
        </p:sp>
        <p:sp>
          <p:nvSpPr>
            <p:cNvPr id="574" name="rc573"/>
            <p:cNvSpPr/>
            <p:nvPr/>
          </p:nvSpPr>
          <p:spPr>
            <a:xfrm>
              <a:off x="7632940" y="2961966"/>
              <a:ext cx="60100" cy="309955"/>
            </a:xfrm>
            <a:prstGeom prst="rect">
              <a:avLst/>
            </a:prstGeom>
            <a:solidFill>
              <a:srgbClr val="A40026">
                <a:alpha val="69803"/>
              </a:srgbClr>
            </a:solidFill>
          </p:spPr>
          <p:txBody>
            <a:bodyPr/>
            <a:lstStyle/>
            <a:p>
              <a:endParaRPr/>
            </a:p>
          </p:txBody>
        </p:sp>
        <p:sp>
          <p:nvSpPr>
            <p:cNvPr id="575" name="rc574"/>
            <p:cNvSpPr/>
            <p:nvPr/>
          </p:nvSpPr>
          <p:spPr>
            <a:xfrm>
              <a:off x="7632940" y="2439928"/>
              <a:ext cx="60100" cy="122025"/>
            </a:xfrm>
            <a:prstGeom prst="rect">
              <a:avLst/>
            </a:prstGeom>
            <a:solidFill>
              <a:srgbClr val="6C8F98">
                <a:alpha val="69803"/>
              </a:srgbClr>
            </a:solidFill>
          </p:spPr>
          <p:txBody>
            <a:bodyPr/>
            <a:lstStyle/>
            <a:p>
              <a:endParaRPr/>
            </a:p>
          </p:txBody>
        </p:sp>
        <p:sp>
          <p:nvSpPr>
            <p:cNvPr id="576" name="rc575"/>
            <p:cNvSpPr/>
            <p:nvPr/>
          </p:nvSpPr>
          <p:spPr>
            <a:xfrm>
              <a:off x="7632940" y="3271922"/>
              <a:ext cx="60100" cy="16530"/>
            </a:xfrm>
            <a:prstGeom prst="rect">
              <a:avLst/>
            </a:prstGeom>
            <a:solidFill>
              <a:srgbClr val="556B2F">
                <a:alpha val="69803"/>
              </a:srgbClr>
            </a:solidFill>
          </p:spPr>
          <p:txBody>
            <a:bodyPr/>
            <a:lstStyle/>
            <a:p>
              <a:endParaRPr/>
            </a:p>
          </p:txBody>
        </p:sp>
        <p:sp>
          <p:nvSpPr>
            <p:cNvPr id="577" name="rc576"/>
            <p:cNvSpPr/>
            <p:nvPr/>
          </p:nvSpPr>
          <p:spPr>
            <a:xfrm>
              <a:off x="7632940" y="3288452"/>
              <a:ext cx="60100" cy="362206"/>
            </a:xfrm>
            <a:prstGeom prst="rect">
              <a:avLst/>
            </a:prstGeom>
            <a:solidFill>
              <a:srgbClr val="F67F4C">
                <a:alpha val="69803"/>
              </a:srgbClr>
            </a:solidFill>
          </p:spPr>
          <p:txBody>
            <a:bodyPr/>
            <a:lstStyle/>
            <a:p>
              <a:endParaRPr/>
            </a:p>
          </p:txBody>
        </p:sp>
        <p:sp>
          <p:nvSpPr>
            <p:cNvPr id="578" name="rc577"/>
            <p:cNvSpPr/>
            <p:nvPr/>
          </p:nvSpPr>
          <p:spPr>
            <a:xfrm>
              <a:off x="7632940" y="2561954"/>
              <a:ext cx="60100" cy="264492"/>
            </a:xfrm>
            <a:prstGeom prst="rect">
              <a:avLst/>
            </a:prstGeom>
            <a:solidFill>
              <a:srgbClr val="C3E5F0">
                <a:alpha val="69803"/>
              </a:srgbClr>
            </a:solidFill>
          </p:spPr>
          <p:txBody>
            <a:bodyPr/>
            <a:lstStyle/>
            <a:p>
              <a:endParaRPr/>
            </a:p>
          </p:txBody>
        </p:sp>
        <p:sp>
          <p:nvSpPr>
            <p:cNvPr id="579" name="rc578"/>
            <p:cNvSpPr/>
            <p:nvPr/>
          </p:nvSpPr>
          <p:spPr>
            <a:xfrm>
              <a:off x="7706874" y="2771374"/>
              <a:ext cx="60100" cy="158161"/>
            </a:xfrm>
            <a:prstGeom prst="rect">
              <a:avLst/>
            </a:prstGeom>
            <a:solidFill>
              <a:srgbClr val="FFD700">
                <a:alpha val="69803"/>
              </a:srgbClr>
            </a:solidFill>
          </p:spPr>
          <p:txBody>
            <a:bodyPr/>
            <a:lstStyle/>
            <a:p>
              <a:endParaRPr/>
            </a:p>
          </p:txBody>
        </p:sp>
        <p:sp>
          <p:nvSpPr>
            <p:cNvPr id="580" name="rc579"/>
            <p:cNvSpPr/>
            <p:nvPr/>
          </p:nvSpPr>
          <p:spPr>
            <a:xfrm>
              <a:off x="7706874" y="3694235"/>
              <a:ext cx="60100" cy="19962"/>
            </a:xfrm>
            <a:prstGeom prst="rect">
              <a:avLst/>
            </a:prstGeom>
            <a:solidFill>
              <a:srgbClr val="374C9B">
                <a:alpha val="69803"/>
              </a:srgbClr>
            </a:solidFill>
          </p:spPr>
          <p:txBody>
            <a:bodyPr/>
            <a:lstStyle/>
            <a:p>
              <a:endParaRPr/>
            </a:p>
          </p:txBody>
        </p:sp>
        <p:sp>
          <p:nvSpPr>
            <p:cNvPr id="581" name="rc580"/>
            <p:cNvSpPr/>
            <p:nvPr/>
          </p:nvSpPr>
          <p:spPr>
            <a:xfrm>
              <a:off x="7706874" y="2929535"/>
              <a:ext cx="60100" cy="358917"/>
            </a:xfrm>
            <a:prstGeom prst="rect">
              <a:avLst/>
            </a:prstGeom>
            <a:solidFill>
              <a:srgbClr val="A40026">
                <a:alpha val="69803"/>
              </a:srgbClr>
            </a:solidFill>
          </p:spPr>
          <p:txBody>
            <a:bodyPr/>
            <a:lstStyle/>
            <a:p>
              <a:endParaRPr/>
            </a:p>
          </p:txBody>
        </p:sp>
        <p:sp>
          <p:nvSpPr>
            <p:cNvPr id="582" name="rc581"/>
            <p:cNvSpPr/>
            <p:nvPr/>
          </p:nvSpPr>
          <p:spPr>
            <a:xfrm>
              <a:off x="7706874" y="2316449"/>
              <a:ext cx="60100" cy="149387"/>
            </a:xfrm>
            <a:prstGeom prst="rect">
              <a:avLst/>
            </a:prstGeom>
            <a:solidFill>
              <a:srgbClr val="6C8F98">
                <a:alpha val="69803"/>
              </a:srgbClr>
            </a:solidFill>
          </p:spPr>
          <p:txBody>
            <a:bodyPr/>
            <a:lstStyle/>
            <a:p>
              <a:endParaRPr/>
            </a:p>
          </p:txBody>
        </p:sp>
        <p:sp>
          <p:nvSpPr>
            <p:cNvPr id="583" name="rc582"/>
            <p:cNvSpPr/>
            <p:nvPr/>
          </p:nvSpPr>
          <p:spPr>
            <a:xfrm>
              <a:off x="7706874" y="3288452"/>
              <a:ext cx="60100" cy="85375"/>
            </a:xfrm>
            <a:prstGeom prst="rect">
              <a:avLst/>
            </a:prstGeom>
            <a:solidFill>
              <a:srgbClr val="556B2F">
                <a:alpha val="69803"/>
              </a:srgbClr>
            </a:solidFill>
          </p:spPr>
          <p:txBody>
            <a:bodyPr/>
            <a:lstStyle/>
            <a:p>
              <a:endParaRPr/>
            </a:p>
          </p:txBody>
        </p:sp>
        <p:sp>
          <p:nvSpPr>
            <p:cNvPr id="584" name="rc583"/>
            <p:cNvSpPr/>
            <p:nvPr/>
          </p:nvSpPr>
          <p:spPr>
            <a:xfrm>
              <a:off x="7706874" y="3373827"/>
              <a:ext cx="60100" cy="320407"/>
            </a:xfrm>
            <a:prstGeom prst="rect">
              <a:avLst/>
            </a:prstGeom>
            <a:solidFill>
              <a:srgbClr val="F67F4C">
                <a:alpha val="69803"/>
              </a:srgbClr>
            </a:solidFill>
          </p:spPr>
          <p:txBody>
            <a:bodyPr/>
            <a:lstStyle/>
            <a:p>
              <a:endParaRPr/>
            </a:p>
          </p:txBody>
        </p:sp>
        <p:sp>
          <p:nvSpPr>
            <p:cNvPr id="585" name="rc584"/>
            <p:cNvSpPr/>
            <p:nvPr/>
          </p:nvSpPr>
          <p:spPr>
            <a:xfrm>
              <a:off x="7706874" y="2465837"/>
              <a:ext cx="60100" cy="305536"/>
            </a:xfrm>
            <a:prstGeom prst="rect">
              <a:avLst/>
            </a:prstGeom>
            <a:solidFill>
              <a:srgbClr val="C3E5F0">
                <a:alpha val="69803"/>
              </a:srgbClr>
            </a:solidFill>
          </p:spPr>
          <p:txBody>
            <a:bodyPr/>
            <a:lstStyle/>
            <a:p>
              <a:endParaRPr/>
            </a:p>
          </p:txBody>
        </p:sp>
        <p:sp>
          <p:nvSpPr>
            <p:cNvPr id="586" name="rc585"/>
            <p:cNvSpPr/>
            <p:nvPr/>
          </p:nvSpPr>
          <p:spPr>
            <a:xfrm>
              <a:off x="7778422" y="2705772"/>
              <a:ext cx="60100" cy="178868"/>
            </a:xfrm>
            <a:prstGeom prst="rect">
              <a:avLst/>
            </a:prstGeom>
            <a:solidFill>
              <a:srgbClr val="FFD700">
                <a:alpha val="69803"/>
              </a:srgbClr>
            </a:solidFill>
          </p:spPr>
          <p:txBody>
            <a:bodyPr/>
            <a:lstStyle/>
            <a:p>
              <a:endParaRPr/>
            </a:p>
          </p:txBody>
        </p:sp>
        <p:sp>
          <p:nvSpPr>
            <p:cNvPr id="587" name="rc586"/>
            <p:cNvSpPr/>
            <p:nvPr/>
          </p:nvSpPr>
          <p:spPr>
            <a:xfrm>
              <a:off x="7778422" y="3707458"/>
              <a:ext cx="60100" cy="24820"/>
            </a:xfrm>
            <a:prstGeom prst="rect">
              <a:avLst/>
            </a:prstGeom>
            <a:solidFill>
              <a:srgbClr val="374C9B">
                <a:alpha val="69803"/>
              </a:srgbClr>
            </a:solidFill>
          </p:spPr>
          <p:txBody>
            <a:bodyPr/>
            <a:lstStyle/>
            <a:p>
              <a:endParaRPr/>
            </a:p>
          </p:txBody>
        </p:sp>
        <p:sp>
          <p:nvSpPr>
            <p:cNvPr id="588" name="rc587"/>
            <p:cNvSpPr/>
            <p:nvPr/>
          </p:nvSpPr>
          <p:spPr>
            <a:xfrm>
              <a:off x="7778422" y="2884641"/>
              <a:ext cx="60100" cy="403811"/>
            </a:xfrm>
            <a:prstGeom prst="rect">
              <a:avLst/>
            </a:prstGeom>
            <a:solidFill>
              <a:srgbClr val="A40026">
                <a:alpha val="69803"/>
              </a:srgbClr>
            </a:solidFill>
          </p:spPr>
          <p:txBody>
            <a:bodyPr/>
            <a:lstStyle/>
            <a:p>
              <a:endParaRPr/>
            </a:p>
          </p:txBody>
        </p:sp>
        <p:sp>
          <p:nvSpPr>
            <p:cNvPr id="589" name="rc588"/>
            <p:cNvSpPr/>
            <p:nvPr/>
          </p:nvSpPr>
          <p:spPr>
            <a:xfrm>
              <a:off x="7778422" y="2201255"/>
              <a:ext cx="60100" cy="176322"/>
            </a:xfrm>
            <a:prstGeom prst="rect">
              <a:avLst/>
            </a:prstGeom>
            <a:solidFill>
              <a:srgbClr val="6C8F98">
                <a:alpha val="69803"/>
              </a:srgbClr>
            </a:solidFill>
          </p:spPr>
          <p:txBody>
            <a:bodyPr/>
            <a:lstStyle/>
            <a:p>
              <a:endParaRPr/>
            </a:p>
          </p:txBody>
        </p:sp>
        <p:sp>
          <p:nvSpPr>
            <p:cNvPr id="590" name="rc589"/>
            <p:cNvSpPr/>
            <p:nvPr/>
          </p:nvSpPr>
          <p:spPr>
            <a:xfrm>
              <a:off x="7778422" y="3288452"/>
              <a:ext cx="60100" cy="138573"/>
            </a:xfrm>
            <a:prstGeom prst="rect">
              <a:avLst/>
            </a:prstGeom>
            <a:solidFill>
              <a:srgbClr val="556B2F">
                <a:alpha val="69803"/>
              </a:srgbClr>
            </a:solidFill>
          </p:spPr>
          <p:txBody>
            <a:bodyPr/>
            <a:lstStyle/>
            <a:p>
              <a:endParaRPr/>
            </a:p>
          </p:txBody>
        </p:sp>
        <p:sp>
          <p:nvSpPr>
            <p:cNvPr id="591" name="rc590"/>
            <p:cNvSpPr/>
            <p:nvPr/>
          </p:nvSpPr>
          <p:spPr>
            <a:xfrm>
              <a:off x="7778422" y="3427025"/>
              <a:ext cx="60100" cy="280432"/>
            </a:xfrm>
            <a:prstGeom prst="rect">
              <a:avLst/>
            </a:prstGeom>
            <a:solidFill>
              <a:srgbClr val="F67F4C">
                <a:alpha val="69803"/>
              </a:srgbClr>
            </a:solidFill>
          </p:spPr>
          <p:txBody>
            <a:bodyPr/>
            <a:lstStyle/>
            <a:p>
              <a:endParaRPr/>
            </a:p>
          </p:txBody>
        </p:sp>
        <p:sp>
          <p:nvSpPr>
            <p:cNvPr id="592" name="rc591"/>
            <p:cNvSpPr/>
            <p:nvPr/>
          </p:nvSpPr>
          <p:spPr>
            <a:xfrm>
              <a:off x="7778422" y="2377578"/>
              <a:ext cx="60100" cy="328194"/>
            </a:xfrm>
            <a:prstGeom prst="rect">
              <a:avLst/>
            </a:prstGeom>
            <a:solidFill>
              <a:srgbClr val="C3E5F0">
                <a:alpha val="69803"/>
              </a:srgbClr>
            </a:solidFill>
          </p:spPr>
          <p:txBody>
            <a:bodyPr/>
            <a:lstStyle/>
            <a:p>
              <a:endParaRPr/>
            </a:p>
          </p:txBody>
        </p:sp>
        <p:sp>
          <p:nvSpPr>
            <p:cNvPr id="593" name="rc592"/>
            <p:cNvSpPr/>
            <p:nvPr/>
          </p:nvSpPr>
          <p:spPr>
            <a:xfrm>
              <a:off x="7849970" y="2719790"/>
              <a:ext cx="60100" cy="203259"/>
            </a:xfrm>
            <a:prstGeom prst="rect">
              <a:avLst/>
            </a:prstGeom>
            <a:solidFill>
              <a:srgbClr val="FFD700">
                <a:alpha val="69803"/>
              </a:srgbClr>
            </a:solidFill>
          </p:spPr>
          <p:txBody>
            <a:bodyPr/>
            <a:lstStyle/>
            <a:p>
              <a:endParaRPr/>
            </a:p>
          </p:txBody>
        </p:sp>
        <p:sp>
          <p:nvSpPr>
            <p:cNvPr id="594" name="rc593"/>
            <p:cNvSpPr/>
            <p:nvPr/>
          </p:nvSpPr>
          <p:spPr>
            <a:xfrm>
              <a:off x="7849970" y="3575845"/>
              <a:ext cx="60100" cy="28616"/>
            </a:xfrm>
            <a:prstGeom prst="rect">
              <a:avLst/>
            </a:prstGeom>
            <a:solidFill>
              <a:srgbClr val="374C9B">
                <a:alpha val="69803"/>
              </a:srgbClr>
            </a:solidFill>
          </p:spPr>
          <p:txBody>
            <a:bodyPr/>
            <a:lstStyle/>
            <a:p>
              <a:endParaRPr/>
            </a:p>
          </p:txBody>
        </p:sp>
        <p:sp>
          <p:nvSpPr>
            <p:cNvPr id="595" name="rc594"/>
            <p:cNvSpPr/>
            <p:nvPr/>
          </p:nvSpPr>
          <p:spPr>
            <a:xfrm>
              <a:off x="7849970" y="2923050"/>
              <a:ext cx="60100" cy="365402"/>
            </a:xfrm>
            <a:prstGeom prst="rect">
              <a:avLst/>
            </a:prstGeom>
            <a:solidFill>
              <a:srgbClr val="A40026">
                <a:alpha val="69803"/>
              </a:srgbClr>
            </a:solidFill>
          </p:spPr>
          <p:txBody>
            <a:bodyPr/>
            <a:lstStyle/>
            <a:p>
              <a:endParaRPr/>
            </a:p>
          </p:txBody>
        </p:sp>
        <p:sp>
          <p:nvSpPr>
            <p:cNvPr id="596" name="rc595"/>
            <p:cNvSpPr/>
            <p:nvPr/>
          </p:nvSpPr>
          <p:spPr>
            <a:xfrm>
              <a:off x="7849970" y="2238165"/>
              <a:ext cx="60100" cy="186621"/>
            </a:xfrm>
            <a:prstGeom prst="rect">
              <a:avLst/>
            </a:prstGeom>
            <a:solidFill>
              <a:srgbClr val="6C8F98">
                <a:alpha val="69803"/>
              </a:srgbClr>
            </a:solidFill>
          </p:spPr>
          <p:txBody>
            <a:bodyPr/>
            <a:lstStyle/>
            <a:p>
              <a:endParaRPr/>
            </a:p>
          </p:txBody>
        </p:sp>
        <p:sp>
          <p:nvSpPr>
            <p:cNvPr id="597" name="rc596"/>
            <p:cNvSpPr/>
            <p:nvPr/>
          </p:nvSpPr>
          <p:spPr>
            <a:xfrm>
              <a:off x="7849970" y="3288452"/>
              <a:ext cx="60100" cy="45921"/>
            </a:xfrm>
            <a:prstGeom prst="rect">
              <a:avLst/>
            </a:prstGeom>
            <a:solidFill>
              <a:srgbClr val="556B2F">
                <a:alpha val="69803"/>
              </a:srgbClr>
            </a:solidFill>
          </p:spPr>
          <p:txBody>
            <a:bodyPr/>
            <a:lstStyle/>
            <a:p>
              <a:endParaRPr/>
            </a:p>
          </p:txBody>
        </p:sp>
        <p:sp>
          <p:nvSpPr>
            <p:cNvPr id="598" name="rc597"/>
            <p:cNvSpPr/>
            <p:nvPr/>
          </p:nvSpPr>
          <p:spPr>
            <a:xfrm>
              <a:off x="7849970" y="3334373"/>
              <a:ext cx="60100" cy="241471"/>
            </a:xfrm>
            <a:prstGeom prst="rect">
              <a:avLst/>
            </a:prstGeom>
            <a:solidFill>
              <a:srgbClr val="F67F4C">
                <a:alpha val="69803"/>
              </a:srgbClr>
            </a:solidFill>
          </p:spPr>
          <p:txBody>
            <a:bodyPr/>
            <a:lstStyle/>
            <a:p>
              <a:endParaRPr/>
            </a:p>
          </p:txBody>
        </p:sp>
        <p:sp>
          <p:nvSpPr>
            <p:cNvPr id="599" name="rc598"/>
            <p:cNvSpPr/>
            <p:nvPr/>
          </p:nvSpPr>
          <p:spPr>
            <a:xfrm>
              <a:off x="7849970" y="2424787"/>
              <a:ext cx="60100" cy="295003"/>
            </a:xfrm>
            <a:prstGeom prst="rect">
              <a:avLst/>
            </a:prstGeom>
            <a:solidFill>
              <a:srgbClr val="C3E5F0">
                <a:alpha val="69803"/>
              </a:srgbClr>
            </a:solidFill>
          </p:spPr>
          <p:txBody>
            <a:bodyPr/>
            <a:lstStyle/>
            <a:p>
              <a:endParaRPr/>
            </a:p>
          </p:txBody>
        </p:sp>
        <p:sp>
          <p:nvSpPr>
            <p:cNvPr id="600" name="rc599"/>
            <p:cNvSpPr/>
            <p:nvPr/>
          </p:nvSpPr>
          <p:spPr>
            <a:xfrm>
              <a:off x="7926288" y="2799527"/>
              <a:ext cx="60100" cy="215721"/>
            </a:xfrm>
            <a:prstGeom prst="rect">
              <a:avLst/>
            </a:prstGeom>
            <a:solidFill>
              <a:srgbClr val="FFD700">
                <a:alpha val="69803"/>
              </a:srgbClr>
            </a:solidFill>
          </p:spPr>
          <p:txBody>
            <a:bodyPr/>
            <a:lstStyle/>
            <a:p>
              <a:endParaRPr/>
            </a:p>
          </p:txBody>
        </p:sp>
        <p:sp>
          <p:nvSpPr>
            <p:cNvPr id="601" name="rc600"/>
            <p:cNvSpPr/>
            <p:nvPr/>
          </p:nvSpPr>
          <p:spPr>
            <a:xfrm>
              <a:off x="7926288" y="3632797"/>
              <a:ext cx="60100" cy="31876"/>
            </a:xfrm>
            <a:prstGeom prst="rect">
              <a:avLst/>
            </a:prstGeom>
            <a:solidFill>
              <a:srgbClr val="374C9B">
                <a:alpha val="69803"/>
              </a:srgbClr>
            </a:solidFill>
          </p:spPr>
          <p:txBody>
            <a:bodyPr/>
            <a:lstStyle/>
            <a:p>
              <a:endParaRPr/>
            </a:p>
          </p:txBody>
        </p:sp>
        <p:sp>
          <p:nvSpPr>
            <p:cNvPr id="602" name="rc601"/>
            <p:cNvSpPr/>
            <p:nvPr/>
          </p:nvSpPr>
          <p:spPr>
            <a:xfrm>
              <a:off x="7926288" y="3015249"/>
              <a:ext cx="60100" cy="273203"/>
            </a:xfrm>
            <a:prstGeom prst="rect">
              <a:avLst/>
            </a:prstGeom>
            <a:solidFill>
              <a:srgbClr val="A40026">
                <a:alpha val="69803"/>
              </a:srgbClr>
            </a:solidFill>
          </p:spPr>
          <p:txBody>
            <a:bodyPr/>
            <a:lstStyle/>
            <a:p>
              <a:endParaRPr/>
            </a:p>
          </p:txBody>
        </p:sp>
        <p:sp>
          <p:nvSpPr>
            <p:cNvPr id="603" name="rc602"/>
            <p:cNvSpPr/>
            <p:nvPr/>
          </p:nvSpPr>
          <p:spPr>
            <a:xfrm>
              <a:off x="7926288" y="2405630"/>
              <a:ext cx="60100" cy="180437"/>
            </a:xfrm>
            <a:prstGeom prst="rect">
              <a:avLst/>
            </a:prstGeom>
            <a:solidFill>
              <a:srgbClr val="6C8F98">
                <a:alpha val="69803"/>
              </a:srgbClr>
            </a:solidFill>
          </p:spPr>
          <p:txBody>
            <a:bodyPr/>
            <a:lstStyle/>
            <a:p>
              <a:endParaRPr/>
            </a:p>
          </p:txBody>
        </p:sp>
        <p:sp>
          <p:nvSpPr>
            <p:cNvPr id="604" name="rc603"/>
            <p:cNvSpPr/>
            <p:nvPr/>
          </p:nvSpPr>
          <p:spPr>
            <a:xfrm>
              <a:off x="7926288" y="3288452"/>
              <a:ext cx="60100" cy="144157"/>
            </a:xfrm>
            <a:prstGeom prst="rect">
              <a:avLst/>
            </a:prstGeom>
            <a:solidFill>
              <a:srgbClr val="556B2F">
                <a:alpha val="69803"/>
              </a:srgbClr>
            </a:solidFill>
          </p:spPr>
          <p:txBody>
            <a:bodyPr/>
            <a:lstStyle/>
            <a:p>
              <a:endParaRPr/>
            </a:p>
          </p:txBody>
        </p:sp>
        <p:sp>
          <p:nvSpPr>
            <p:cNvPr id="605" name="rc604"/>
            <p:cNvSpPr/>
            <p:nvPr/>
          </p:nvSpPr>
          <p:spPr>
            <a:xfrm>
              <a:off x="7926288" y="3432609"/>
              <a:ext cx="60100" cy="200187"/>
            </a:xfrm>
            <a:prstGeom prst="rect">
              <a:avLst/>
            </a:prstGeom>
            <a:solidFill>
              <a:srgbClr val="F67F4C">
                <a:alpha val="69803"/>
              </a:srgbClr>
            </a:solidFill>
          </p:spPr>
          <p:txBody>
            <a:bodyPr/>
            <a:lstStyle/>
            <a:p>
              <a:endParaRPr/>
            </a:p>
          </p:txBody>
        </p:sp>
        <p:sp>
          <p:nvSpPr>
            <p:cNvPr id="606" name="rc605"/>
            <p:cNvSpPr/>
            <p:nvPr/>
          </p:nvSpPr>
          <p:spPr>
            <a:xfrm>
              <a:off x="7926288" y="2586067"/>
              <a:ext cx="60100" cy="213459"/>
            </a:xfrm>
            <a:prstGeom prst="rect">
              <a:avLst/>
            </a:prstGeom>
            <a:solidFill>
              <a:srgbClr val="C3E5F0">
                <a:alpha val="69803"/>
              </a:srgbClr>
            </a:solidFill>
          </p:spPr>
          <p:txBody>
            <a:bodyPr/>
            <a:lstStyle/>
            <a:p>
              <a:endParaRPr/>
            </a:p>
          </p:txBody>
        </p:sp>
        <p:sp>
          <p:nvSpPr>
            <p:cNvPr id="607" name="rc606"/>
            <p:cNvSpPr/>
            <p:nvPr/>
          </p:nvSpPr>
          <p:spPr>
            <a:xfrm>
              <a:off x="7993067" y="2854185"/>
              <a:ext cx="60100" cy="213826"/>
            </a:xfrm>
            <a:prstGeom prst="rect">
              <a:avLst/>
            </a:prstGeom>
            <a:solidFill>
              <a:srgbClr val="FFD700">
                <a:alpha val="69803"/>
              </a:srgbClr>
            </a:solidFill>
          </p:spPr>
          <p:txBody>
            <a:bodyPr/>
            <a:lstStyle/>
            <a:p>
              <a:endParaRPr/>
            </a:p>
          </p:txBody>
        </p:sp>
        <p:sp>
          <p:nvSpPr>
            <p:cNvPr id="608" name="rc607"/>
            <p:cNvSpPr/>
            <p:nvPr/>
          </p:nvSpPr>
          <p:spPr>
            <a:xfrm>
              <a:off x="7993067" y="3545550"/>
              <a:ext cx="60100" cy="36317"/>
            </a:xfrm>
            <a:prstGeom prst="rect">
              <a:avLst/>
            </a:prstGeom>
            <a:solidFill>
              <a:srgbClr val="374C9B">
                <a:alpha val="69803"/>
              </a:srgbClr>
            </a:solidFill>
          </p:spPr>
          <p:txBody>
            <a:bodyPr/>
            <a:lstStyle/>
            <a:p>
              <a:endParaRPr/>
            </a:p>
          </p:txBody>
        </p:sp>
        <p:sp>
          <p:nvSpPr>
            <p:cNvPr id="609" name="rc608"/>
            <p:cNvSpPr/>
            <p:nvPr/>
          </p:nvSpPr>
          <p:spPr>
            <a:xfrm>
              <a:off x="7993067" y="3068011"/>
              <a:ext cx="60100" cy="220440"/>
            </a:xfrm>
            <a:prstGeom prst="rect">
              <a:avLst/>
            </a:prstGeom>
            <a:solidFill>
              <a:srgbClr val="A40026">
                <a:alpha val="69803"/>
              </a:srgbClr>
            </a:solidFill>
          </p:spPr>
          <p:txBody>
            <a:bodyPr/>
            <a:lstStyle/>
            <a:p>
              <a:endParaRPr/>
            </a:p>
          </p:txBody>
        </p:sp>
        <p:sp>
          <p:nvSpPr>
            <p:cNvPr id="610" name="rc609"/>
            <p:cNvSpPr/>
            <p:nvPr/>
          </p:nvSpPr>
          <p:spPr>
            <a:xfrm>
              <a:off x="7993067" y="2508327"/>
              <a:ext cx="60100" cy="182949"/>
            </a:xfrm>
            <a:prstGeom prst="rect">
              <a:avLst/>
            </a:prstGeom>
            <a:solidFill>
              <a:srgbClr val="6C8F98">
                <a:alpha val="69803"/>
              </a:srgbClr>
            </a:solidFill>
          </p:spPr>
          <p:txBody>
            <a:bodyPr/>
            <a:lstStyle/>
            <a:p>
              <a:endParaRPr/>
            </a:p>
          </p:txBody>
        </p:sp>
        <p:sp>
          <p:nvSpPr>
            <p:cNvPr id="611" name="rc610"/>
            <p:cNvSpPr/>
            <p:nvPr/>
          </p:nvSpPr>
          <p:spPr>
            <a:xfrm>
              <a:off x="7993067" y="3288452"/>
              <a:ext cx="60100" cy="95943"/>
            </a:xfrm>
            <a:prstGeom prst="rect">
              <a:avLst/>
            </a:prstGeom>
            <a:solidFill>
              <a:srgbClr val="556B2F">
                <a:alpha val="69803"/>
              </a:srgbClr>
            </a:solidFill>
          </p:spPr>
          <p:txBody>
            <a:bodyPr/>
            <a:lstStyle/>
            <a:p>
              <a:endParaRPr/>
            </a:p>
          </p:txBody>
        </p:sp>
        <p:sp>
          <p:nvSpPr>
            <p:cNvPr id="612" name="rc611"/>
            <p:cNvSpPr/>
            <p:nvPr/>
          </p:nvSpPr>
          <p:spPr>
            <a:xfrm>
              <a:off x="7993067" y="3384396"/>
              <a:ext cx="60100" cy="161154"/>
            </a:xfrm>
            <a:prstGeom prst="rect">
              <a:avLst/>
            </a:prstGeom>
            <a:solidFill>
              <a:srgbClr val="F67F4C">
                <a:alpha val="69803"/>
              </a:srgbClr>
            </a:solidFill>
          </p:spPr>
          <p:txBody>
            <a:bodyPr/>
            <a:lstStyle/>
            <a:p>
              <a:endParaRPr/>
            </a:p>
          </p:txBody>
        </p:sp>
        <p:sp>
          <p:nvSpPr>
            <p:cNvPr id="613" name="rc612"/>
            <p:cNvSpPr/>
            <p:nvPr/>
          </p:nvSpPr>
          <p:spPr>
            <a:xfrm>
              <a:off x="7993067" y="2691277"/>
              <a:ext cx="60100" cy="162908"/>
            </a:xfrm>
            <a:prstGeom prst="rect">
              <a:avLst/>
            </a:prstGeom>
            <a:solidFill>
              <a:srgbClr val="C3E5F0">
                <a:alpha val="69803"/>
              </a:srgbClr>
            </a:solidFill>
          </p:spPr>
          <p:txBody>
            <a:bodyPr/>
            <a:lstStyle/>
            <a:p>
              <a:endParaRPr/>
            </a:p>
          </p:txBody>
        </p:sp>
        <p:sp>
          <p:nvSpPr>
            <p:cNvPr id="614" name="rc613"/>
            <p:cNvSpPr/>
            <p:nvPr/>
          </p:nvSpPr>
          <p:spPr>
            <a:xfrm>
              <a:off x="8067000" y="2858032"/>
              <a:ext cx="60100" cy="207092"/>
            </a:xfrm>
            <a:prstGeom prst="rect">
              <a:avLst/>
            </a:prstGeom>
            <a:solidFill>
              <a:srgbClr val="FFD700">
                <a:alpha val="69803"/>
              </a:srgbClr>
            </a:solidFill>
          </p:spPr>
          <p:txBody>
            <a:bodyPr/>
            <a:lstStyle/>
            <a:p>
              <a:endParaRPr/>
            </a:p>
          </p:txBody>
        </p:sp>
        <p:sp>
          <p:nvSpPr>
            <p:cNvPr id="615" name="rc614"/>
            <p:cNvSpPr/>
            <p:nvPr/>
          </p:nvSpPr>
          <p:spPr>
            <a:xfrm>
              <a:off x="8067000" y="3603248"/>
              <a:ext cx="60100" cy="42045"/>
            </a:xfrm>
            <a:prstGeom prst="rect">
              <a:avLst/>
            </a:prstGeom>
            <a:solidFill>
              <a:srgbClr val="374C9B">
                <a:alpha val="69803"/>
              </a:srgbClr>
            </a:solidFill>
          </p:spPr>
          <p:txBody>
            <a:bodyPr/>
            <a:lstStyle/>
            <a:p>
              <a:endParaRPr/>
            </a:p>
          </p:txBody>
        </p:sp>
        <p:sp>
          <p:nvSpPr>
            <p:cNvPr id="616" name="rc615"/>
            <p:cNvSpPr/>
            <p:nvPr/>
          </p:nvSpPr>
          <p:spPr>
            <a:xfrm>
              <a:off x="8067000" y="3065124"/>
              <a:ext cx="60100" cy="223328"/>
            </a:xfrm>
            <a:prstGeom prst="rect">
              <a:avLst/>
            </a:prstGeom>
            <a:solidFill>
              <a:srgbClr val="A40026">
                <a:alpha val="69803"/>
              </a:srgbClr>
            </a:solidFill>
          </p:spPr>
          <p:txBody>
            <a:bodyPr/>
            <a:lstStyle/>
            <a:p>
              <a:endParaRPr/>
            </a:p>
          </p:txBody>
        </p:sp>
        <p:sp>
          <p:nvSpPr>
            <p:cNvPr id="617" name="rc616"/>
            <p:cNvSpPr/>
            <p:nvPr/>
          </p:nvSpPr>
          <p:spPr>
            <a:xfrm>
              <a:off x="8067000" y="2525956"/>
              <a:ext cx="60100" cy="189461"/>
            </a:xfrm>
            <a:prstGeom prst="rect">
              <a:avLst/>
            </a:prstGeom>
            <a:solidFill>
              <a:srgbClr val="6C8F98">
                <a:alpha val="69803"/>
              </a:srgbClr>
            </a:solidFill>
          </p:spPr>
          <p:txBody>
            <a:bodyPr/>
            <a:lstStyle/>
            <a:p>
              <a:endParaRPr/>
            </a:p>
          </p:txBody>
        </p:sp>
        <p:sp>
          <p:nvSpPr>
            <p:cNvPr id="618" name="rc617"/>
            <p:cNvSpPr/>
            <p:nvPr/>
          </p:nvSpPr>
          <p:spPr>
            <a:xfrm>
              <a:off x="8067000" y="3288452"/>
              <a:ext cx="60100" cy="186404"/>
            </a:xfrm>
            <a:prstGeom prst="rect">
              <a:avLst/>
            </a:prstGeom>
            <a:solidFill>
              <a:srgbClr val="556B2F">
                <a:alpha val="69803"/>
              </a:srgbClr>
            </a:solidFill>
          </p:spPr>
          <p:txBody>
            <a:bodyPr/>
            <a:lstStyle/>
            <a:p>
              <a:endParaRPr/>
            </a:p>
          </p:txBody>
        </p:sp>
        <p:sp>
          <p:nvSpPr>
            <p:cNvPr id="619" name="rc618"/>
            <p:cNvSpPr/>
            <p:nvPr/>
          </p:nvSpPr>
          <p:spPr>
            <a:xfrm>
              <a:off x="8067000" y="3474857"/>
              <a:ext cx="60100" cy="128390"/>
            </a:xfrm>
            <a:prstGeom prst="rect">
              <a:avLst/>
            </a:prstGeom>
            <a:solidFill>
              <a:srgbClr val="F67F4C">
                <a:alpha val="69803"/>
              </a:srgbClr>
            </a:solidFill>
          </p:spPr>
          <p:txBody>
            <a:bodyPr/>
            <a:lstStyle/>
            <a:p>
              <a:endParaRPr/>
            </a:p>
          </p:txBody>
        </p:sp>
        <p:sp>
          <p:nvSpPr>
            <p:cNvPr id="620" name="rc619"/>
            <p:cNvSpPr/>
            <p:nvPr/>
          </p:nvSpPr>
          <p:spPr>
            <a:xfrm>
              <a:off x="8067000" y="2715418"/>
              <a:ext cx="60100" cy="142613"/>
            </a:xfrm>
            <a:prstGeom prst="rect">
              <a:avLst/>
            </a:prstGeom>
            <a:solidFill>
              <a:srgbClr val="C3E5F0">
                <a:alpha val="69803"/>
              </a:srgbClr>
            </a:solidFill>
          </p:spPr>
          <p:txBody>
            <a:bodyPr/>
            <a:lstStyle/>
            <a:p>
              <a:endParaRPr/>
            </a:p>
          </p:txBody>
        </p:sp>
        <p:sp>
          <p:nvSpPr>
            <p:cNvPr id="621" name="rc620"/>
            <p:cNvSpPr/>
            <p:nvPr/>
          </p:nvSpPr>
          <p:spPr>
            <a:xfrm>
              <a:off x="8133778" y="2864368"/>
              <a:ext cx="60100" cy="197832"/>
            </a:xfrm>
            <a:prstGeom prst="rect">
              <a:avLst/>
            </a:prstGeom>
            <a:solidFill>
              <a:srgbClr val="FFD700">
                <a:alpha val="69803"/>
              </a:srgbClr>
            </a:solidFill>
          </p:spPr>
          <p:txBody>
            <a:bodyPr/>
            <a:lstStyle/>
            <a:p>
              <a:endParaRPr/>
            </a:p>
          </p:txBody>
        </p:sp>
        <p:sp>
          <p:nvSpPr>
            <p:cNvPr id="622" name="rc621"/>
            <p:cNvSpPr/>
            <p:nvPr/>
          </p:nvSpPr>
          <p:spPr>
            <a:xfrm>
              <a:off x="8133778" y="3557771"/>
              <a:ext cx="60100" cy="46270"/>
            </a:xfrm>
            <a:prstGeom prst="rect">
              <a:avLst/>
            </a:prstGeom>
            <a:solidFill>
              <a:srgbClr val="374C9B">
                <a:alpha val="69803"/>
              </a:srgbClr>
            </a:solidFill>
          </p:spPr>
          <p:txBody>
            <a:bodyPr/>
            <a:lstStyle/>
            <a:p>
              <a:endParaRPr/>
            </a:p>
          </p:txBody>
        </p:sp>
        <p:sp>
          <p:nvSpPr>
            <p:cNvPr id="623" name="rc622"/>
            <p:cNvSpPr/>
            <p:nvPr/>
          </p:nvSpPr>
          <p:spPr>
            <a:xfrm>
              <a:off x="8133778" y="3062200"/>
              <a:ext cx="60100" cy="226251"/>
            </a:xfrm>
            <a:prstGeom prst="rect">
              <a:avLst/>
            </a:prstGeom>
            <a:solidFill>
              <a:srgbClr val="A40026">
                <a:alpha val="69803"/>
              </a:srgbClr>
            </a:solidFill>
          </p:spPr>
          <p:txBody>
            <a:bodyPr/>
            <a:lstStyle/>
            <a:p>
              <a:endParaRPr/>
            </a:p>
          </p:txBody>
        </p:sp>
        <p:sp>
          <p:nvSpPr>
            <p:cNvPr id="624" name="rc623"/>
            <p:cNvSpPr/>
            <p:nvPr/>
          </p:nvSpPr>
          <p:spPr>
            <a:xfrm>
              <a:off x="8133778" y="2561973"/>
              <a:ext cx="60100" cy="186105"/>
            </a:xfrm>
            <a:prstGeom prst="rect">
              <a:avLst/>
            </a:prstGeom>
            <a:solidFill>
              <a:srgbClr val="6C8F98">
                <a:alpha val="69803"/>
              </a:srgbClr>
            </a:solidFill>
          </p:spPr>
          <p:txBody>
            <a:bodyPr/>
            <a:lstStyle/>
            <a:p>
              <a:endParaRPr/>
            </a:p>
          </p:txBody>
        </p:sp>
        <p:sp>
          <p:nvSpPr>
            <p:cNvPr id="625" name="rc624"/>
            <p:cNvSpPr/>
            <p:nvPr/>
          </p:nvSpPr>
          <p:spPr>
            <a:xfrm>
              <a:off x="8133778" y="3288452"/>
              <a:ext cx="60100" cy="166541"/>
            </a:xfrm>
            <a:prstGeom prst="rect">
              <a:avLst/>
            </a:prstGeom>
            <a:solidFill>
              <a:srgbClr val="556B2F">
                <a:alpha val="69803"/>
              </a:srgbClr>
            </a:solidFill>
          </p:spPr>
          <p:txBody>
            <a:bodyPr/>
            <a:lstStyle/>
            <a:p>
              <a:endParaRPr/>
            </a:p>
          </p:txBody>
        </p:sp>
        <p:sp>
          <p:nvSpPr>
            <p:cNvPr id="626" name="rc625"/>
            <p:cNvSpPr/>
            <p:nvPr/>
          </p:nvSpPr>
          <p:spPr>
            <a:xfrm>
              <a:off x="8133778" y="3454994"/>
              <a:ext cx="60100" cy="102777"/>
            </a:xfrm>
            <a:prstGeom prst="rect">
              <a:avLst/>
            </a:prstGeom>
            <a:solidFill>
              <a:srgbClr val="F67F4C">
                <a:alpha val="69803"/>
              </a:srgbClr>
            </a:solidFill>
          </p:spPr>
          <p:txBody>
            <a:bodyPr/>
            <a:lstStyle/>
            <a:p>
              <a:endParaRPr/>
            </a:p>
          </p:txBody>
        </p:sp>
        <p:sp>
          <p:nvSpPr>
            <p:cNvPr id="627" name="rc626"/>
            <p:cNvSpPr/>
            <p:nvPr/>
          </p:nvSpPr>
          <p:spPr>
            <a:xfrm>
              <a:off x="8133778" y="2748078"/>
              <a:ext cx="60100" cy="116289"/>
            </a:xfrm>
            <a:prstGeom prst="rect">
              <a:avLst/>
            </a:prstGeom>
            <a:solidFill>
              <a:srgbClr val="C3E5F0">
                <a:alpha val="69803"/>
              </a:srgbClr>
            </a:solidFill>
          </p:spPr>
          <p:txBody>
            <a:bodyPr/>
            <a:lstStyle/>
            <a:p>
              <a:endParaRPr/>
            </a:p>
          </p:txBody>
        </p:sp>
        <p:sp>
          <p:nvSpPr>
            <p:cNvPr id="628" name="rc627"/>
            <p:cNvSpPr/>
            <p:nvPr/>
          </p:nvSpPr>
          <p:spPr>
            <a:xfrm>
              <a:off x="8212481" y="2874189"/>
              <a:ext cx="60100" cy="185945"/>
            </a:xfrm>
            <a:prstGeom prst="rect">
              <a:avLst/>
            </a:prstGeom>
            <a:solidFill>
              <a:srgbClr val="FFD700">
                <a:alpha val="69803"/>
              </a:srgbClr>
            </a:solidFill>
          </p:spPr>
          <p:txBody>
            <a:bodyPr/>
            <a:lstStyle/>
            <a:p>
              <a:endParaRPr/>
            </a:p>
          </p:txBody>
        </p:sp>
        <p:sp>
          <p:nvSpPr>
            <p:cNvPr id="629" name="rc628"/>
            <p:cNvSpPr/>
            <p:nvPr/>
          </p:nvSpPr>
          <p:spPr>
            <a:xfrm>
              <a:off x="8212481" y="3485208"/>
              <a:ext cx="60100" cy="49802"/>
            </a:xfrm>
            <a:prstGeom prst="rect">
              <a:avLst/>
            </a:prstGeom>
            <a:solidFill>
              <a:srgbClr val="374C9B">
                <a:alpha val="69803"/>
              </a:srgbClr>
            </a:solidFill>
          </p:spPr>
          <p:txBody>
            <a:bodyPr/>
            <a:lstStyle/>
            <a:p>
              <a:endParaRPr/>
            </a:p>
          </p:txBody>
        </p:sp>
        <p:sp>
          <p:nvSpPr>
            <p:cNvPr id="630" name="rc629"/>
            <p:cNvSpPr/>
            <p:nvPr/>
          </p:nvSpPr>
          <p:spPr>
            <a:xfrm>
              <a:off x="8212481" y="3060134"/>
              <a:ext cx="60100" cy="228318"/>
            </a:xfrm>
            <a:prstGeom prst="rect">
              <a:avLst/>
            </a:prstGeom>
            <a:solidFill>
              <a:srgbClr val="A40026">
                <a:alpha val="69803"/>
              </a:srgbClr>
            </a:solidFill>
          </p:spPr>
          <p:txBody>
            <a:bodyPr/>
            <a:lstStyle/>
            <a:p>
              <a:endParaRPr/>
            </a:p>
          </p:txBody>
        </p:sp>
        <p:sp>
          <p:nvSpPr>
            <p:cNvPr id="631" name="rc630"/>
            <p:cNvSpPr/>
            <p:nvPr/>
          </p:nvSpPr>
          <p:spPr>
            <a:xfrm>
              <a:off x="8212481" y="2574404"/>
              <a:ext cx="60100" cy="191211"/>
            </a:xfrm>
            <a:prstGeom prst="rect">
              <a:avLst/>
            </a:prstGeom>
            <a:solidFill>
              <a:srgbClr val="6C8F98">
                <a:alpha val="69803"/>
              </a:srgbClr>
            </a:solidFill>
          </p:spPr>
          <p:txBody>
            <a:bodyPr/>
            <a:lstStyle/>
            <a:p>
              <a:endParaRPr/>
            </a:p>
          </p:txBody>
        </p:sp>
        <p:sp>
          <p:nvSpPr>
            <p:cNvPr id="632" name="rc631"/>
            <p:cNvSpPr/>
            <p:nvPr/>
          </p:nvSpPr>
          <p:spPr>
            <a:xfrm>
              <a:off x="8212481" y="3288452"/>
              <a:ext cx="60100" cy="115058"/>
            </a:xfrm>
            <a:prstGeom prst="rect">
              <a:avLst/>
            </a:prstGeom>
            <a:solidFill>
              <a:srgbClr val="556B2F">
                <a:alpha val="69803"/>
              </a:srgbClr>
            </a:solidFill>
          </p:spPr>
          <p:txBody>
            <a:bodyPr/>
            <a:lstStyle/>
            <a:p>
              <a:endParaRPr/>
            </a:p>
          </p:txBody>
        </p:sp>
        <p:sp>
          <p:nvSpPr>
            <p:cNvPr id="633" name="rc632"/>
            <p:cNvSpPr/>
            <p:nvPr/>
          </p:nvSpPr>
          <p:spPr>
            <a:xfrm>
              <a:off x="8212481" y="3403510"/>
              <a:ext cx="60100" cy="81697"/>
            </a:xfrm>
            <a:prstGeom prst="rect">
              <a:avLst/>
            </a:prstGeom>
            <a:solidFill>
              <a:srgbClr val="F67F4C">
                <a:alpha val="69803"/>
              </a:srgbClr>
            </a:solidFill>
          </p:spPr>
          <p:txBody>
            <a:bodyPr/>
            <a:lstStyle/>
            <a:p>
              <a:endParaRPr/>
            </a:p>
          </p:txBody>
        </p:sp>
        <p:sp>
          <p:nvSpPr>
            <p:cNvPr id="634" name="rc633"/>
            <p:cNvSpPr/>
            <p:nvPr/>
          </p:nvSpPr>
          <p:spPr>
            <a:xfrm>
              <a:off x="8212481" y="2765615"/>
              <a:ext cx="60100" cy="108573"/>
            </a:xfrm>
            <a:prstGeom prst="rect">
              <a:avLst/>
            </a:prstGeom>
            <a:solidFill>
              <a:srgbClr val="C3E5F0">
                <a:alpha val="69803"/>
              </a:srgbClr>
            </a:solidFill>
          </p:spPr>
          <p:txBody>
            <a:bodyPr/>
            <a:lstStyle/>
            <a:p>
              <a:endParaRPr/>
            </a:p>
          </p:txBody>
        </p:sp>
        <p:sp>
          <p:nvSpPr>
            <p:cNvPr id="635" name="rc634"/>
            <p:cNvSpPr/>
            <p:nvPr/>
          </p:nvSpPr>
          <p:spPr>
            <a:xfrm>
              <a:off x="8284029" y="2895029"/>
              <a:ext cx="60100" cy="178161"/>
            </a:xfrm>
            <a:prstGeom prst="rect">
              <a:avLst/>
            </a:prstGeom>
            <a:solidFill>
              <a:srgbClr val="FFD700">
                <a:alpha val="69803"/>
              </a:srgbClr>
            </a:solidFill>
          </p:spPr>
          <p:txBody>
            <a:bodyPr/>
            <a:lstStyle/>
            <a:p>
              <a:endParaRPr/>
            </a:p>
          </p:txBody>
        </p:sp>
        <p:sp>
          <p:nvSpPr>
            <p:cNvPr id="636" name="rc635"/>
            <p:cNvSpPr/>
            <p:nvPr/>
          </p:nvSpPr>
          <p:spPr>
            <a:xfrm>
              <a:off x="8284029" y="3571462"/>
              <a:ext cx="60100" cy="51546"/>
            </a:xfrm>
            <a:prstGeom prst="rect">
              <a:avLst/>
            </a:prstGeom>
            <a:solidFill>
              <a:srgbClr val="374C9B">
                <a:alpha val="69803"/>
              </a:srgbClr>
            </a:solidFill>
          </p:spPr>
          <p:txBody>
            <a:bodyPr/>
            <a:lstStyle/>
            <a:p>
              <a:endParaRPr/>
            </a:p>
          </p:txBody>
        </p:sp>
        <p:sp>
          <p:nvSpPr>
            <p:cNvPr id="637" name="rc636"/>
            <p:cNvSpPr/>
            <p:nvPr/>
          </p:nvSpPr>
          <p:spPr>
            <a:xfrm>
              <a:off x="8284029" y="3073191"/>
              <a:ext cx="60100" cy="215261"/>
            </a:xfrm>
            <a:prstGeom prst="rect">
              <a:avLst/>
            </a:prstGeom>
            <a:solidFill>
              <a:srgbClr val="A40026">
                <a:alpha val="69803"/>
              </a:srgbClr>
            </a:solidFill>
          </p:spPr>
          <p:txBody>
            <a:bodyPr/>
            <a:lstStyle/>
            <a:p>
              <a:endParaRPr/>
            </a:p>
          </p:txBody>
        </p:sp>
        <p:sp>
          <p:nvSpPr>
            <p:cNvPr id="638" name="rc637"/>
            <p:cNvSpPr/>
            <p:nvPr/>
          </p:nvSpPr>
          <p:spPr>
            <a:xfrm>
              <a:off x="8284029" y="2595976"/>
              <a:ext cx="60100" cy="212405"/>
            </a:xfrm>
            <a:prstGeom prst="rect">
              <a:avLst/>
            </a:prstGeom>
            <a:solidFill>
              <a:srgbClr val="6C8F98">
                <a:alpha val="69803"/>
              </a:srgbClr>
            </a:solidFill>
          </p:spPr>
          <p:txBody>
            <a:bodyPr/>
            <a:lstStyle/>
            <a:p>
              <a:endParaRPr/>
            </a:p>
          </p:txBody>
        </p:sp>
        <p:sp>
          <p:nvSpPr>
            <p:cNvPr id="639" name="rc638"/>
            <p:cNvSpPr/>
            <p:nvPr/>
          </p:nvSpPr>
          <p:spPr>
            <a:xfrm>
              <a:off x="8284029" y="3288452"/>
              <a:ext cx="60100" cy="219509"/>
            </a:xfrm>
            <a:prstGeom prst="rect">
              <a:avLst/>
            </a:prstGeom>
            <a:solidFill>
              <a:srgbClr val="556B2F">
                <a:alpha val="69803"/>
              </a:srgbClr>
            </a:solidFill>
          </p:spPr>
          <p:txBody>
            <a:bodyPr/>
            <a:lstStyle/>
            <a:p>
              <a:endParaRPr/>
            </a:p>
          </p:txBody>
        </p:sp>
        <p:sp>
          <p:nvSpPr>
            <p:cNvPr id="640" name="rc639"/>
            <p:cNvSpPr/>
            <p:nvPr/>
          </p:nvSpPr>
          <p:spPr>
            <a:xfrm>
              <a:off x="8284029" y="3507961"/>
              <a:ext cx="60100" cy="63500"/>
            </a:xfrm>
            <a:prstGeom prst="rect">
              <a:avLst/>
            </a:prstGeom>
            <a:solidFill>
              <a:srgbClr val="F67F4C">
                <a:alpha val="69803"/>
              </a:srgbClr>
            </a:solidFill>
          </p:spPr>
          <p:txBody>
            <a:bodyPr/>
            <a:lstStyle/>
            <a:p>
              <a:endParaRPr/>
            </a:p>
          </p:txBody>
        </p:sp>
        <p:sp>
          <p:nvSpPr>
            <p:cNvPr id="641" name="rc640"/>
            <p:cNvSpPr/>
            <p:nvPr/>
          </p:nvSpPr>
          <p:spPr>
            <a:xfrm>
              <a:off x="8284029" y="2808382"/>
              <a:ext cx="60100" cy="86646"/>
            </a:xfrm>
            <a:prstGeom prst="rect">
              <a:avLst/>
            </a:prstGeom>
            <a:solidFill>
              <a:srgbClr val="C3E5F0">
                <a:alpha val="69803"/>
              </a:srgbClr>
            </a:solidFill>
          </p:spPr>
          <p:txBody>
            <a:bodyPr/>
            <a:lstStyle/>
            <a:p>
              <a:endParaRPr/>
            </a:p>
          </p:txBody>
        </p:sp>
        <p:sp>
          <p:nvSpPr>
            <p:cNvPr id="642" name="rc641"/>
            <p:cNvSpPr/>
            <p:nvPr/>
          </p:nvSpPr>
          <p:spPr>
            <a:xfrm>
              <a:off x="8357963" y="2905427"/>
              <a:ext cx="60100" cy="168588"/>
            </a:xfrm>
            <a:prstGeom prst="rect">
              <a:avLst/>
            </a:prstGeom>
            <a:solidFill>
              <a:srgbClr val="FFD700">
                <a:alpha val="69803"/>
              </a:srgbClr>
            </a:solidFill>
          </p:spPr>
          <p:txBody>
            <a:bodyPr/>
            <a:lstStyle/>
            <a:p>
              <a:endParaRPr/>
            </a:p>
          </p:txBody>
        </p:sp>
        <p:sp>
          <p:nvSpPr>
            <p:cNvPr id="643" name="rc642"/>
            <p:cNvSpPr/>
            <p:nvPr/>
          </p:nvSpPr>
          <p:spPr>
            <a:xfrm>
              <a:off x="8357963" y="3597902"/>
              <a:ext cx="60100" cy="52262"/>
            </a:xfrm>
            <a:prstGeom prst="rect">
              <a:avLst/>
            </a:prstGeom>
            <a:solidFill>
              <a:srgbClr val="374C9B">
                <a:alpha val="69803"/>
              </a:srgbClr>
            </a:solidFill>
          </p:spPr>
          <p:txBody>
            <a:bodyPr/>
            <a:lstStyle/>
            <a:p>
              <a:endParaRPr/>
            </a:p>
          </p:txBody>
        </p:sp>
        <p:sp>
          <p:nvSpPr>
            <p:cNvPr id="644" name="rc643"/>
            <p:cNvSpPr/>
            <p:nvPr/>
          </p:nvSpPr>
          <p:spPr>
            <a:xfrm>
              <a:off x="8357963" y="3074015"/>
              <a:ext cx="60100" cy="214437"/>
            </a:xfrm>
            <a:prstGeom prst="rect">
              <a:avLst/>
            </a:prstGeom>
            <a:solidFill>
              <a:srgbClr val="A40026">
                <a:alpha val="69803"/>
              </a:srgbClr>
            </a:solidFill>
          </p:spPr>
          <p:txBody>
            <a:bodyPr/>
            <a:lstStyle/>
            <a:p>
              <a:endParaRPr/>
            </a:p>
          </p:txBody>
        </p:sp>
        <p:sp>
          <p:nvSpPr>
            <p:cNvPr id="645" name="rc644"/>
            <p:cNvSpPr/>
            <p:nvPr/>
          </p:nvSpPr>
          <p:spPr>
            <a:xfrm>
              <a:off x="8357963" y="2618422"/>
              <a:ext cx="60100" cy="232193"/>
            </a:xfrm>
            <a:prstGeom prst="rect">
              <a:avLst/>
            </a:prstGeom>
            <a:solidFill>
              <a:srgbClr val="6C8F98">
                <a:alpha val="69803"/>
              </a:srgbClr>
            </a:solidFill>
          </p:spPr>
          <p:txBody>
            <a:bodyPr/>
            <a:lstStyle/>
            <a:p>
              <a:endParaRPr/>
            </a:p>
          </p:txBody>
        </p:sp>
        <p:sp>
          <p:nvSpPr>
            <p:cNvPr id="646" name="rc645"/>
            <p:cNvSpPr/>
            <p:nvPr/>
          </p:nvSpPr>
          <p:spPr>
            <a:xfrm>
              <a:off x="8357963" y="3288452"/>
              <a:ext cx="60100" cy="263195"/>
            </a:xfrm>
            <a:prstGeom prst="rect">
              <a:avLst/>
            </a:prstGeom>
            <a:solidFill>
              <a:srgbClr val="556B2F">
                <a:alpha val="69803"/>
              </a:srgbClr>
            </a:solidFill>
          </p:spPr>
          <p:txBody>
            <a:bodyPr/>
            <a:lstStyle/>
            <a:p>
              <a:endParaRPr/>
            </a:p>
          </p:txBody>
        </p:sp>
        <p:sp>
          <p:nvSpPr>
            <p:cNvPr id="647" name="rc646"/>
            <p:cNvSpPr/>
            <p:nvPr/>
          </p:nvSpPr>
          <p:spPr>
            <a:xfrm>
              <a:off x="8357963" y="3551648"/>
              <a:ext cx="60100" cy="46254"/>
            </a:xfrm>
            <a:prstGeom prst="rect">
              <a:avLst/>
            </a:prstGeom>
            <a:solidFill>
              <a:srgbClr val="F67F4C">
                <a:alpha val="69803"/>
              </a:srgbClr>
            </a:solidFill>
          </p:spPr>
          <p:txBody>
            <a:bodyPr/>
            <a:lstStyle/>
            <a:p>
              <a:endParaRPr/>
            </a:p>
          </p:txBody>
        </p:sp>
        <p:sp>
          <p:nvSpPr>
            <p:cNvPr id="648" name="rc647"/>
            <p:cNvSpPr/>
            <p:nvPr/>
          </p:nvSpPr>
          <p:spPr>
            <a:xfrm>
              <a:off x="8357963" y="2850615"/>
              <a:ext cx="60100" cy="54811"/>
            </a:xfrm>
            <a:prstGeom prst="rect">
              <a:avLst/>
            </a:prstGeom>
            <a:solidFill>
              <a:srgbClr val="C3E5F0">
                <a:alpha val="69803"/>
              </a:srgbClr>
            </a:solidFill>
          </p:spPr>
          <p:txBody>
            <a:bodyPr/>
            <a:lstStyle/>
            <a:p>
              <a:endParaRPr/>
            </a:p>
          </p:txBody>
        </p:sp>
        <p:sp>
          <p:nvSpPr>
            <p:cNvPr id="649" name="rc648"/>
            <p:cNvSpPr/>
            <p:nvPr/>
          </p:nvSpPr>
          <p:spPr>
            <a:xfrm>
              <a:off x="8431896" y="2906118"/>
              <a:ext cx="60100" cy="156613"/>
            </a:xfrm>
            <a:prstGeom prst="rect">
              <a:avLst/>
            </a:prstGeom>
            <a:solidFill>
              <a:srgbClr val="FFD700">
                <a:alpha val="69803"/>
              </a:srgbClr>
            </a:solidFill>
          </p:spPr>
          <p:txBody>
            <a:bodyPr/>
            <a:lstStyle/>
            <a:p>
              <a:endParaRPr/>
            </a:p>
          </p:txBody>
        </p:sp>
        <p:sp>
          <p:nvSpPr>
            <p:cNvPr id="650" name="rc649"/>
            <p:cNvSpPr/>
            <p:nvPr/>
          </p:nvSpPr>
          <p:spPr>
            <a:xfrm>
              <a:off x="8431896" y="3496941"/>
              <a:ext cx="60100" cy="53742"/>
            </a:xfrm>
            <a:prstGeom prst="rect">
              <a:avLst/>
            </a:prstGeom>
            <a:solidFill>
              <a:srgbClr val="374C9B">
                <a:alpha val="69803"/>
              </a:srgbClr>
            </a:solidFill>
          </p:spPr>
          <p:txBody>
            <a:bodyPr/>
            <a:lstStyle/>
            <a:p>
              <a:endParaRPr/>
            </a:p>
          </p:txBody>
        </p:sp>
        <p:sp>
          <p:nvSpPr>
            <p:cNvPr id="651" name="rc650"/>
            <p:cNvSpPr/>
            <p:nvPr/>
          </p:nvSpPr>
          <p:spPr>
            <a:xfrm>
              <a:off x="8431896" y="3062731"/>
              <a:ext cx="60100" cy="225720"/>
            </a:xfrm>
            <a:prstGeom prst="rect">
              <a:avLst/>
            </a:prstGeom>
            <a:solidFill>
              <a:srgbClr val="A40026">
                <a:alpha val="69803"/>
              </a:srgbClr>
            </a:solidFill>
          </p:spPr>
          <p:txBody>
            <a:bodyPr/>
            <a:lstStyle/>
            <a:p>
              <a:endParaRPr/>
            </a:p>
          </p:txBody>
        </p:sp>
        <p:sp>
          <p:nvSpPr>
            <p:cNvPr id="652" name="rc651"/>
            <p:cNvSpPr/>
            <p:nvPr/>
          </p:nvSpPr>
          <p:spPr>
            <a:xfrm>
              <a:off x="8431896" y="2601719"/>
              <a:ext cx="60100" cy="250689"/>
            </a:xfrm>
            <a:prstGeom prst="rect">
              <a:avLst/>
            </a:prstGeom>
            <a:solidFill>
              <a:srgbClr val="6C8F98">
                <a:alpha val="69803"/>
              </a:srgbClr>
            </a:solidFill>
          </p:spPr>
          <p:txBody>
            <a:bodyPr/>
            <a:lstStyle/>
            <a:p>
              <a:endParaRPr/>
            </a:p>
          </p:txBody>
        </p:sp>
        <p:sp>
          <p:nvSpPr>
            <p:cNvPr id="653" name="rc652"/>
            <p:cNvSpPr/>
            <p:nvPr/>
          </p:nvSpPr>
          <p:spPr>
            <a:xfrm>
              <a:off x="8431896" y="3288452"/>
              <a:ext cx="60100" cy="175864"/>
            </a:xfrm>
            <a:prstGeom prst="rect">
              <a:avLst/>
            </a:prstGeom>
            <a:solidFill>
              <a:srgbClr val="556B2F">
                <a:alpha val="69803"/>
              </a:srgbClr>
            </a:solidFill>
          </p:spPr>
          <p:txBody>
            <a:bodyPr/>
            <a:lstStyle/>
            <a:p>
              <a:endParaRPr/>
            </a:p>
          </p:txBody>
        </p:sp>
        <p:sp>
          <p:nvSpPr>
            <p:cNvPr id="654" name="rc653"/>
            <p:cNvSpPr/>
            <p:nvPr/>
          </p:nvSpPr>
          <p:spPr>
            <a:xfrm>
              <a:off x="8431896" y="3464316"/>
              <a:ext cx="60100" cy="32624"/>
            </a:xfrm>
            <a:prstGeom prst="rect">
              <a:avLst/>
            </a:prstGeom>
            <a:solidFill>
              <a:srgbClr val="F67F4C">
                <a:alpha val="69803"/>
              </a:srgbClr>
            </a:solidFill>
          </p:spPr>
          <p:txBody>
            <a:bodyPr/>
            <a:lstStyle/>
            <a:p>
              <a:endParaRPr/>
            </a:p>
          </p:txBody>
        </p:sp>
        <p:sp>
          <p:nvSpPr>
            <p:cNvPr id="655" name="rc654"/>
            <p:cNvSpPr/>
            <p:nvPr/>
          </p:nvSpPr>
          <p:spPr>
            <a:xfrm>
              <a:off x="8431896" y="2852409"/>
              <a:ext cx="60100" cy="53708"/>
            </a:xfrm>
            <a:prstGeom prst="rect">
              <a:avLst/>
            </a:prstGeom>
            <a:solidFill>
              <a:srgbClr val="C3E5F0">
                <a:alpha val="69803"/>
              </a:srgbClr>
            </a:solidFill>
          </p:spPr>
          <p:txBody>
            <a:bodyPr/>
            <a:lstStyle/>
            <a:p>
              <a:endParaRPr/>
            </a:p>
          </p:txBody>
        </p:sp>
        <p:sp>
          <p:nvSpPr>
            <p:cNvPr id="656" name="rc655"/>
            <p:cNvSpPr/>
            <p:nvPr/>
          </p:nvSpPr>
          <p:spPr>
            <a:xfrm>
              <a:off x="8501059" y="2906647"/>
              <a:ext cx="60100" cy="146622"/>
            </a:xfrm>
            <a:prstGeom prst="rect">
              <a:avLst/>
            </a:prstGeom>
            <a:solidFill>
              <a:srgbClr val="FFD700">
                <a:alpha val="69803"/>
              </a:srgbClr>
            </a:solidFill>
          </p:spPr>
          <p:txBody>
            <a:bodyPr/>
            <a:lstStyle/>
            <a:p>
              <a:endParaRPr/>
            </a:p>
          </p:txBody>
        </p:sp>
        <p:sp>
          <p:nvSpPr>
            <p:cNvPr id="657" name="rc656"/>
            <p:cNvSpPr/>
            <p:nvPr/>
          </p:nvSpPr>
          <p:spPr>
            <a:xfrm>
              <a:off x="8501059" y="3427479"/>
              <a:ext cx="60100" cy="54389"/>
            </a:xfrm>
            <a:prstGeom prst="rect">
              <a:avLst/>
            </a:prstGeom>
            <a:solidFill>
              <a:srgbClr val="374C9B">
                <a:alpha val="69803"/>
              </a:srgbClr>
            </a:solidFill>
          </p:spPr>
          <p:txBody>
            <a:bodyPr/>
            <a:lstStyle/>
            <a:p>
              <a:endParaRPr/>
            </a:p>
          </p:txBody>
        </p:sp>
        <p:sp>
          <p:nvSpPr>
            <p:cNvPr id="658" name="rc657"/>
            <p:cNvSpPr/>
            <p:nvPr/>
          </p:nvSpPr>
          <p:spPr>
            <a:xfrm>
              <a:off x="8501059" y="3053270"/>
              <a:ext cx="60100" cy="235182"/>
            </a:xfrm>
            <a:prstGeom prst="rect">
              <a:avLst/>
            </a:prstGeom>
            <a:solidFill>
              <a:srgbClr val="A40026">
                <a:alpha val="69803"/>
              </a:srgbClr>
            </a:solidFill>
          </p:spPr>
          <p:txBody>
            <a:bodyPr/>
            <a:lstStyle/>
            <a:p>
              <a:endParaRPr/>
            </a:p>
          </p:txBody>
        </p:sp>
        <p:sp>
          <p:nvSpPr>
            <p:cNvPr id="659" name="rc658"/>
            <p:cNvSpPr/>
            <p:nvPr/>
          </p:nvSpPr>
          <p:spPr>
            <a:xfrm>
              <a:off x="8501059" y="2579495"/>
              <a:ext cx="60100" cy="261960"/>
            </a:xfrm>
            <a:prstGeom prst="rect">
              <a:avLst/>
            </a:prstGeom>
            <a:solidFill>
              <a:srgbClr val="6C8F98">
                <a:alpha val="69803"/>
              </a:srgbClr>
            </a:solidFill>
          </p:spPr>
          <p:txBody>
            <a:bodyPr/>
            <a:lstStyle/>
            <a:p>
              <a:endParaRPr/>
            </a:p>
          </p:txBody>
        </p:sp>
        <p:sp>
          <p:nvSpPr>
            <p:cNvPr id="660" name="rc659"/>
            <p:cNvSpPr/>
            <p:nvPr/>
          </p:nvSpPr>
          <p:spPr>
            <a:xfrm>
              <a:off x="8501059" y="3288452"/>
              <a:ext cx="60100" cy="117855"/>
            </a:xfrm>
            <a:prstGeom prst="rect">
              <a:avLst/>
            </a:prstGeom>
            <a:solidFill>
              <a:srgbClr val="556B2F">
                <a:alpha val="69803"/>
              </a:srgbClr>
            </a:solidFill>
          </p:spPr>
          <p:txBody>
            <a:bodyPr/>
            <a:lstStyle/>
            <a:p>
              <a:endParaRPr/>
            </a:p>
          </p:txBody>
        </p:sp>
        <p:sp>
          <p:nvSpPr>
            <p:cNvPr id="661" name="rc660"/>
            <p:cNvSpPr/>
            <p:nvPr/>
          </p:nvSpPr>
          <p:spPr>
            <a:xfrm>
              <a:off x="8501059" y="3406308"/>
              <a:ext cx="60100" cy="21170"/>
            </a:xfrm>
            <a:prstGeom prst="rect">
              <a:avLst/>
            </a:prstGeom>
            <a:solidFill>
              <a:srgbClr val="F67F4C">
                <a:alpha val="69803"/>
              </a:srgbClr>
            </a:solidFill>
          </p:spPr>
          <p:txBody>
            <a:bodyPr/>
            <a:lstStyle/>
            <a:p>
              <a:endParaRPr/>
            </a:p>
          </p:txBody>
        </p:sp>
        <p:sp>
          <p:nvSpPr>
            <p:cNvPr id="662" name="rc661"/>
            <p:cNvSpPr/>
            <p:nvPr/>
          </p:nvSpPr>
          <p:spPr>
            <a:xfrm>
              <a:off x="8501059" y="2841456"/>
              <a:ext cx="60100" cy="65190"/>
            </a:xfrm>
            <a:prstGeom prst="rect">
              <a:avLst/>
            </a:prstGeom>
            <a:solidFill>
              <a:srgbClr val="C3E5F0">
                <a:alpha val="69803"/>
              </a:srgbClr>
            </a:solidFill>
          </p:spPr>
          <p:txBody>
            <a:bodyPr/>
            <a:lstStyle/>
            <a:p>
              <a:endParaRPr/>
            </a:p>
          </p:txBody>
        </p:sp>
        <p:sp>
          <p:nvSpPr>
            <p:cNvPr id="663" name="rc662"/>
            <p:cNvSpPr/>
            <p:nvPr/>
          </p:nvSpPr>
          <p:spPr>
            <a:xfrm>
              <a:off x="8577377" y="2894195"/>
              <a:ext cx="60100" cy="138373"/>
            </a:xfrm>
            <a:prstGeom prst="rect">
              <a:avLst/>
            </a:prstGeom>
            <a:solidFill>
              <a:srgbClr val="FFD700">
                <a:alpha val="69803"/>
              </a:srgbClr>
            </a:solidFill>
          </p:spPr>
          <p:txBody>
            <a:bodyPr/>
            <a:lstStyle/>
            <a:p>
              <a:endParaRPr/>
            </a:p>
          </p:txBody>
        </p:sp>
        <p:sp>
          <p:nvSpPr>
            <p:cNvPr id="664" name="rc663"/>
            <p:cNvSpPr/>
            <p:nvPr/>
          </p:nvSpPr>
          <p:spPr>
            <a:xfrm>
              <a:off x="8577377" y="3352548"/>
              <a:ext cx="60100" cy="54782"/>
            </a:xfrm>
            <a:prstGeom prst="rect">
              <a:avLst/>
            </a:prstGeom>
            <a:solidFill>
              <a:srgbClr val="374C9B">
                <a:alpha val="69803"/>
              </a:srgbClr>
            </a:solidFill>
          </p:spPr>
          <p:txBody>
            <a:bodyPr/>
            <a:lstStyle/>
            <a:p>
              <a:endParaRPr/>
            </a:p>
          </p:txBody>
        </p:sp>
        <p:sp>
          <p:nvSpPr>
            <p:cNvPr id="665" name="rc664"/>
            <p:cNvSpPr/>
            <p:nvPr/>
          </p:nvSpPr>
          <p:spPr>
            <a:xfrm>
              <a:off x="8577377" y="3032569"/>
              <a:ext cx="60100" cy="255883"/>
            </a:xfrm>
            <a:prstGeom prst="rect">
              <a:avLst/>
            </a:prstGeom>
            <a:solidFill>
              <a:srgbClr val="A40026">
                <a:alpha val="69803"/>
              </a:srgbClr>
            </a:solidFill>
          </p:spPr>
          <p:txBody>
            <a:bodyPr/>
            <a:lstStyle/>
            <a:p>
              <a:endParaRPr/>
            </a:p>
          </p:txBody>
        </p:sp>
        <p:sp>
          <p:nvSpPr>
            <p:cNvPr id="666" name="rc665"/>
            <p:cNvSpPr/>
            <p:nvPr/>
          </p:nvSpPr>
          <p:spPr>
            <a:xfrm>
              <a:off x="8577377" y="2524612"/>
              <a:ext cx="60100" cy="273273"/>
            </a:xfrm>
            <a:prstGeom prst="rect">
              <a:avLst/>
            </a:prstGeom>
            <a:solidFill>
              <a:srgbClr val="6C8F98">
                <a:alpha val="69803"/>
              </a:srgbClr>
            </a:solidFill>
          </p:spPr>
          <p:txBody>
            <a:bodyPr/>
            <a:lstStyle/>
            <a:p>
              <a:endParaRPr/>
            </a:p>
          </p:txBody>
        </p:sp>
        <p:sp>
          <p:nvSpPr>
            <p:cNvPr id="667" name="rc666"/>
            <p:cNvSpPr/>
            <p:nvPr/>
          </p:nvSpPr>
          <p:spPr>
            <a:xfrm>
              <a:off x="8577377" y="3288452"/>
              <a:ext cx="60100" cy="53469"/>
            </a:xfrm>
            <a:prstGeom prst="rect">
              <a:avLst/>
            </a:prstGeom>
            <a:solidFill>
              <a:srgbClr val="556B2F">
                <a:alpha val="69803"/>
              </a:srgbClr>
            </a:solidFill>
          </p:spPr>
          <p:txBody>
            <a:bodyPr/>
            <a:lstStyle/>
            <a:p>
              <a:endParaRPr/>
            </a:p>
          </p:txBody>
        </p:sp>
        <p:sp>
          <p:nvSpPr>
            <p:cNvPr id="668" name="rc667"/>
            <p:cNvSpPr/>
            <p:nvPr/>
          </p:nvSpPr>
          <p:spPr>
            <a:xfrm>
              <a:off x="8577377" y="3341922"/>
              <a:ext cx="60100" cy="10626"/>
            </a:xfrm>
            <a:prstGeom prst="rect">
              <a:avLst/>
            </a:prstGeom>
            <a:solidFill>
              <a:srgbClr val="F67F4C">
                <a:alpha val="69803"/>
              </a:srgbClr>
            </a:solidFill>
          </p:spPr>
          <p:txBody>
            <a:bodyPr/>
            <a:lstStyle/>
            <a:p>
              <a:endParaRPr/>
            </a:p>
          </p:txBody>
        </p:sp>
        <p:sp>
          <p:nvSpPr>
            <p:cNvPr id="669" name="rc668"/>
            <p:cNvSpPr/>
            <p:nvPr/>
          </p:nvSpPr>
          <p:spPr>
            <a:xfrm>
              <a:off x="8577377" y="2797885"/>
              <a:ext cx="60100" cy="96309"/>
            </a:xfrm>
            <a:prstGeom prst="rect">
              <a:avLst/>
            </a:prstGeom>
            <a:solidFill>
              <a:srgbClr val="C3E5F0">
                <a:alpha val="69803"/>
              </a:srgbClr>
            </a:solidFill>
          </p:spPr>
          <p:txBody>
            <a:bodyPr/>
            <a:lstStyle/>
            <a:p>
              <a:endParaRPr/>
            </a:p>
          </p:txBody>
        </p:sp>
        <p:sp>
          <p:nvSpPr>
            <p:cNvPr id="670" name="rc669"/>
            <p:cNvSpPr/>
            <p:nvPr/>
          </p:nvSpPr>
          <p:spPr>
            <a:xfrm>
              <a:off x="8648925" y="2919970"/>
              <a:ext cx="60100" cy="123726"/>
            </a:xfrm>
            <a:prstGeom prst="rect">
              <a:avLst/>
            </a:prstGeom>
            <a:solidFill>
              <a:srgbClr val="FFD700">
                <a:alpha val="69803"/>
              </a:srgbClr>
            </a:solidFill>
          </p:spPr>
          <p:txBody>
            <a:bodyPr/>
            <a:lstStyle/>
            <a:p>
              <a:endParaRPr/>
            </a:p>
          </p:txBody>
        </p:sp>
        <p:sp>
          <p:nvSpPr>
            <p:cNvPr id="671" name="rc670"/>
            <p:cNvSpPr/>
            <p:nvPr/>
          </p:nvSpPr>
          <p:spPr>
            <a:xfrm>
              <a:off x="8648925" y="3437565"/>
              <a:ext cx="60100" cy="55289"/>
            </a:xfrm>
            <a:prstGeom prst="rect">
              <a:avLst/>
            </a:prstGeom>
            <a:solidFill>
              <a:srgbClr val="374C9B">
                <a:alpha val="69803"/>
              </a:srgbClr>
            </a:solidFill>
          </p:spPr>
          <p:txBody>
            <a:bodyPr/>
            <a:lstStyle/>
            <a:p>
              <a:endParaRPr/>
            </a:p>
          </p:txBody>
        </p:sp>
        <p:sp>
          <p:nvSpPr>
            <p:cNvPr id="672" name="rc671"/>
            <p:cNvSpPr/>
            <p:nvPr/>
          </p:nvSpPr>
          <p:spPr>
            <a:xfrm>
              <a:off x="8648925" y="3043696"/>
              <a:ext cx="60100" cy="244756"/>
            </a:xfrm>
            <a:prstGeom prst="rect">
              <a:avLst/>
            </a:prstGeom>
            <a:solidFill>
              <a:srgbClr val="A40026">
                <a:alpha val="69803"/>
              </a:srgbClr>
            </a:solidFill>
          </p:spPr>
          <p:txBody>
            <a:bodyPr/>
            <a:lstStyle/>
            <a:p>
              <a:endParaRPr/>
            </a:p>
          </p:txBody>
        </p:sp>
        <p:sp>
          <p:nvSpPr>
            <p:cNvPr id="673" name="rc672"/>
            <p:cNvSpPr/>
            <p:nvPr/>
          </p:nvSpPr>
          <p:spPr>
            <a:xfrm>
              <a:off x="8648925" y="2532538"/>
              <a:ext cx="60100" cy="279346"/>
            </a:xfrm>
            <a:prstGeom prst="rect">
              <a:avLst/>
            </a:prstGeom>
            <a:solidFill>
              <a:srgbClr val="6C8F98">
                <a:alpha val="69803"/>
              </a:srgbClr>
            </a:solidFill>
          </p:spPr>
          <p:txBody>
            <a:bodyPr/>
            <a:lstStyle/>
            <a:p>
              <a:endParaRPr/>
            </a:p>
          </p:txBody>
        </p:sp>
        <p:sp>
          <p:nvSpPr>
            <p:cNvPr id="674" name="rc673"/>
            <p:cNvSpPr/>
            <p:nvPr/>
          </p:nvSpPr>
          <p:spPr>
            <a:xfrm>
              <a:off x="8648925" y="3288452"/>
              <a:ext cx="60100" cy="147667"/>
            </a:xfrm>
            <a:prstGeom prst="rect">
              <a:avLst/>
            </a:prstGeom>
            <a:solidFill>
              <a:srgbClr val="556B2F">
                <a:alpha val="69803"/>
              </a:srgbClr>
            </a:solidFill>
          </p:spPr>
          <p:txBody>
            <a:bodyPr/>
            <a:lstStyle/>
            <a:p>
              <a:endParaRPr/>
            </a:p>
          </p:txBody>
        </p:sp>
        <p:sp>
          <p:nvSpPr>
            <p:cNvPr id="675" name="rc674"/>
            <p:cNvSpPr/>
            <p:nvPr/>
          </p:nvSpPr>
          <p:spPr>
            <a:xfrm>
              <a:off x="8648925" y="3436119"/>
              <a:ext cx="60100" cy="1445"/>
            </a:xfrm>
            <a:prstGeom prst="rect">
              <a:avLst/>
            </a:prstGeom>
            <a:solidFill>
              <a:srgbClr val="F67F4C">
                <a:alpha val="69803"/>
              </a:srgbClr>
            </a:solidFill>
          </p:spPr>
          <p:txBody>
            <a:bodyPr/>
            <a:lstStyle/>
            <a:p>
              <a:endParaRPr/>
            </a:p>
          </p:txBody>
        </p:sp>
        <p:sp>
          <p:nvSpPr>
            <p:cNvPr id="676" name="rc675"/>
            <p:cNvSpPr/>
            <p:nvPr/>
          </p:nvSpPr>
          <p:spPr>
            <a:xfrm>
              <a:off x="8648925" y="2811885"/>
              <a:ext cx="60100" cy="108085"/>
            </a:xfrm>
            <a:prstGeom prst="rect">
              <a:avLst/>
            </a:prstGeom>
            <a:solidFill>
              <a:srgbClr val="C3E5F0">
                <a:alpha val="69803"/>
              </a:srgbClr>
            </a:solidFill>
          </p:spPr>
          <p:txBody>
            <a:bodyPr/>
            <a:lstStyle/>
            <a:p>
              <a:endParaRPr/>
            </a:p>
          </p:txBody>
        </p:sp>
        <p:sp>
          <p:nvSpPr>
            <p:cNvPr id="677" name="rc676"/>
            <p:cNvSpPr/>
            <p:nvPr/>
          </p:nvSpPr>
          <p:spPr>
            <a:xfrm>
              <a:off x="8718089" y="2973052"/>
              <a:ext cx="60100" cy="112866"/>
            </a:xfrm>
            <a:prstGeom prst="rect">
              <a:avLst/>
            </a:prstGeom>
            <a:solidFill>
              <a:srgbClr val="FFD700">
                <a:alpha val="69803"/>
              </a:srgbClr>
            </a:solidFill>
          </p:spPr>
          <p:txBody>
            <a:bodyPr/>
            <a:lstStyle/>
            <a:p>
              <a:endParaRPr/>
            </a:p>
          </p:txBody>
        </p:sp>
        <p:sp>
          <p:nvSpPr>
            <p:cNvPr id="678" name="rc677"/>
            <p:cNvSpPr/>
            <p:nvPr/>
          </p:nvSpPr>
          <p:spPr>
            <a:xfrm>
              <a:off x="8718089" y="3512097"/>
              <a:ext cx="60100" cy="54195"/>
            </a:xfrm>
            <a:prstGeom prst="rect">
              <a:avLst/>
            </a:prstGeom>
            <a:solidFill>
              <a:srgbClr val="374C9B">
                <a:alpha val="69803"/>
              </a:srgbClr>
            </a:solidFill>
          </p:spPr>
          <p:txBody>
            <a:bodyPr/>
            <a:lstStyle/>
            <a:p>
              <a:endParaRPr/>
            </a:p>
          </p:txBody>
        </p:sp>
        <p:sp>
          <p:nvSpPr>
            <p:cNvPr id="679" name="rc678"/>
            <p:cNvSpPr/>
            <p:nvPr/>
          </p:nvSpPr>
          <p:spPr>
            <a:xfrm>
              <a:off x="8718089" y="3093507"/>
              <a:ext cx="60100" cy="194944"/>
            </a:xfrm>
            <a:prstGeom prst="rect">
              <a:avLst/>
            </a:prstGeom>
            <a:solidFill>
              <a:srgbClr val="A40026">
                <a:alpha val="69803"/>
              </a:srgbClr>
            </a:solidFill>
          </p:spPr>
          <p:txBody>
            <a:bodyPr/>
            <a:lstStyle/>
            <a:p>
              <a:endParaRPr/>
            </a:p>
          </p:txBody>
        </p:sp>
        <p:sp>
          <p:nvSpPr>
            <p:cNvPr id="680" name="rc679"/>
            <p:cNvSpPr/>
            <p:nvPr/>
          </p:nvSpPr>
          <p:spPr>
            <a:xfrm>
              <a:off x="8718089" y="2618329"/>
              <a:ext cx="60100" cy="271186"/>
            </a:xfrm>
            <a:prstGeom prst="rect">
              <a:avLst/>
            </a:prstGeom>
            <a:solidFill>
              <a:srgbClr val="6C8F98">
                <a:alpha val="69803"/>
              </a:srgbClr>
            </a:solidFill>
          </p:spPr>
          <p:txBody>
            <a:bodyPr/>
            <a:lstStyle/>
            <a:p>
              <a:endParaRPr/>
            </a:p>
          </p:txBody>
        </p:sp>
        <p:sp>
          <p:nvSpPr>
            <p:cNvPr id="681" name="rc680"/>
            <p:cNvSpPr/>
            <p:nvPr/>
          </p:nvSpPr>
          <p:spPr>
            <a:xfrm>
              <a:off x="8718089" y="3288452"/>
              <a:ext cx="60100" cy="223644"/>
            </a:xfrm>
            <a:prstGeom prst="rect">
              <a:avLst/>
            </a:prstGeom>
            <a:solidFill>
              <a:srgbClr val="556B2F">
                <a:alpha val="69803"/>
              </a:srgbClr>
            </a:solidFill>
          </p:spPr>
          <p:txBody>
            <a:bodyPr/>
            <a:lstStyle/>
            <a:p>
              <a:endParaRPr/>
            </a:p>
          </p:txBody>
        </p:sp>
        <p:sp>
          <p:nvSpPr>
            <p:cNvPr id="682" name="rc681"/>
            <p:cNvSpPr/>
            <p:nvPr/>
          </p:nvSpPr>
          <p:spPr>
            <a:xfrm>
              <a:off x="8718089" y="3085918"/>
              <a:ext cx="60100" cy="7589"/>
            </a:xfrm>
            <a:prstGeom prst="rect">
              <a:avLst/>
            </a:prstGeom>
            <a:solidFill>
              <a:srgbClr val="F67F4C">
                <a:alpha val="69803"/>
              </a:srgbClr>
            </a:solidFill>
          </p:spPr>
          <p:txBody>
            <a:bodyPr/>
            <a:lstStyle/>
            <a:p>
              <a:endParaRPr/>
            </a:p>
          </p:txBody>
        </p:sp>
        <p:sp>
          <p:nvSpPr>
            <p:cNvPr id="683" name="rc682"/>
            <p:cNvSpPr/>
            <p:nvPr/>
          </p:nvSpPr>
          <p:spPr>
            <a:xfrm>
              <a:off x="8718089" y="2889515"/>
              <a:ext cx="60100" cy="83536"/>
            </a:xfrm>
            <a:prstGeom prst="rect">
              <a:avLst/>
            </a:prstGeom>
            <a:solidFill>
              <a:srgbClr val="C3E5F0">
                <a:alpha val="69803"/>
              </a:srgbClr>
            </a:solidFill>
          </p:spPr>
          <p:txBody>
            <a:bodyPr/>
            <a:lstStyle/>
            <a:p>
              <a:endParaRPr/>
            </a:p>
          </p:txBody>
        </p:sp>
        <p:sp>
          <p:nvSpPr>
            <p:cNvPr id="684" name="rc683"/>
            <p:cNvSpPr/>
            <p:nvPr/>
          </p:nvSpPr>
          <p:spPr>
            <a:xfrm>
              <a:off x="8796792" y="3065679"/>
              <a:ext cx="60100" cy="103041"/>
            </a:xfrm>
            <a:prstGeom prst="rect">
              <a:avLst/>
            </a:prstGeom>
            <a:solidFill>
              <a:srgbClr val="FFD700">
                <a:alpha val="69803"/>
              </a:srgbClr>
            </a:solidFill>
          </p:spPr>
          <p:txBody>
            <a:bodyPr/>
            <a:lstStyle/>
            <a:p>
              <a:endParaRPr/>
            </a:p>
          </p:txBody>
        </p:sp>
        <p:sp>
          <p:nvSpPr>
            <p:cNvPr id="685" name="rc684"/>
            <p:cNvSpPr/>
            <p:nvPr/>
          </p:nvSpPr>
          <p:spPr>
            <a:xfrm>
              <a:off x="8796792" y="3507733"/>
              <a:ext cx="60100" cy="52676"/>
            </a:xfrm>
            <a:prstGeom prst="rect">
              <a:avLst/>
            </a:prstGeom>
            <a:solidFill>
              <a:srgbClr val="374C9B">
                <a:alpha val="69803"/>
              </a:srgbClr>
            </a:solidFill>
          </p:spPr>
          <p:txBody>
            <a:bodyPr/>
            <a:lstStyle/>
            <a:p>
              <a:endParaRPr/>
            </a:p>
          </p:txBody>
        </p:sp>
        <p:sp>
          <p:nvSpPr>
            <p:cNvPr id="686" name="rc685"/>
            <p:cNvSpPr/>
            <p:nvPr/>
          </p:nvSpPr>
          <p:spPr>
            <a:xfrm>
              <a:off x="8796792" y="3183081"/>
              <a:ext cx="60100" cy="105371"/>
            </a:xfrm>
            <a:prstGeom prst="rect">
              <a:avLst/>
            </a:prstGeom>
            <a:solidFill>
              <a:srgbClr val="A40026">
                <a:alpha val="69803"/>
              </a:srgbClr>
            </a:solidFill>
          </p:spPr>
          <p:txBody>
            <a:bodyPr/>
            <a:lstStyle/>
            <a:p>
              <a:endParaRPr/>
            </a:p>
          </p:txBody>
        </p:sp>
        <p:sp>
          <p:nvSpPr>
            <p:cNvPr id="687" name="rc686"/>
            <p:cNvSpPr/>
            <p:nvPr/>
          </p:nvSpPr>
          <p:spPr>
            <a:xfrm>
              <a:off x="8796792" y="2777210"/>
              <a:ext cx="60100" cy="249756"/>
            </a:xfrm>
            <a:prstGeom prst="rect">
              <a:avLst/>
            </a:prstGeom>
            <a:solidFill>
              <a:srgbClr val="6C8F98">
                <a:alpha val="69803"/>
              </a:srgbClr>
            </a:solidFill>
          </p:spPr>
          <p:txBody>
            <a:bodyPr/>
            <a:lstStyle/>
            <a:p>
              <a:endParaRPr/>
            </a:p>
          </p:txBody>
        </p:sp>
        <p:sp>
          <p:nvSpPr>
            <p:cNvPr id="688" name="rc687"/>
            <p:cNvSpPr/>
            <p:nvPr/>
          </p:nvSpPr>
          <p:spPr>
            <a:xfrm>
              <a:off x="8796792" y="3288452"/>
              <a:ext cx="60100" cy="219280"/>
            </a:xfrm>
            <a:prstGeom prst="rect">
              <a:avLst/>
            </a:prstGeom>
            <a:solidFill>
              <a:srgbClr val="556B2F">
                <a:alpha val="69803"/>
              </a:srgbClr>
            </a:solidFill>
          </p:spPr>
          <p:txBody>
            <a:bodyPr/>
            <a:lstStyle/>
            <a:p>
              <a:endParaRPr/>
            </a:p>
          </p:txBody>
        </p:sp>
        <p:sp>
          <p:nvSpPr>
            <p:cNvPr id="689" name="rc688"/>
            <p:cNvSpPr/>
            <p:nvPr/>
          </p:nvSpPr>
          <p:spPr>
            <a:xfrm>
              <a:off x="8796792" y="3168720"/>
              <a:ext cx="60100" cy="14360"/>
            </a:xfrm>
            <a:prstGeom prst="rect">
              <a:avLst/>
            </a:prstGeom>
            <a:solidFill>
              <a:srgbClr val="F67F4C">
                <a:alpha val="69803"/>
              </a:srgbClr>
            </a:solidFill>
          </p:spPr>
          <p:txBody>
            <a:bodyPr/>
            <a:lstStyle/>
            <a:p>
              <a:endParaRPr/>
            </a:p>
          </p:txBody>
        </p:sp>
        <p:sp>
          <p:nvSpPr>
            <p:cNvPr id="690" name="rc689"/>
            <p:cNvSpPr/>
            <p:nvPr/>
          </p:nvSpPr>
          <p:spPr>
            <a:xfrm>
              <a:off x="8796792" y="3026967"/>
              <a:ext cx="60100" cy="38712"/>
            </a:xfrm>
            <a:prstGeom prst="rect">
              <a:avLst/>
            </a:prstGeom>
            <a:solidFill>
              <a:srgbClr val="C3E5F0">
                <a:alpha val="69803"/>
              </a:srgbClr>
            </a:solidFill>
          </p:spPr>
          <p:txBody>
            <a:bodyPr/>
            <a:lstStyle/>
            <a:p>
              <a:endParaRPr/>
            </a:p>
          </p:txBody>
        </p:sp>
        <p:sp>
          <p:nvSpPr>
            <p:cNvPr id="691" name="rc690"/>
            <p:cNvSpPr/>
            <p:nvPr/>
          </p:nvSpPr>
          <p:spPr>
            <a:xfrm>
              <a:off x="8865955" y="3118406"/>
              <a:ext cx="60100" cy="92935"/>
            </a:xfrm>
            <a:prstGeom prst="rect">
              <a:avLst/>
            </a:prstGeom>
            <a:solidFill>
              <a:srgbClr val="FFD700">
                <a:alpha val="69803"/>
              </a:srgbClr>
            </a:solidFill>
          </p:spPr>
          <p:txBody>
            <a:bodyPr/>
            <a:lstStyle/>
            <a:p>
              <a:endParaRPr/>
            </a:p>
          </p:txBody>
        </p:sp>
        <p:sp>
          <p:nvSpPr>
            <p:cNvPr id="692" name="rc691"/>
            <p:cNvSpPr/>
            <p:nvPr/>
          </p:nvSpPr>
          <p:spPr>
            <a:xfrm>
              <a:off x="8865955" y="3561489"/>
              <a:ext cx="60100" cy="52693"/>
            </a:xfrm>
            <a:prstGeom prst="rect">
              <a:avLst/>
            </a:prstGeom>
            <a:solidFill>
              <a:srgbClr val="374C9B">
                <a:alpha val="69803"/>
              </a:srgbClr>
            </a:solidFill>
          </p:spPr>
          <p:txBody>
            <a:bodyPr/>
            <a:lstStyle/>
            <a:p>
              <a:endParaRPr/>
            </a:p>
          </p:txBody>
        </p:sp>
        <p:sp>
          <p:nvSpPr>
            <p:cNvPr id="693" name="rc692"/>
            <p:cNvSpPr/>
            <p:nvPr/>
          </p:nvSpPr>
          <p:spPr>
            <a:xfrm>
              <a:off x="8865955" y="3227408"/>
              <a:ext cx="60100" cy="61044"/>
            </a:xfrm>
            <a:prstGeom prst="rect">
              <a:avLst/>
            </a:prstGeom>
            <a:solidFill>
              <a:srgbClr val="A40026">
                <a:alpha val="69803"/>
              </a:srgbClr>
            </a:solidFill>
          </p:spPr>
          <p:txBody>
            <a:bodyPr/>
            <a:lstStyle/>
            <a:p>
              <a:endParaRPr/>
            </a:p>
          </p:txBody>
        </p:sp>
        <p:sp>
          <p:nvSpPr>
            <p:cNvPr id="694" name="rc693"/>
            <p:cNvSpPr/>
            <p:nvPr/>
          </p:nvSpPr>
          <p:spPr>
            <a:xfrm>
              <a:off x="8865955" y="2841997"/>
              <a:ext cx="60100" cy="239942"/>
            </a:xfrm>
            <a:prstGeom prst="rect">
              <a:avLst/>
            </a:prstGeom>
            <a:solidFill>
              <a:srgbClr val="6C8F98">
                <a:alpha val="69803"/>
              </a:srgbClr>
            </a:solidFill>
          </p:spPr>
          <p:txBody>
            <a:bodyPr/>
            <a:lstStyle/>
            <a:p>
              <a:endParaRPr/>
            </a:p>
          </p:txBody>
        </p:sp>
        <p:sp>
          <p:nvSpPr>
            <p:cNvPr id="695" name="rc694"/>
            <p:cNvSpPr/>
            <p:nvPr/>
          </p:nvSpPr>
          <p:spPr>
            <a:xfrm>
              <a:off x="8865955" y="3288452"/>
              <a:ext cx="60100" cy="273036"/>
            </a:xfrm>
            <a:prstGeom prst="rect">
              <a:avLst/>
            </a:prstGeom>
            <a:solidFill>
              <a:srgbClr val="556B2F">
                <a:alpha val="69803"/>
              </a:srgbClr>
            </a:solidFill>
          </p:spPr>
          <p:txBody>
            <a:bodyPr/>
            <a:lstStyle/>
            <a:p>
              <a:endParaRPr/>
            </a:p>
          </p:txBody>
        </p:sp>
        <p:sp>
          <p:nvSpPr>
            <p:cNvPr id="696" name="rc695"/>
            <p:cNvSpPr/>
            <p:nvPr/>
          </p:nvSpPr>
          <p:spPr>
            <a:xfrm>
              <a:off x="8865955" y="3211342"/>
              <a:ext cx="60100" cy="16065"/>
            </a:xfrm>
            <a:prstGeom prst="rect">
              <a:avLst/>
            </a:prstGeom>
            <a:solidFill>
              <a:srgbClr val="F67F4C">
                <a:alpha val="69803"/>
              </a:srgbClr>
            </a:solidFill>
          </p:spPr>
          <p:txBody>
            <a:bodyPr/>
            <a:lstStyle/>
            <a:p>
              <a:endParaRPr/>
            </a:p>
          </p:txBody>
        </p:sp>
        <p:sp>
          <p:nvSpPr>
            <p:cNvPr id="697" name="rc696"/>
            <p:cNvSpPr/>
            <p:nvPr/>
          </p:nvSpPr>
          <p:spPr>
            <a:xfrm>
              <a:off x="8865955" y="3081940"/>
              <a:ext cx="60100" cy="36465"/>
            </a:xfrm>
            <a:prstGeom prst="rect">
              <a:avLst/>
            </a:prstGeom>
            <a:solidFill>
              <a:srgbClr val="C3E5F0">
                <a:alpha val="69803"/>
              </a:srgbClr>
            </a:solidFill>
          </p:spPr>
          <p:txBody>
            <a:bodyPr/>
            <a:lstStyle/>
            <a:p>
              <a:endParaRPr/>
            </a:p>
          </p:txBody>
        </p:sp>
        <p:sp>
          <p:nvSpPr>
            <p:cNvPr id="698" name="rc697"/>
            <p:cNvSpPr/>
            <p:nvPr/>
          </p:nvSpPr>
          <p:spPr>
            <a:xfrm>
              <a:off x="8935118" y="3132664"/>
              <a:ext cx="60100" cy="84800"/>
            </a:xfrm>
            <a:prstGeom prst="rect">
              <a:avLst/>
            </a:prstGeom>
            <a:solidFill>
              <a:srgbClr val="FFD700">
                <a:alpha val="69803"/>
              </a:srgbClr>
            </a:solidFill>
          </p:spPr>
          <p:txBody>
            <a:bodyPr/>
            <a:lstStyle/>
            <a:p>
              <a:endParaRPr/>
            </a:p>
          </p:txBody>
        </p:sp>
        <p:sp>
          <p:nvSpPr>
            <p:cNvPr id="699" name="rc698"/>
            <p:cNvSpPr/>
            <p:nvPr/>
          </p:nvSpPr>
          <p:spPr>
            <a:xfrm>
              <a:off x="8935118" y="3613723"/>
              <a:ext cx="60100" cy="51538"/>
            </a:xfrm>
            <a:prstGeom prst="rect">
              <a:avLst/>
            </a:prstGeom>
            <a:solidFill>
              <a:srgbClr val="374C9B">
                <a:alpha val="69803"/>
              </a:srgbClr>
            </a:solidFill>
          </p:spPr>
          <p:txBody>
            <a:bodyPr/>
            <a:lstStyle/>
            <a:p>
              <a:endParaRPr/>
            </a:p>
          </p:txBody>
        </p:sp>
        <p:sp>
          <p:nvSpPr>
            <p:cNvPr id="700" name="rc699"/>
            <p:cNvSpPr/>
            <p:nvPr/>
          </p:nvSpPr>
          <p:spPr>
            <a:xfrm>
              <a:off x="8935118" y="3228004"/>
              <a:ext cx="60100" cy="60448"/>
            </a:xfrm>
            <a:prstGeom prst="rect">
              <a:avLst/>
            </a:prstGeom>
            <a:solidFill>
              <a:srgbClr val="A40026">
                <a:alpha val="69803"/>
              </a:srgbClr>
            </a:solidFill>
          </p:spPr>
          <p:txBody>
            <a:bodyPr/>
            <a:lstStyle/>
            <a:p>
              <a:endParaRPr/>
            </a:p>
          </p:txBody>
        </p:sp>
        <p:sp>
          <p:nvSpPr>
            <p:cNvPr id="701" name="rc700"/>
            <p:cNvSpPr/>
            <p:nvPr/>
          </p:nvSpPr>
          <p:spPr>
            <a:xfrm>
              <a:off x="8935118" y="2855801"/>
              <a:ext cx="60100" cy="235561"/>
            </a:xfrm>
            <a:prstGeom prst="rect">
              <a:avLst/>
            </a:prstGeom>
            <a:solidFill>
              <a:srgbClr val="6C8F98">
                <a:alpha val="69803"/>
              </a:srgbClr>
            </a:solidFill>
          </p:spPr>
          <p:txBody>
            <a:bodyPr/>
            <a:lstStyle/>
            <a:p>
              <a:endParaRPr/>
            </a:p>
          </p:txBody>
        </p:sp>
        <p:sp>
          <p:nvSpPr>
            <p:cNvPr id="702" name="rc701"/>
            <p:cNvSpPr/>
            <p:nvPr/>
          </p:nvSpPr>
          <p:spPr>
            <a:xfrm>
              <a:off x="8935118" y="3288452"/>
              <a:ext cx="60100" cy="325270"/>
            </a:xfrm>
            <a:prstGeom prst="rect">
              <a:avLst/>
            </a:prstGeom>
            <a:solidFill>
              <a:srgbClr val="556B2F">
                <a:alpha val="69803"/>
              </a:srgbClr>
            </a:solidFill>
          </p:spPr>
          <p:txBody>
            <a:bodyPr/>
            <a:lstStyle/>
            <a:p>
              <a:endParaRPr/>
            </a:p>
          </p:txBody>
        </p:sp>
        <p:sp>
          <p:nvSpPr>
            <p:cNvPr id="703" name="rc702"/>
            <p:cNvSpPr/>
            <p:nvPr/>
          </p:nvSpPr>
          <p:spPr>
            <a:xfrm>
              <a:off x="8935118" y="3217465"/>
              <a:ext cx="60100" cy="10538"/>
            </a:xfrm>
            <a:prstGeom prst="rect">
              <a:avLst/>
            </a:prstGeom>
            <a:solidFill>
              <a:srgbClr val="F67F4C">
                <a:alpha val="69803"/>
              </a:srgbClr>
            </a:solidFill>
          </p:spPr>
          <p:txBody>
            <a:bodyPr/>
            <a:lstStyle/>
            <a:p>
              <a:endParaRPr/>
            </a:p>
          </p:txBody>
        </p:sp>
        <p:sp>
          <p:nvSpPr>
            <p:cNvPr id="704" name="rc703"/>
            <p:cNvSpPr/>
            <p:nvPr/>
          </p:nvSpPr>
          <p:spPr>
            <a:xfrm>
              <a:off x="8935118" y="3091363"/>
              <a:ext cx="60100" cy="41301"/>
            </a:xfrm>
            <a:prstGeom prst="rect">
              <a:avLst/>
            </a:prstGeom>
            <a:solidFill>
              <a:srgbClr val="C3E5F0">
                <a:alpha val="69803"/>
              </a:srgbClr>
            </a:solidFill>
          </p:spPr>
          <p:txBody>
            <a:bodyPr/>
            <a:lstStyle/>
            <a:p>
              <a:endParaRPr/>
            </a:p>
          </p:txBody>
        </p:sp>
        <p:sp>
          <p:nvSpPr>
            <p:cNvPr id="705" name="rc704"/>
            <p:cNvSpPr/>
            <p:nvPr/>
          </p:nvSpPr>
          <p:spPr>
            <a:xfrm>
              <a:off x="9011437" y="3127702"/>
              <a:ext cx="60100" cy="77407"/>
            </a:xfrm>
            <a:prstGeom prst="rect">
              <a:avLst/>
            </a:prstGeom>
            <a:solidFill>
              <a:srgbClr val="FFD700">
                <a:alpha val="69803"/>
              </a:srgbClr>
            </a:solidFill>
          </p:spPr>
          <p:txBody>
            <a:bodyPr/>
            <a:lstStyle/>
            <a:p>
              <a:endParaRPr/>
            </a:p>
          </p:txBody>
        </p:sp>
        <p:sp>
          <p:nvSpPr>
            <p:cNvPr id="706" name="rc705"/>
            <p:cNvSpPr/>
            <p:nvPr/>
          </p:nvSpPr>
          <p:spPr>
            <a:xfrm>
              <a:off x="9011437" y="3508671"/>
              <a:ext cx="60100" cy="50423"/>
            </a:xfrm>
            <a:prstGeom prst="rect">
              <a:avLst/>
            </a:prstGeom>
            <a:solidFill>
              <a:srgbClr val="374C9B">
                <a:alpha val="69803"/>
              </a:srgbClr>
            </a:solidFill>
          </p:spPr>
          <p:txBody>
            <a:bodyPr/>
            <a:lstStyle/>
            <a:p>
              <a:endParaRPr/>
            </a:p>
          </p:txBody>
        </p:sp>
        <p:sp>
          <p:nvSpPr>
            <p:cNvPr id="707" name="rc706"/>
            <p:cNvSpPr/>
            <p:nvPr/>
          </p:nvSpPr>
          <p:spPr>
            <a:xfrm>
              <a:off x="9011437" y="3205503"/>
              <a:ext cx="60100" cy="82949"/>
            </a:xfrm>
            <a:prstGeom prst="rect">
              <a:avLst/>
            </a:prstGeom>
            <a:solidFill>
              <a:srgbClr val="A40026">
                <a:alpha val="69803"/>
              </a:srgbClr>
            </a:solidFill>
          </p:spPr>
          <p:txBody>
            <a:bodyPr/>
            <a:lstStyle/>
            <a:p>
              <a:endParaRPr/>
            </a:p>
          </p:txBody>
        </p:sp>
        <p:sp>
          <p:nvSpPr>
            <p:cNvPr id="708" name="rc707"/>
            <p:cNvSpPr/>
            <p:nvPr/>
          </p:nvSpPr>
          <p:spPr>
            <a:xfrm>
              <a:off x="9011437" y="2843299"/>
              <a:ext cx="60100" cy="233160"/>
            </a:xfrm>
            <a:prstGeom prst="rect">
              <a:avLst/>
            </a:prstGeom>
            <a:solidFill>
              <a:srgbClr val="6C8F98">
                <a:alpha val="69803"/>
              </a:srgbClr>
            </a:solidFill>
          </p:spPr>
          <p:txBody>
            <a:bodyPr/>
            <a:lstStyle/>
            <a:p>
              <a:endParaRPr/>
            </a:p>
          </p:txBody>
        </p:sp>
        <p:sp>
          <p:nvSpPr>
            <p:cNvPr id="709" name="rc708"/>
            <p:cNvSpPr/>
            <p:nvPr/>
          </p:nvSpPr>
          <p:spPr>
            <a:xfrm>
              <a:off x="9011437" y="3288452"/>
              <a:ext cx="60100" cy="220218"/>
            </a:xfrm>
            <a:prstGeom prst="rect">
              <a:avLst/>
            </a:prstGeom>
            <a:solidFill>
              <a:srgbClr val="556B2F">
                <a:alpha val="69803"/>
              </a:srgbClr>
            </a:solidFill>
          </p:spPr>
          <p:txBody>
            <a:bodyPr/>
            <a:lstStyle/>
            <a:p>
              <a:endParaRPr/>
            </a:p>
          </p:txBody>
        </p:sp>
        <p:sp>
          <p:nvSpPr>
            <p:cNvPr id="710" name="rc709"/>
            <p:cNvSpPr/>
            <p:nvPr/>
          </p:nvSpPr>
          <p:spPr>
            <a:xfrm>
              <a:off x="9011437" y="3205110"/>
              <a:ext cx="60100" cy="393"/>
            </a:xfrm>
            <a:prstGeom prst="rect">
              <a:avLst/>
            </a:prstGeom>
            <a:solidFill>
              <a:srgbClr val="F67F4C">
                <a:alpha val="69803"/>
              </a:srgbClr>
            </a:solidFill>
          </p:spPr>
          <p:txBody>
            <a:bodyPr/>
            <a:lstStyle/>
            <a:p>
              <a:endParaRPr/>
            </a:p>
          </p:txBody>
        </p:sp>
        <p:sp>
          <p:nvSpPr>
            <p:cNvPr id="711" name="rc710"/>
            <p:cNvSpPr/>
            <p:nvPr/>
          </p:nvSpPr>
          <p:spPr>
            <a:xfrm>
              <a:off x="9011437" y="3076460"/>
              <a:ext cx="60100" cy="51242"/>
            </a:xfrm>
            <a:prstGeom prst="rect">
              <a:avLst/>
            </a:prstGeom>
            <a:solidFill>
              <a:srgbClr val="C3E5F0">
                <a:alpha val="69803"/>
              </a:srgbClr>
            </a:solidFill>
          </p:spPr>
          <p:txBody>
            <a:bodyPr/>
            <a:lstStyle/>
            <a:p>
              <a:endParaRPr/>
            </a:p>
          </p:txBody>
        </p:sp>
        <p:sp>
          <p:nvSpPr>
            <p:cNvPr id="712" name="rc711"/>
            <p:cNvSpPr/>
            <p:nvPr/>
          </p:nvSpPr>
          <p:spPr>
            <a:xfrm>
              <a:off x="9085370" y="3131863"/>
              <a:ext cx="60100" cy="69496"/>
            </a:xfrm>
            <a:prstGeom prst="rect">
              <a:avLst/>
            </a:prstGeom>
            <a:solidFill>
              <a:srgbClr val="FFD700">
                <a:alpha val="69803"/>
              </a:srgbClr>
            </a:solidFill>
          </p:spPr>
          <p:txBody>
            <a:bodyPr/>
            <a:lstStyle/>
            <a:p>
              <a:endParaRPr/>
            </a:p>
          </p:txBody>
        </p:sp>
        <p:sp>
          <p:nvSpPr>
            <p:cNvPr id="713" name="rc712"/>
            <p:cNvSpPr/>
            <p:nvPr/>
          </p:nvSpPr>
          <p:spPr>
            <a:xfrm>
              <a:off x="9085370" y="3563690"/>
              <a:ext cx="60100" cy="50821"/>
            </a:xfrm>
            <a:prstGeom prst="rect">
              <a:avLst/>
            </a:prstGeom>
            <a:solidFill>
              <a:srgbClr val="374C9B">
                <a:alpha val="69803"/>
              </a:srgbClr>
            </a:solidFill>
          </p:spPr>
          <p:txBody>
            <a:bodyPr/>
            <a:lstStyle/>
            <a:p>
              <a:endParaRPr/>
            </a:p>
          </p:txBody>
        </p:sp>
        <p:sp>
          <p:nvSpPr>
            <p:cNvPr id="714" name="rc713"/>
            <p:cNvSpPr/>
            <p:nvPr/>
          </p:nvSpPr>
          <p:spPr>
            <a:xfrm>
              <a:off x="9085370" y="3201360"/>
              <a:ext cx="60100" cy="87092"/>
            </a:xfrm>
            <a:prstGeom prst="rect">
              <a:avLst/>
            </a:prstGeom>
            <a:solidFill>
              <a:srgbClr val="A40026">
                <a:alpha val="69803"/>
              </a:srgbClr>
            </a:solidFill>
          </p:spPr>
          <p:txBody>
            <a:bodyPr/>
            <a:lstStyle/>
            <a:p>
              <a:endParaRPr/>
            </a:p>
          </p:txBody>
        </p:sp>
        <p:sp>
          <p:nvSpPr>
            <p:cNvPr id="715" name="rc714"/>
            <p:cNvSpPr/>
            <p:nvPr/>
          </p:nvSpPr>
          <p:spPr>
            <a:xfrm>
              <a:off x="9085370" y="2841149"/>
              <a:ext cx="60100" cy="232282"/>
            </a:xfrm>
            <a:prstGeom prst="rect">
              <a:avLst/>
            </a:prstGeom>
            <a:solidFill>
              <a:srgbClr val="6C8F98">
                <a:alpha val="69803"/>
              </a:srgbClr>
            </a:solidFill>
          </p:spPr>
          <p:txBody>
            <a:bodyPr/>
            <a:lstStyle/>
            <a:p>
              <a:endParaRPr/>
            </a:p>
          </p:txBody>
        </p:sp>
        <p:sp>
          <p:nvSpPr>
            <p:cNvPr id="716" name="rc715"/>
            <p:cNvSpPr/>
            <p:nvPr/>
          </p:nvSpPr>
          <p:spPr>
            <a:xfrm>
              <a:off x="9085370" y="3288452"/>
              <a:ext cx="60100" cy="265804"/>
            </a:xfrm>
            <a:prstGeom prst="rect">
              <a:avLst/>
            </a:prstGeom>
            <a:solidFill>
              <a:srgbClr val="556B2F">
                <a:alpha val="69803"/>
              </a:srgbClr>
            </a:solidFill>
          </p:spPr>
          <p:txBody>
            <a:bodyPr/>
            <a:lstStyle/>
            <a:p>
              <a:endParaRPr/>
            </a:p>
          </p:txBody>
        </p:sp>
        <p:sp>
          <p:nvSpPr>
            <p:cNvPr id="717" name="rc716"/>
            <p:cNvSpPr/>
            <p:nvPr/>
          </p:nvSpPr>
          <p:spPr>
            <a:xfrm>
              <a:off x="9085370" y="3554257"/>
              <a:ext cx="60100" cy="9433"/>
            </a:xfrm>
            <a:prstGeom prst="rect">
              <a:avLst/>
            </a:prstGeom>
            <a:solidFill>
              <a:srgbClr val="F67F4C">
                <a:alpha val="69803"/>
              </a:srgbClr>
            </a:solidFill>
          </p:spPr>
          <p:txBody>
            <a:bodyPr/>
            <a:lstStyle/>
            <a:p>
              <a:endParaRPr/>
            </a:p>
          </p:txBody>
        </p:sp>
        <p:sp>
          <p:nvSpPr>
            <p:cNvPr id="718" name="rc717"/>
            <p:cNvSpPr/>
            <p:nvPr/>
          </p:nvSpPr>
          <p:spPr>
            <a:xfrm>
              <a:off x="9085370" y="3073432"/>
              <a:ext cx="60100" cy="58430"/>
            </a:xfrm>
            <a:prstGeom prst="rect">
              <a:avLst/>
            </a:prstGeom>
            <a:solidFill>
              <a:srgbClr val="C3E5F0">
                <a:alpha val="69803"/>
              </a:srgbClr>
            </a:solidFill>
          </p:spPr>
          <p:txBody>
            <a:bodyPr/>
            <a:lstStyle/>
            <a:p>
              <a:endParaRPr/>
            </a:p>
          </p:txBody>
        </p:sp>
        <p:sp>
          <p:nvSpPr>
            <p:cNvPr id="719" name="rc718"/>
            <p:cNvSpPr/>
            <p:nvPr/>
          </p:nvSpPr>
          <p:spPr>
            <a:xfrm>
              <a:off x="9152148" y="3142736"/>
              <a:ext cx="60100" cy="63199"/>
            </a:xfrm>
            <a:prstGeom prst="rect">
              <a:avLst/>
            </a:prstGeom>
            <a:solidFill>
              <a:srgbClr val="FFD700">
                <a:alpha val="69803"/>
              </a:srgbClr>
            </a:solidFill>
          </p:spPr>
          <p:txBody>
            <a:bodyPr/>
            <a:lstStyle/>
            <a:p>
              <a:endParaRPr/>
            </a:p>
          </p:txBody>
        </p:sp>
        <p:sp>
          <p:nvSpPr>
            <p:cNvPr id="720" name="rc719"/>
            <p:cNvSpPr/>
            <p:nvPr/>
          </p:nvSpPr>
          <p:spPr>
            <a:xfrm>
              <a:off x="9152148" y="3618204"/>
              <a:ext cx="60100" cy="52372"/>
            </a:xfrm>
            <a:prstGeom prst="rect">
              <a:avLst/>
            </a:prstGeom>
            <a:solidFill>
              <a:srgbClr val="374C9B">
                <a:alpha val="69803"/>
              </a:srgbClr>
            </a:solidFill>
          </p:spPr>
          <p:txBody>
            <a:bodyPr/>
            <a:lstStyle/>
            <a:p>
              <a:endParaRPr/>
            </a:p>
          </p:txBody>
        </p:sp>
        <p:sp>
          <p:nvSpPr>
            <p:cNvPr id="721" name="rc720"/>
            <p:cNvSpPr/>
            <p:nvPr/>
          </p:nvSpPr>
          <p:spPr>
            <a:xfrm>
              <a:off x="9152148" y="3205935"/>
              <a:ext cx="60100" cy="82517"/>
            </a:xfrm>
            <a:prstGeom prst="rect">
              <a:avLst/>
            </a:prstGeom>
            <a:solidFill>
              <a:srgbClr val="A40026">
                <a:alpha val="69803"/>
              </a:srgbClr>
            </a:solidFill>
          </p:spPr>
          <p:txBody>
            <a:bodyPr/>
            <a:lstStyle/>
            <a:p>
              <a:endParaRPr/>
            </a:p>
          </p:txBody>
        </p:sp>
        <p:sp>
          <p:nvSpPr>
            <p:cNvPr id="722" name="rc721"/>
            <p:cNvSpPr/>
            <p:nvPr/>
          </p:nvSpPr>
          <p:spPr>
            <a:xfrm>
              <a:off x="9152148" y="2827947"/>
              <a:ext cx="60100" cy="232494"/>
            </a:xfrm>
            <a:prstGeom prst="rect">
              <a:avLst/>
            </a:prstGeom>
            <a:solidFill>
              <a:srgbClr val="6C8F98">
                <a:alpha val="69803"/>
              </a:srgbClr>
            </a:solidFill>
          </p:spPr>
          <p:txBody>
            <a:bodyPr/>
            <a:lstStyle/>
            <a:p>
              <a:endParaRPr/>
            </a:p>
          </p:txBody>
        </p:sp>
        <p:sp>
          <p:nvSpPr>
            <p:cNvPr id="723" name="rc722"/>
            <p:cNvSpPr/>
            <p:nvPr/>
          </p:nvSpPr>
          <p:spPr>
            <a:xfrm>
              <a:off x="9152148" y="3288452"/>
              <a:ext cx="60100" cy="314376"/>
            </a:xfrm>
            <a:prstGeom prst="rect">
              <a:avLst/>
            </a:prstGeom>
            <a:solidFill>
              <a:srgbClr val="556B2F">
                <a:alpha val="69803"/>
              </a:srgbClr>
            </a:solidFill>
          </p:spPr>
          <p:txBody>
            <a:bodyPr/>
            <a:lstStyle/>
            <a:p>
              <a:endParaRPr/>
            </a:p>
          </p:txBody>
        </p:sp>
        <p:sp>
          <p:nvSpPr>
            <p:cNvPr id="724" name="rc723"/>
            <p:cNvSpPr/>
            <p:nvPr/>
          </p:nvSpPr>
          <p:spPr>
            <a:xfrm>
              <a:off x="9152148" y="3602829"/>
              <a:ext cx="60100" cy="15375"/>
            </a:xfrm>
            <a:prstGeom prst="rect">
              <a:avLst/>
            </a:prstGeom>
            <a:solidFill>
              <a:srgbClr val="F67F4C">
                <a:alpha val="69803"/>
              </a:srgbClr>
            </a:solidFill>
          </p:spPr>
          <p:txBody>
            <a:bodyPr/>
            <a:lstStyle/>
            <a:p>
              <a:endParaRPr/>
            </a:p>
          </p:txBody>
        </p:sp>
        <p:sp>
          <p:nvSpPr>
            <p:cNvPr id="725" name="rc724"/>
            <p:cNvSpPr/>
            <p:nvPr/>
          </p:nvSpPr>
          <p:spPr>
            <a:xfrm>
              <a:off x="9152148" y="3060442"/>
              <a:ext cx="60100" cy="82294"/>
            </a:xfrm>
            <a:prstGeom prst="rect">
              <a:avLst/>
            </a:prstGeom>
            <a:solidFill>
              <a:srgbClr val="C3E5F0">
                <a:alpha val="69803"/>
              </a:srgbClr>
            </a:solidFill>
          </p:spPr>
          <p:txBody>
            <a:bodyPr/>
            <a:lstStyle/>
            <a:p>
              <a:endParaRPr/>
            </a:p>
          </p:txBody>
        </p:sp>
        <p:sp>
          <p:nvSpPr>
            <p:cNvPr id="726" name="rc725"/>
            <p:cNvSpPr/>
            <p:nvPr/>
          </p:nvSpPr>
          <p:spPr>
            <a:xfrm>
              <a:off x="9230851" y="3183420"/>
              <a:ext cx="60100" cy="57167"/>
            </a:xfrm>
            <a:prstGeom prst="rect">
              <a:avLst/>
            </a:prstGeom>
            <a:solidFill>
              <a:srgbClr val="FFD700">
                <a:alpha val="69803"/>
              </a:srgbClr>
            </a:solidFill>
          </p:spPr>
          <p:txBody>
            <a:bodyPr/>
            <a:lstStyle/>
            <a:p>
              <a:endParaRPr/>
            </a:p>
          </p:txBody>
        </p:sp>
        <p:sp>
          <p:nvSpPr>
            <p:cNvPr id="727" name="rc726"/>
            <p:cNvSpPr/>
            <p:nvPr/>
          </p:nvSpPr>
          <p:spPr>
            <a:xfrm>
              <a:off x="9230851" y="3646363"/>
              <a:ext cx="60100" cy="52250"/>
            </a:xfrm>
            <a:prstGeom prst="rect">
              <a:avLst/>
            </a:prstGeom>
            <a:solidFill>
              <a:srgbClr val="374C9B">
                <a:alpha val="69803"/>
              </a:srgbClr>
            </a:solidFill>
          </p:spPr>
          <p:txBody>
            <a:bodyPr/>
            <a:lstStyle/>
            <a:p>
              <a:endParaRPr/>
            </a:p>
          </p:txBody>
        </p:sp>
        <p:sp>
          <p:nvSpPr>
            <p:cNvPr id="728" name="rc727"/>
            <p:cNvSpPr/>
            <p:nvPr/>
          </p:nvSpPr>
          <p:spPr>
            <a:xfrm>
              <a:off x="9230851" y="3240587"/>
              <a:ext cx="60100" cy="47865"/>
            </a:xfrm>
            <a:prstGeom prst="rect">
              <a:avLst/>
            </a:prstGeom>
            <a:solidFill>
              <a:srgbClr val="A40026">
                <a:alpha val="69803"/>
              </a:srgbClr>
            </a:solidFill>
          </p:spPr>
          <p:txBody>
            <a:bodyPr/>
            <a:lstStyle/>
            <a:p>
              <a:endParaRPr/>
            </a:p>
          </p:txBody>
        </p:sp>
        <p:sp>
          <p:nvSpPr>
            <p:cNvPr id="729" name="rc728"/>
            <p:cNvSpPr/>
            <p:nvPr/>
          </p:nvSpPr>
          <p:spPr>
            <a:xfrm>
              <a:off x="9230851" y="2879164"/>
              <a:ext cx="60100" cy="219332"/>
            </a:xfrm>
            <a:prstGeom prst="rect">
              <a:avLst/>
            </a:prstGeom>
            <a:solidFill>
              <a:srgbClr val="6C8F98">
                <a:alpha val="69803"/>
              </a:srgbClr>
            </a:solidFill>
          </p:spPr>
          <p:txBody>
            <a:bodyPr/>
            <a:lstStyle/>
            <a:p>
              <a:endParaRPr/>
            </a:p>
          </p:txBody>
        </p:sp>
        <p:sp>
          <p:nvSpPr>
            <p:cNvPr id="730" name="rc729"/>
            <p:cNvSpPr/>
            <p:nvPr/>
          </p:nvSpPr>
          <p:spPr>
            <a:xfrm>
              <a:off x="9230851" y="3288452"/>
              <a:ext cx="60100" cy="339812"/>
            </a:xfrm>
            <a:prstGeom prst="rect">
              <a:avLst/>
            </a:prstGeom>
            <a:solidFill>
              <a:srgbClr val="556B2F">
                <a:alpha val="69803"/>
              </a:srgbClr>
            </a:solidFill>
          </p:spPr>
          <p:txBody>
            <a:bodyPr/>
            <a:lstStyle/>
            <a:p>
              <a:endParaRPr/>
            </a:p>
          </p:txBody>
        </p:sp>
        <p:sp>
          <p:nvSpPr>
            <p:cNvPr id="731" name="rc730"/>
            <p:cNvSpPr/>
            <p:nvPr/>
          </p:nvSpPr>
          <p:spPr>
            <a:xfrm>
              <a:off x="9230851" y="3628264"/>
              <a:ext cx="60100" cy="18099"/>
            </a:xfrm>
            <a:prstGeom prst="rect">
              <a:avLst/>
            </a:prstGeom>
            <a:solidFill>
              <a:srgbClr val="F67F4C">
                <a:alpha val="69803"/>
              </a:srgbClr>
            </a:solidFill>
          </p:spPr>
          <p:txBody>
            <a:bodyPr/>
            <a:lstStyle/>
            <a:p>
              <a:endParaRPr/>
            </a:p>
          </p:txBody>
        </p:sp>
        <p:sp>
          <p:nvSpPr>
            <p:cNvPr id="732" name="rc731"/>
            <p:cNvSpPr/>
            <p:nvPr/>
          </p:nvSpPr>
          <p:spPr>
            <a:xfrm>
              <a:off x="9230851" y="3098496"/>
              <a:ext cx="60100" cy="84923"/>
            </a:xfrm>
            <a:prstGeom prst="rect">
              <a:avLst/>
            </a:prstGeom>
            <a:solidFill>
              <a:srgbClr val="C3E5F0">
                <a:alpha val="69803"/>
              </a:srgbClr>
            </a:solidFill>
          </p:spPr>
          <p:txBody>
            <a:bodyPr/>
            <a:lstStyle/>
            <a:p>
              <a:endParaRPr/>
            </a:p>
          </p:txBody>
        </p:sp>
        <p:sp>
          <p:nvSpPr>
            <p:cNvPr id="733" name="rc732"/>
            <p:cNvSpPr/>
            <p:nvPr/>
          </p:nvSpPr>
          <p:spPr>
            <a:xfrm>
              <a:off x="9302399" y="3233324"/>
              <a:ext cx="60100" cy="50972"/>
            </a:xfrm>
            <a:prstGeom prst="rect">
              <a:avLst/>
            </a:prstGeom>
            <a:solidFill>
              <a:srgbClr val="FFD700">
                <a:alpha val="69803"/>
              </a:srgbClr>
            </a:solidFill>
          </p:spPr>
          <p:txBody>
            <a:bodyPr/>
            <a:lstStyle/>
            <a:p>
              <a:endParaRPr/>
            </a:p>
          </p:txBody>
        </p:sp>
        <p:sp>
          <p:nvSpPr>
            <p:cNvPr id="734" name="rc733"/>
            <p:cNvSpPr/>
            <p:nvPr/>
          </p:nvSpPr>
          <p:spPr>
            <a:xfrm>
              <a:off x="9302399" y="3653100"/>
              <a:ext cx="60100" cy="52163"/>
            </a:xfrm>
            <a:prstGeom prst="rect">
              <a:avLst/>
            </a:prstGeom>
            <a:solidFill>
              <a:srgbClr val="374C9B">
                <a:alpha val="69803"/>
              </a:srgbClr>
            </a:solidFill>
          </p:spPr>
          <p:txBody>
            <a:bodyPr/>
            <a:lstStyle/>
            <a:p>
              <a:endParaRPr/>
            </a:p>
          </p:txBody>
        </p:sp>
        <p:sp>
          <p:nvSpPr>
            <p:cNvPr id="735" name="rc734"/>
            <p:cNvSpPr/>
            <p:nvPr/>
          </p:nvSpPr>
          <p:spPr>
            <a:xfrm>
              <a:off x="9302399" y="3284296"/>
              <a:ext cx="60100" cy="4156"/>
            </a:xfrm>
            <a:prstGeom prst="rect">
              <a:avLst/>
            </a:prstGeom>
            <a:solidFill>
              <a:srgbClr val="A40026">
                <a:alpha val="69803"/>
              </a:srgbClr>
            </a:solidFill>
          </p:spPr>
          <p:txBody>
            <a:bodyPr/>
            <a:lstStyle/>
            <a:p>
              <a:endParaRPr/>
            </a:p>
          </p:txBody>
        </p:sp>
        <p:sp>
          <p:nvSpPr>
            <p:cNvPr id="736" name="rc735"/>
            <p:cNvSpPr/>
            <p:nvPr/>
          </p:nvSpPr>
          <p:spPr>
            <a:xfrm>
              <a:off x="9302399" y="2939349"/>
              <a:ext cx="60100" cy="204176"/>
            </a:xfrm>
            <a:prstGeom prst="rect">
              <a:avLst/>
            </a:prstGeom>
            <a:solidFill>
              <a:srgbClr val="6C8F98">
                <a:alpha val="69803"/>
              </a:srgbClr>
            </a:solidFill>
          </p:spPr>
          <p:txBody>
            <a:bodyPr/>
            <a:lstStyle/>
            <a:p>
              <a:endParaRPr/>
            </a:p>
          </p:txBody>
        </p:sp>
        <p:sp>
          <p:nvSpPr>
            <p:cNvPr id="737" name="rc736"/>
            <p:cNvSpPr/>
            <p:nvPr/>
          </p:nvSpPr>
          <p:spPr>
            <a:xfrm>
              <a:off x="9302399" y="3288452"/>
              <a:ext cx="60100" cy="345998"/>
            </a:xfrm>
            <a:prstGeom prst="rect">
              <a:avLst/>
            </a:prstGeom>
            <a:solidFill>
              <a:srgbClr val="556B2F">
                <a:alpha val="69803"/>
              </a:srgbClr>
            </a:solidFill>
          </p:spPr>
          <p:txBody>
            <a:bodyPr/>
            <a:lstStyle/>
            <a:p>
              <a:endParaRPr/>
            </a:p>
          </p:txBody>
        </p:sp>
        <p:sp>
          <p:nvSpPr>
            <p:cNvPr id="738" name="rc737"/>
            <p:cNvSpPr/>
            <p:nvPr/>
          </p:nvSpPr>
          <p:spPr>
            <a:xfrm>
              <a:off x="9302399" y="3634450"/>
              <a:ext cx="60100" cy="18650"/>
            </a:xfrm>
            <a:prstGeom prst="rect">
              <a:avLst/>
            </a:prstGeom>
            <a:solidFill>
              <a:srgbClr val="F67F4C">
                <a:alpha val="69803"/>
              </a:srgbClr>
            </a:solidFill>
          </p:spPr>
          <p:txBody>
            <a:bodyPr/>
            <a:lstStyle/>
            <a:p>
              <a:endParaRPr/>
            </a:p>
          </p:txBody>
        </p:sp>
        <p:sp>
          <p:nvSpPr>
            <p:cNvPr id="739" name="rc738"/>
            <p:cNvSpPr/>
            <p:nvPr/>
          </p:nvSpPr>
          <p:spPr>
            <a:xfrm>
              <a:off x="9302399" y="3143525"/>
              <a:ext cx="60100" cy="89798"/>
            </a:xfrm>
            <a:prstGeom prst="rect">
              <a:avLst/>
            </a:prstGeom>
            <a:solidFill>
              <a:srgbClr val="C3E5F0">
                <a:alpha val="69803"/>
              </a:srgbClr>
            </a:solidFill>
          </p:spPr>
          <p:txBody>
            <a:bodyPr/>
            <a:lstStyle/>
            <a:p>
              <a:endParaRPr/>
            </a:p>
          </p:txBody>
        </p:sp>
        <p:sp>
          <p:nvSpPr>
            <p:cNvPr id="740" name="rc739"/>
            <p:cNvSpPr/>
            <p:nvPr/>
          </p:nvSpPr>
          <p:spPr>
            <a:xfrm>
              <a:off x="9376333" y="3247187"/>
              <a:ext cx="60100" cy="41264"/>
            </a:xfrm>
            <a:prstGeom prst="rect">
              <a:avLst/>
            </a:prstGeom>
            <a:solidFill>
              <a:srgbClr val="FFD700">
                <a:alpha val="69803"/>
              </a:srgbClr>
            </a:solidFill>
          </p:spPr>
          <p:txBody>
            <a:bodyPr/>
            <a:lstStyle/>
            <a:p>
              <a:endParaRPr/>
            </a:p>
          </p:txBody>
        </p:sp>
        <p:sp>
          <p:nvSpPr>
            <p:cNvPr id="741" name="rc740"/>
            <p:cNvSpPr/>
            <p:nvPr/>
          </p:nvSpPr>
          <p:spPr>
            <a:xfrm>
              <a:off x="9376333" y="3710523"/>
              <a:ext cx="60100" cy="51040"/>
            </a:xfrm>
            <a:prstGeom prst="rect">
              <a:avLst/>
            </a:prstGeom>
            <a:solidFill>
              <a:srgbClr val="374C9B">
                <a:alpha val="69803"/>
              </a:srgbClr>
            </a:solidFill>
          </p:spPr>
          <p:txBody>
            <a:bodyPr/>
            <a:lstStyle/>
            <a:p>
              <a:endParaRPr/>
            </a:p>
          </p:txBody>
        </p:sp>
        <p:sp>
          <p:nvSpPr>
            <p:cNvPr id="742" name="rc741"/>
            <p:cNvSpPr/>
            <p:nvPr/>
          </p:nvSpPr>
          <p:spPr>
            <a:xfrm>
              <a:off x="9376333" y="3656587"/>
              <a:ext cx="60100" cy="35939"/>
            </a:xfrm>
            <a:prstGeom prst="rect">
              <a:avLst/>
            </a:prstGeom>
            <a:solidFill>
              <a:srgbClr val="A40026">
                <a:alpha val="69803"/>
              </a:srgbClr>
            </a:solidFill>
          </p:spPr>
          <p:txBody>
            <a:bodyPr/>
            <a:lstStyle/>
            <a:p>
              <a:endParaRPr/>
            </a:p>
          </p:txBody>
        </p:sp>
        <p:sp>
          <p:nvSpPr>
            <p:cNvPr id="743" name="rc742"/>
            <p:cNvSpPr/>
            <p:nvPr/>
          </p:nvSpPr>
          <p:spPr>
            <a:xfrm>
              <a:off x="9376333" y="2992251"/>
              <a:ext cx="60100" cy="182844"/>
            </a:xfrm>
            <a:prstGeom prst="rect">
              <a:avLst/>
            </a:prstGeom>
            <a:solidFill>
              <a:srgbClr val="6C8F98">
                <a:alpha val="69803"/>
              </a:srgbClr>
            </a:solidFill>
          </p:spPr>
          <p:txBody>
            <a:bodyPr/>
            <a:lstStyle/>
            <a:p>
              <a:endParaRPr/>
            </a:p>
          </p:txBody>
        </p:sp>
        <p:sp>
          <p:nvSpPr>
            <p:cNvPr id="744" name="rc743"/>
            <p:cNvSpPr/>
            <p:nvPr/>
          </p:nvSpPr>
          <p:spPr>
            <a:xfrm>
              <a:off x="9376333" y="3288452"/>
              <a:ext cx="60100" cy="368135"/>
            </a:xfrm>
            <a:prstGeom prst="rect">
              <a:avLst/>
            </a:prstGeom>
            <a:solidFill>
              <a:srgbClr val="556B2F">
                <a:alpha val="69803"/>
              </a:srgbClr>
            </a:solidFill>
          </p:spPr>
          <p:txBody>
            <a:bodyPr/>
            <a:lstStyle/>
            <a:p>
              <a:endParaRPr/>
            </a:p>
          </p:txBody>
        </p:sp>
        <p:sp>
          <p:nvSpPr>
            <p:cNvPr id="745" name="rc744"/>
            <p:cNvSpPr/>
            <p:nvPr/>
          </p:nvSpPr>
          <p:spPr>
            <a:xfrm>
              <a:off x="9376333" y="3692527"/>
              <a:ext cx="60100" cy="17996"/>
            </a:xfrm>
            <a:prstGeom prst="rect">
              <a:avLst/>
            </a:prstGeom>
            <a:solidFill>
              <a:srgbClr val="F67F4C">
                <a:alpha val="69803"/>
              </a:srgbClr>
            </a:solidFill>
          </p:spPr>
          <p:txBody>
            <a:bodyPr/>
            <a:lstStyle/>
            <a:p>
              <a:endParaRPr/>
            </a:p>
          </p:txBody>
        </p:sp>
        <p:sp>
          <p:nvSpPr>
            <p:cNvPr id="746" name="rc745"/>
            <p:cNvSpPr/>
            <p:nvPr/>
          </p:nvSpPr>
          <p:spPr>
            <a:xfrm>
              <a:off x="9376333" y="3175095"/>
              <a:ext cx="60100" cy="72092"/>
            </a:xfrm>
            <a:prstGeom prst="rect">
              <a:avLst/>
            </a:prstGeom>
            <a:solidFill>
              <a:srgbClr val="C3E5F0">
                <a:alpha val="69803"/>
              </a:srgbClr>
            </a:solidFill>
          </p:spPr>
          <p:txBody>
            <a:bodyPr/>
            <a:lstStyle/>
            <a:p>
              <a:endParaRPr/>
            </a:p>
          </p:txBody>
        </p:sp>
        <p:sp>
          <p:nvSpPr>
            <p:cNvPr id="747" name="rc746"/>
            <p:cNvSpPr/>
            <p:nvPr/>
          </p:nvSpPr>
          <p:spPr>
            <a:xfrm>
              <a:off x="9450266" y="3264631"/>
              <a:ext cx="60100" cy="23821"/>
            </a:xfrm>
            <a:prstGeom prst="rect">
              <a:avLst/>
            </a:prstGeom>
            <a:solidFill>
              <a:srgbClr val="FFD700">
                <a:alpha val="69803"/>
              </a:srgbClr>
            </a:solidFill>
          </p:spPr>
          <p:txBody>
            <a:bodyPr/>
            <a:lstStyle/>
            <a:p>
              <a:endParaRPr/>
            </a:p>
          </p:txBody>
        </p:sp>
        <p:sp>
          <p:nvSpPr>
            <p:cNvPr id="748" name="rc747"/>
            <p:cNvSpPr/>
            <p:nvPr/>
          </p:nvSpPr>
          <p:spPr>
            <a:xfrm>
              <a:off x="9450266" y="3714835"/>
              <a:ext cx="60100" cy="47374"/>
            </a:xfrm>
            <a:prstGeom prst="rect">
              <a:avLst/>
            </a:prstGeom>
            <a:solidFill>
              <a:srgbClr val="374C9B">
                <a:alpha val="69803"/>
              </a:srgbClr>
            </a:solidFill>
          </p:spPr>
          <p:txBody>
            <a:bodyPr/>
            <a:lstStyle/>
            <a:p>
              <a:endParaRPr/>
            </a:p>
          </p:txBody>
        </p:sp>
        <p:sp>
          <p:nvSpPr>
            <p:cNvPr id="749" name="rc748"/>
            <p:cNvSpPr/>
            <p:nvPr/>
          </p:nvSpPr>
          <p:spPr>
            <a:xfrm>
              <a:off x="9450266" y="3650046"/>
              <a:ext cx="60100" cy="46261"/>
            </a:xfrm>
            <a:prstGeom prst="rect">
              <a:avLst/>
            </a:prstGeom>
            <a:solidFill>
              <a:srgbClr val="A40026">
                <a:alpha val="69803"/>
              </a:srgbClr>
            </a:solidFill>
          </p:spPr>
          <p:txBody>
            <a:bodyPr/>
            <a:lstStyle/>
            <a:p>
              <a:endParaRPr/>
            </a:p>
          </p:txBody>
        </p:sp>
        <p:sp>
          <p:nvSpPr>
            <p:cNvPr id="750" name="rc749"/>
            <p:cNvSpPr/>
            <p:nvPr/>
          </p:nvSpPr>
          <p:spPr>
            <a:xfrm>
              <a:off x="9450266" y="3041995"/>
              <a:ext cx="60100" cy="158826"/>
            </a:xfrm>
            <a:prstGeom prst="rect">
              <a:avLst/>
            </a:prstGeom>
            <a:solidFill>
              <a:srgbClr val="6C8F98">
                <a:alpha val="69803"/>
              </a:srgbClr>
            </a:solidFill>
          </p:spPr>
          <p:txBody>
            <a:bodyPr/>
            <a:lstStyle/>
            <a:p>
              <a:endParaRPr/>
            </a:p>
          </p:txBody>
        </p:sp>
        <p:sp>
          <p:nvSpPr>
            <p:cNvPr id="751" name="rc750"/>
            <p:cNvSpPr/>
            <p:nvPr/>
          </p:nvSpPr>
          <p:spPr>
            <a:xfrm>
              <a:off x="9450266" y="3288452"/>
              <a:ext cx="60100" cy="361594"/>
            </a:xfrm>
            <a:prstGeom prst="rect">
              <a:avLst/>
            </a:prstGeom>
            <a:solidFill>
              <a:srgbClr val="556B2F">
                <a:alpha val="69803"/>
              </a:srgbClr>
            </a:solidFill>
          </p:spPr>
          <p:txBody>
            <a:bodyPr/>
            <a:lstStyle/>
            <a:p>
              <a:endParaRPr/>
            </a:p>
          </p:txBody>
        </p:sp>
        <p:sp>
          <p:nvSpPr>
            <p:cNvPr id="752" name="rc751"/>
            <p:cNvSpPr/>
            <p:nvPr/>
          </p:nvSpPr>
          <p:spPr>
            <a:xfrm>
              <a:off x="9450266" y="3696308"/>
              <a:ext cx="60100" cy="18526"/>
            </a:xfrm>
            <a:prstGeom prst="rect">
              <a:avLst/>
            </a:prstGeom>
            <a:solidFill>
              <a:srgbClr val="F67F4C">
                <a:alpha val="69803"/>
              </a:srgbClr>
            </a:solidFill>
          </p:spPr>
          <p:txBody>
            <a:bodyPr/>
            <a:lstStyle/>
            <a:p>
              <a:endParaRPr/>
            </a:p>
          </p:txBody>
        </p:sp>
        <p:sp>
          <p:nvSpPr>
            <p:cNvPr id="753" name="rc752"/>
            <p:cNvSpPr/>
            <p:nvPr/>
          </p:nvSpPr>
          <p:spPr>
            <a:xfrm>
              <a:off x="9450266" y="3200822"/>
              <a:ext cx="60100" cy="63808"/>
            </a:xfrm>
            <a:prstGeom prst="rect">
              <a:avLst/>
            </a:prstGeom>
            <a:solidFill>
              <a:srgbClr val="C3E5F0">
                <a:alpha val="69803"/>
              </a:srgbClr>
            </a:solidFill>
          </p:spPr>
          <p:txBody>
            <a:bodyPr/>
            <a:lstStyle/>
            <a:p>
              <a:endParaRPr/>
            </a:p>
          </p:txBody>
        </p:sp>
        <p:sp>
          <p:nvSpPr>
            <p:cNvPr id="754" name="rc753"/>
            <p:cNvSpPr/>
            <p:nvPr/>
          </p:nvSpPr>
          <p:spPr>
            <a:xfrm>
              <a:off x="9519429" y="3286013"/>
              <a:ext cx="60100" cy="2439"/>
            </a:xfrm>
            <a:prstGeom prst="rect">
              <a:avLst/>
            </a:prstGeom>
            <a:solidFill>
              <a:srgbClr val="FFD700">
                <a:alpha val="69803"/>
              </a:srgbClr>
            </a:solidFill>
          </p:spPr>
          <p:txBody>
            <a:bodyPr/>
            <a:lstStyle/>
            <a:p>
              <a:endParaRPr/>
            </a:p>
          </p:txBody>
        </p:sp>
        <p:sp>
          <p:nvSpPr>
            <p:cNvPr id="755" name="rc754"/>
            <p:cNvSpPr/>
            <p:nvPr/>
          </p:nvSpPr>
          <p:spPr>
            <a:xfrm>
              <a:off x="9519429" y="3788395"/>
              <a:ext cx="60100" cy="44976"/>
            </a:xfrm>
            <a:prstGeom prst="rect">
              <a:avLst/>
            </a:prstGeom>
            <a:solidFill>
              <a:srgbClr val="374C9B">
                <a:alpha val="69803"/>
              </a:srgbClr>
            </a:solidFill>
          </p:spPr>
          <p:txBody>
            <a:bodyPr/>
            <a:lstStyle/>
            <a:p>
              <a:endParaRPr/>
            </a:p>
          </p:txBody>
        </p:sp>
        <p:sp>
          <p:nvSpPr>
            <p:cNvPr id="756" name="rc755"/>
            <p:cNvSpPr/>
            <p:nvPr/>
          </p:nvSpPr>
          <p:spPr>
            <a:xfrm>
              <a:off x="9519429" y="3748726"/>
              <a:ext cx="60100" cy="19923"/>
            </a:xfrm>
            <a:prstGeom prst="rect">
              <a:avLst/>
            </a:prstGeom>
            <a:solidFill>
              <a:srgbClr val="A40026">
                <a:alpha val="69803"/>
              </a:srgbClr>
            </a:solidFill>
          </p:spPr>
          <p:txBody>
            <a:bodyPr/>
            <a:lstStyle/>
            <a:p>
              <a:endParaRPr/>
            </a:p>
          </p:txBody>
        </p:sp>
        <p:sp>
          <p:nvSpPr>
            <p:cNvPr id="757" name="rc756"/>
            <p:cNvSpPr/>
            <p:nvPr/>
          </p:nvSpPr>
          <p:spPr>
            <a:xfrm>
              <a:off x="9519429" y="3046927"/>
              <a:ext cx="60100" cy="145864"/>
            </a:xfrm>
            <a:prstGeom prst="rect">
              <a:avLst/>
            </a:prstGeom>
            <a:solidFill>
              <a:srgbClr val="6C8F98">
                <a:alpha val="69803"/>
              </a:srgbClr>
            </a:solidFill>
          </p:spPr>
          <p:txBody>
            <a:bodyPr/>
            <a:lstStyle/>
            <a:p>
              <a:endParaRPr/>
            </a:p>
          </p:txBody>
        </p:sp>
        <p:sp>
          <p:nvSpPr>
            <p:cNvPr id="758" name="rc757"/>
            <p:cNvSpPr/>
            <p:nvPr/>
          </p:nvSpPr>
          <p:spPr>
            <a:xfrm>
              <a:off x="9519429" y="3288452"/>
              <a:ext cx="60100" cy="460274"/>
            </a:xfrm>
            <a:prstGeom prst="rect">
              <a:avLst/>
            </a:prstGeom>
            <a:solidFill>
              <a:srgbClr val="556B2F">
                <a:alpha val="69803"/>
              </a:srgbClr>
            </a:solidFill>
          </p:spPr>
          <p:txBody>
            <a:bodyPr/>
            <a:lstStyle/>
            <a:p>
              <a:endParaRPr/>
            </a:p>
          </p:txBody>
        </p:sp>
        <p:sp>
          <p:nvSpPr>
            <p:cNvPr id="759" name="rc758"/>
            <p:cNvSpPr/>
            <p:nvPr/>
          </p:nvSpPr>
          <p:spPr>
            <a:xfrm>
              <a:off x="9519429" y="3768650"/>
              <a:ext cx="60100" cy="19745"/>
            </a:xfrm>
            <a:prstGeom prst="rect">
              <a:avLst/>
            </a:prstGeom>
            <a:solidFill>
              <a:srgbClr val="F67F4C">
                <a:alpha val="69803"/>
              </a:srgbClr>
            </a:solidFill>
          </p:spPr>
          <p:txBody>
            <a:bodyPr/>
            <a:lstStyle/>
            <a:p>
              <a:endParaRPr/>
            </a:p>
          </p:txBody>
        </p:sp>
        <p:sp>
          <p:nvSpPr>
            <p:cNvPr id="760" name="rc759"/>
            <p:cNvSpPr/>
            <p:nvPr/>
          </p:nvSpPr>
          <p:spPr>
            <a:xfrm>
              <a:off x="9519429" y="3192791"/>
              <a:ext cx="60100" cy="93222"/>
            </a:xfrm>
            <a:prstGeom prst="rect">
              <a:avLst/>
            </a:prstGeom>
            <a:solidFill>
              <a:srgbClr val="C3E5F0">
                <a:alpha val="69803"/>
              </a:srgbClr>
            </a:solidFill>
          </p:spPr>
          <p:txBody>
            <a:bodyPr/>
            <a:lstStyle/>
            <a:p>
              <a:endParaRPr/>
            </a:p>
          </p:txBody>
        </p:sp>
        <p:sp>
          <p:nvSpPr>
            <p:cNvPr id="761" name="rc760"/>
            <p:cNvSpPr/>
            <p:nvPr/>
          </p:nvSpPr>
          <p:spPr>
            <a:xfrm>
              <a:off x="9595747" y="3688815"/>
              <a:ext cx="60100" cy="16867"/>
            </a:xfrm>
            <a:prstGeom prst="rect">
              <a:avLst/>
            </a:prstGeom>
            <a:solidFill>
              <a:srgbClr val="FFD700">
                <a:alpha val="69803"/>
              </a:srgbClr>
            </a:solidFill>
          </p:spPr>
          <p:txBody>
            <a:bodyPr/>
            <a:lstStyle/>
            <a:p>
              <a:endParaRPr/>
            </a:p>
          </p:txBody>
        </p:sp>
        <p:sp>
          <p:nvSpPr>
            <p:cNvPr id="762" name="rc761"/>
            <p:cNvSpPr/>
            <p:nvPr/>
          </p:nvSpPr>
          <p:spPr>
            <a:xfrm>
              <a:off x="9595747" y="3705682"/>
              <a:ext cx="60100" cy="42886"/>
            </a:xfrm>
            <a:prstGeom prst="rect">
              <a:avLst/>
            </a:prstGeom>
            <a:solidFill>
              <a:srgbClr val="374C9B">
                <a:alpha val="69803"/>
              </a:srgbClr>
            </a:solidFill>
          </p:spPr>
          <p:txBody>
            <a:bodyPr/>
            <a:lstStyle/>
            <a:p>
              <a:endParaRPr/>
            </a:p>
          </p:txBody>
        </p:sp>
        <p:sp>
          <p:nvSpPr>
            <p:cNvPr id="763" name="rc762"/>
            <p:cNvSpPr/>
            <p:nvPr/>
          </p:nvSpPr>
          <p:spPr>
            <a:xfrm>
              <a:off x="9595747" y="3266762"/>
              <a:ext cx="60100" cy="21690"/>
            </a:xfrm>
            <a:prstGeom prst="rect">
              <a:avLst/>
            </a:prstGeom>
            <a:solidFill>
              <a:srgbClr val="A40026">
                <a:alpha val="69803"/>
              </a:srgbClr>
            </a:solidFill>
          </p:spPr>
          <p:txBody>
            <a:bodyPr/>
            <a:lstStyle/>
            <a:p>
              <a:endParaRPr/>
            </a:p>
          </p:txBody>
        </p:sp>
        <p:sp>
          <p:nvSpPr>
            <p:cNvPr id="764" name="rc763"/>
            <p:cNvSpPr/>
            <p:nvPr/>
          </p:nvSpPr>
          <p:spPr>
            <a:xfrm>
              <a:off x="9595747" y="2986217"/>
              <a:ext cx="60100" cy="135647"/>
            </a:xfrm>
            <a:prstGeom prst="rect">
              <a:avLst/>
            </a:prstGeom>
            <a:solidFill>
              <a:srgbClr val="6C8F98">
                <a:alpha val="69803"/>
              </a:srgbClr>
            </a:solidFill>
          </p:spPr>
          <p:txBody>
            <a:bodyPr/>
            <a:lstStyle/>
            <a:p>
              <a:endParaRPr/>
            </a:p>
          </p:txBody>
        </p:sp>
        <p:sp>
          <p:nvSpPr>
            <p:cNvPr id="765" name="rc764"/>
            <p:cNvSpPr/>
            <p:nvPr/>
          </p:nvSpPr>
          <p:spPr>
            <a:xfrm>
              <a:off x="9595747" y="3288452"/>
              <a:ext cx="60100" cy="376867"/>
            </a:xfrm>
            <a:prstGeom prst="rect">
              <a:avLst/>
            </a:prstGeom>
            <a:solidFill>
              <a:srgbClr val="556B2F">
                <a:alpha val="69803"/>
              </a:srgbClr>
            </a:solidFill>
          </p:spPr>
          <p:txBody>
            <a:bodyPr/>
            <a:lstStyle/>
            <a:p>
              <a:endParaRPr/>
            </a:p>
          </p:txBody>
        </p:sp>
        <p:sp>
          <p:nvSpPr>
            <p:cNvPr id="766" name="rc765"/>
            <p:cNvSpPr/>
            <p:nvPr/>
          </p:nvSpPr>
          <p:spPr>
            <a:xfrm>
              <a:off x="9595747" y="3665320"/>
              <a:ext cx="60100" cy="23494"/>
            </a:xfrm>
            <a:prstGeom prst="rect">
              <a:avLst/>
            </a:prstGeom>
            <a:solidFill>
              <a:srgbClr val="F67F4C">
                <a:alpha val="69803"/>
              </a:srgbClr>
            </a:solidFill>
          </p:spPr>
          <p:txBody>
            <a:bodyPr/>
            <a:lstStyle/>
            <a:p>
              <a:endParaRPr/>
            </a:p>
          </p:txBody>
        </p:sp>
        <p:sp>
          <p:nvSpPr>
            <p:cNvPr id="767" name="rc766"/>
            <p:cNvSpPr/>
            <p:nvPr/>
          </p:nvSpPr>
          <p:spPr>
            <a:xfrm>
              <a:off x="9595747" y="3121865"/>
              <a:ext cx="60100" cy="144897"/>
            </a:xfrm>
            <a:prstGeom prst="rect">
              <a:avLst/>
            </a:prstGeom>
            <a:solidFill>
              <a:srgbClr val="C3E5F0">
                <a:alpha val="69803"/>
              </a:srgbClr>
            </a:solidFill>
          </p:spPr>
          <p:txBody>
            <a:bodyPr/>
            <a:lstStyle/>
            <a:p>
              <a:endParaRPr/>
            </a:p>
          </p:txBody>
        </p:sp>
        <p:sp>
          <p:nvSpPr>
            <p:cNvPr id="768" name="rc767"/>
            <p:cNvSpPr/>
            <p:nvPr/>
          </p:nvSpPr>
          <p:spPr>
            <a:xfrm>
              <a:off x="9669680" y="3760358"/>
              <a:ext cx="60100" cy="29840"/>
            </a:xfrm>
            <a:prstGeom prst="rect">
              <a:avLst/>
            </a:prstGeom>
            <a:solidFill>
              <a:srgbClr val="FFD700">
                <a:alpha val="69803"/>
              </a:srgbClr>
            </a:solidFill>
          </p:spPr>
          <p:txBody>
            <a:bodyPr/>
            <a:lstStyle/>
            <a:p>
              <a:endParaRPr/>
            </a:p>
          </p:txBody>
        </p:sp>
        <p:sp>
          <p:nvSpPr>
            <p:cNvPr id="769" name="rc768"/>
            <p:cNvSpPr/>
            <p:nvPr/>
          </p:nvSpPr>
          <p:spPr>
            <a:xfrm>
              <a:off x="9669680" y="3790199"/>
              <a:ext cx="60100" cy="40596"/>
            </a:xfrm>
            <a:prstGeom prst="rect">
              <a:avLst/>
            </a:prstGeom>
            <a:solidFill>
              <a:srgbClr val="374C9B">
                <a:alpha val="69803"/>
              </a:srgbClr>
            </a:solidFill>
          </p:spPr>
          <p:txBody>
            <a:bodyPr/>
            <a:lstStyle/>
            <a:p>
              <a:endParaRPr/>
            </a:p>
          </p:txBody>
        </p:sp>
        <p:sp>
          <p:nvSpPr>
            <p:cNvPr id="770" name="rc769"/>
            <p:cNvSpPr/>
            <p:nvPr/>
          </p:nvSpPr>
          <p:spPr>
            <a:xfrm>
              <a:off x="9669680" y="3249486"/>
              <a:ext cx="60100" cy="38965"/>
            </a:xfrm>
            <a:prstGeom prst="rect">
              <a:avLst/>
            </a:prstGeom>
            <a:solidFill>
              <a:srgbClr val="A40026">
                <a:alpha val="69803"/>
              </a:srgbClr>
            </a:solidFill>
          </p:spPr>
          <p:txBody>
            <a:bodyPr/>
            <a:lstStyle/>
            <a:p>
              <a:endParaRPr/>
            </a:p>
          </p:txBody>
        </p:sp>
        <p:sp>
          <p:nvSpPr>
            <p:cNvPr id="771" name="rc770"/>
            <p:cNvSpPr/>
            <p:nvPr/>
          </p:nvSpPr>
          <p:spPr>
            <a:xfrm>
              <a:off x="9669680" y="2940734"/>
              <a:ext cx="60100" cy="121936"/>
            </a:xfrm>
            <a:prstGeom prst="rect">
              <a:avLst/>
            </a:prstGeom>
            <a:solidFill>
              <a:srgbClr val="6C8F98">
                <a:alpha val="69803"/>
              </a:srgbClr>
            </a:solidFill>
          </p:spPr>
          <p:txBody>
            <a:bodyPr/>
            <a:lstStyle/>
            <a:p>
              <a:endParaRPr/>
            </a:p>
          </p:txBody>
        </p:sp>
        <p:sp>
          <p:nvSpPr>
            <p:cNvPr id="772" name="rc771"/>
            <p:cNvSpPr/>
            <p:nvPr/>
          </p:nvSpPr>
          <p:spPr>
            <a:xfrm>
              <a:off x="9669680" y="3288452"/>
              <a:ext cx="60100" cy="442900"/>
            </a:xfrm>
            <a:prstGeom prst="rect">
              <a:avLst/>
            </a:prstGeom>
            <a:solidFill>
              <a:srgbClr val="556B2F">
                <a:alpha val="69803"/>
              </a:srgbClr>
            </a:solidFill>
          </p:spPr>
          <p:txBody>
            <a:bodyPr/>
            <a:lstStyle/>
            <a:p>
              <a:endParaRPr/>
            </a:p>
          </p:txBody>
        </p:sp>
        <p:sp>
          <p:nvSpPr>
            <p:cNvPr id="773" name="rc772"/>
            <p:cNvSpPr/>
            <p:nvPr/>
          </p:nvSpPr>
          <p:spPr>
            <a:xfrm>
              <a:off x="9669680" y="3731353"/>
              <a:ext cx="60100" cy="29005"/>
            </a:xfrm>
            <a:prstGeom prst="rect">
              <a:avLst/>
            </a:prstGeom>
            <a:solidFill>
              <a:srgbClr val="F67F4C">
                <a:alpha val="69803"/>
              </a:srgbClr>
            </a:solidFill>
          </p:spPr>
          <p:txBody>
            <a:bodyPr/>
            <a:lstStyle/>
            <a:p>
              <a:endParaRPr/>
            </a:p>
          </p:txBody>
        </p:sp>
        <p:sp>
          <p:nvSpPr>
            <p:cNvPr id="774" name="rc773"/>
            <p:cNvSpPr/>
            <p:nvPr/>
          </p:nvSpPr>
          <p:spPr>
            <a:xfrm>
              <a:off x="9669680" y="3062671"/>
              <a:ext cx="60100" cy="186815"/>
            </a:xfrm>
            <a:prstGeom prst="rect">
              <a:avLst/>
            </a:prstGeom>
            <a:solidFill>
              <a:srgbClr val="C3E5F0">
                <a:alpha val="69803"/>
              </a:srgbClr>
            </a:solidFill>
          </p:spPr>
          <p:txBody>
            <a:bodyPr/>
            <a:lstStyle/>
            <a:p>
              <a:endParaRPr/>
            </a:p>
          </p:txBody>
        </p:sp>
        <p:sp>
          <p:nvSpPr>
            <p:cNvPr id="775" name="rc774"/>
            <p:cNvSpPr/>
            <p:nvPr/>
          </p:nvSpPr>
          <p:spPr>
            <a:xfrm>
              <a:off x="9736459" y="3735997"/>
              <a:ext cx="60100" cy="36364"/>
            </a:xfrm>
            <a:prstGeom prst="rect">
              <a:avLst/>
            </a:prstGeom>
            <a:solidFill>
              <a:srgbClr val="FFD700">
                <a:alpha val="69803"/>
              </a:srgbClr>
            </a:solidFill>
          </p:spPr>
          <p:txBody>
            <a:bodyPr/>
            <a:lstStyle/>
            <a:p>
              <a:endParaRPr/>
            </a:p>
          </p:txBody>
        </p:sp>
        <p:sp>
          <p:nvSpPr>
            <p:cNvPr id="776" name="rc775"/>
            <p:cNvSpPr/>
            <p:nvPr/>
          </p:nvSpPr>
          <p:spPr>
            <a:xfrm>
              <a:off x="9736459" y="3772362"/>
              <a:ext cx="60100" cy="38628"/>
            </a:xfrm>
            <a:prstGeom prst="rect">
              <a:avLst/>
            </a:prstGeom>
            <a:solidFill>
              <a:srgbClr val="374C9B">
                <a:alpha val="69803"/>
              </a:srgbClr>
            </a:solidFill>
          </p:spPr>
          <p:txBody>
            <a:bodyPr/>
            <a:lstStyle/>
            <a:p>
              <a:endParaRPr/>
            </a:p>
          </p:txBody>
        </p:sp>
        <p:sp>
          <p:nvSpPr>
            <p:cNvPr id="777" name="rc776"/>
            <p:cNvSpPr/>
            <p:nvPr/>
          </p:nvSpPr>
          <p:spPr>
            <a:xfrm>
              <a:off x="9736459" y="3263308"/>
              <a:ext cx="60100" cy="25144"/>
            </a:xfrm>
            <a:prstGeom prst="rect">
              <a:avLst/>
            </a:prstGeom>
            <a:solidFill>
              <a:srgbClr val="A40026">
                <a:alpha val="69803"/>
              </a:srgbClr>
            </a:solidFill>
          </p:spPr>
          <p:txBody>
            <a:bodyPr/>
            <a:lstStyle/>
            <a:p>
              <a:endParaRPr/>
            </a:p>
          </p:txBody>
        </p:sp>
        <p:sp>
          <p:nvSpPr>
            <p:cNvPr id="778" name="rc777"/>
            <p:cNvSpPr/>
            <p:nvPr/>
          </p:nvSpPr>
          <p:spPr>
            <a:xfrm>
              <a:off x="9736459" y="2960265"/>
              <a:ext cx="60100" cy="106045"/>
            </a:xfrm>
            <a:prstGeom prst="rect">
              <a:avLst/>
            </a:prstGeom>
            <a:solidFill>
              <a:srgbClr val="6C8F98">
                <a:alpha val="69803"/>
              </a:srgbClr>
            </a:solidFill>
          </p:spPr>
          <p:txBody>
            <a:bodyPr/>
            <a:lstStyle/>
            <a:p>
              <a:endParaRPr/>
            </a:p>
          </p:txBody>
        </p:sp>
        <p:sp>
          <p:nvSpPr>
            <p:cNvPr id="779" name="rc778"/>
            <p:cNvSpPr/>
            <p:nvPr/>
          </p:nvSpPr>
          <p:spPr>
            <a:xfrm>
              <a:off x="9736459" y="3288452"/>
              <a:ext cx="60100" cy="412821"/>
            </a:xfrm>
            <a:prstGeom prst="rect">
              <a:avLst/>
            </a:prstGeom>
            <a:solidFill>
              <a:srgbClr val="556B2F">
                <a:alpha val="69803"/>
              </a:srgbClr>
            </a:solidFill>
          </p:spPr>
          <p:txBody>
            <a:bodyPr/>
            <a:lstStyle/>
            <a:p>
              <a:endParaRPr/>
            </a:p>
          </p:txBody>
        </p:sp>
        <p:sp>
          <p:nvSpPr>
            <p:cNvPr id="780" name="rc779"/>
            <p:cNvSpPr/>
            <p:nvPr/>
          </p:nvSpPr>
          <p:spPr>
            <a:xfrm>
              <a:off x="9736459" y="3701274"/>
              <a:ext cx="60100" cy="34723"/>
            </a:xfrm>
            <a:prstGeom prst="rect">
              <a:avLst/>
            </a:prstGeom>
            <a:solidFill>
              <a:srgbClr val="F67F4C">
                <a:alpha val="69803"/>
              </a:srgbClr>
            </a:solidFill>
          </p:spPr>
          <p:txBody>
            <a:bodyPr/>
            <a:lstStyle/>
            <a:p>
              <a:endParaRPr/>
            </a:p>
          </p:txBody>
        </p:sp>
        <p:sp>
          <p:nvSpPr>
            <p:cNvPr id="781" name="rc780"/>
            <p:cNvSpPr/>
            <p:nvPr/>
          </p:nvSpPr>
          <p:spPr>
            <a:xfrm>
              <a:off x="9736459" y="3066311"/>
              <a:ext cx="60100" cy="196997"/>
            </a:xfrm>
            <a:prstGeom prst="rect">
              <a:avLst/>
            </a:prstGeom>
            <a:solidFill>
              <a:srgbClr val="C3E5F0">
                <a:alpha val="69803"/>
              </a:srgbClr>
            </a:solidFill>
          </p:spPr>
          <p:txBody>
            <a:bodyPr/>
            <a:lstStyle/>
            <a:p>
              <a:endParaRPr/>
            </a:p>
          </p:txBody>
        </p:sp>
        <p:sp>
          <p:nvSpPr>
            <p:cNvPr id="782" name="rc781"/>
            <p:cNvSpPr/>
            <p:nvPr/>
          </p:nvSpPr>
          <p:spPr>
            <a:xfrm>
              <a:off x="9810392" y="3629229"/>
              <a:ext cx="60100" cy="37906"/>
            </a:xfrm>
            <a:prstGeom prst="rect">
              <a:avLst/>
            </a:prstGeom>
            <a:solidFill>
              <a:srgbClr val="FFD700">
                <a:alpha val="69803"/>
              </a:srgbClr>
            </a:solidFill>
          </p:spPr>
          <p:txBody>
            <a:bodyPr/>
            <a:lstStyle/>
            <a:p>
              <a:endParaRPr/>
            </a:p>
          </p:txBody>
        </p:sp>
        <p:sp>
          <p:nvSpPr>
            <p:cNvPr id="783" name="rc782"/>
            <p:cNvSpPr/>
            <p:nvPr/>
          </p:nvSpPr>
          <p:spPr>
            <a:xfrm>
              <a:off x="9810392" y="3667136"/>
              <a:ext cx="60100" cy="34664"/>
            </a:xfrm>
            <a:prstGeom prst="rect">
              <a:avLst/>
            </a:prstGeom>
            <a:solidFill>
              <a:srgbClr val="374C9B">
                <a:alpha val="69803"/>
              </a:srgbClr>
            </a:solidFill>
          </p:spPr>
          <p:txBody>
            <a:bodyPr/>
            <a:lstStyle/>
            <a:p>
              <a:endParaRPr/>
            </a:p>
          </p:txBody>
        </p:sp>
        <p:sp>
          <p:nvSpPr>
            <p:cNvPr id="784" name="rc783"/>
            <p:cNvSpPr/>
            <p:nvPr/>
          </p:nvSpPr>
          <p:spPr>
            <a:xfrm>
              <a:off x="9810392" y="3284737"/>
              <a:ext cx="60100" cy="3715"/>
            </a:xfrm>
            <a:prstGeom prst="rect">
              <a:avLst/>
            </a:prstGeom>
            <a:solidFill>
              <a:srgbClr val="A40026">
                <a:alpha val="69803"/>
              </a:srgbClr>
            </a:solidFill>
          </p:spPr>
          <p:txBody>
            <a:bodyPr/>
            <a:lstStyle/>
            <a:p>
              <a:endParaRPr/>
            </a:p>
          </p:txBody>
        </p:sp>
        <p:sp>
          <p:nvSpPr>
            <p:cNvPr id="785" name="rc784"/>
            <p:cNvSpPr/>
            <p:nvPr/>
          </p:nvSpPr>
          <p:spPr>
            <a:xfrm>
              <a:off x="9810392" y="3020604"/>
              <a:ext cx="60100" cy="82820"/>
            </a:xfrm>
            <a:prstGeom prst="rect">
              <a:avLst/>
            </a:prstGeom>
            <a:solidFill>
              <a:srgbClr val="6C8F98">
                <a:alpha val="69803"/>
              </a:srgbClr>
            </a:solidFill>
          </p:spPr>
          <p:txBody>
            <a:bodyPr/>
            <a:lstStyle/>
            <a:p>
              <a:endParaRPr/>
            </a:p>
          </p:txBody>
        </p:sp>
        <p:sp>
          <p:nvSpPr>
            <p:cNvPr id="786" name="rc785"/>
            <p:cNvSpPr/>
            <p:nvPr/>
          </p:nvSpPr>
          <p:spPr>
            <a:xfrm>
              <a:off x="9810392" y="3288452"/>
              <a:ext cx="60100" cy="303655"/>
            </a:xfrm>
            <a:prstGeom prst="rect">
              <a:avLst/>
            </a:prstGeom>
            <a:solidFill>
              <a:srgbClr val="556B2F">
                <a:alpha val="69803"/>
              </a:srgbClr>
            </a:solidFill>
          </p:spPr>
          <p:txBody>
            <a:bodyPr/>
            <a:lstStyle/>
            <a:p>
              <a:endParaRPr/>
            </a:p>
          </p:txBody>
        </p:sp>
        <p:sp>
          <p:nvSpPr>
            <p:cNvPr id="787" name="rc786"/>
            <p:cNvSpPr/>
            <p:nvPr/>
          </p:nvSpPr>
          <p:spPr>
            <a:xfrm>
              <a:off x="9810392" y="3592107"/>
              <a:ext cx="60100" cy="37121"/>
            </a:xfrm>
            <a:prstGeom prst="rect">
              <a:avLst/>
            </a:prstGeom>
            <a:solidFill>
              <a:srgbClr val="F67F4C">
                <a:alpha val="69803"/>
              </a:srgbClr>
            </a:solidFill>
          </p:spPr>
          <p:txBody>
            <a:bodyPr/>
            <a:lstStyle/>
            <a:p>
              <a:endParaRPr/>
            </a:p>
          </p:txBody>
        </p:sp>
        <p:sp>
          <p:nvSpPr>
            <p:cNvPr id="788" name="rc787"/>
            <p:cNvSpPr/>
            <p:nvPr/>
          </p:nvSpPr>
          <p:spPr>
            <a:xfrm>
              <a:off x="9810392" y="3103424"/>
              <a:ext cx="60100" cy="181312"/>
            </a:xfrm>
            <a:prstGeom prst="rect">
              <a:avLst/>
            </a:prstGeom>
            <a:solidFill>
              <a:srgbClr val="C3E5F0">
                <a:alpha val="69803"/>
              </a:srgbClr>
            </a:solidFill>
          </p:spPr>
          <p:txBody>
            <a:bodyPr/>
            <a:lstStyle/>
            <a:p>
              <a:endParaRPr/>
            </a:p>
          </p:txBody>
        </p:sp>
        <p:sp>
          <p:nvSpPr>
            <p:cNvPr id="789" name="rc788"/>
            <p:cNvSpPr/>
            <p:nvPr/>
          </p:nvSpPr>
          <p:spPr>
            <a:xfrm>
              <a:off x="9881940" y="3633720"/>
              <a:ext cx="60100" cy="34754"/>
            </a:xfrm>
            <a:prstGeom prst="rect">
              <a:avLst/>
            </a:prstGeom>
            <a:solidFill>
              <a:srgbClr val="FFD700">
                <a:alpha val="69803"/>
              </a:srgbClr>
            </a:solidFill>
          </p:spPr>
          <p:txBody>
            <a:bodyPr/>
            <a:lstStyle/>
            <a:p>
              <a:endParaRPr/>
            </a:p>
          </p:txBody>
        </p:sp>
        <p:sp>
          <p:nvSpPr>
            <p:cNvPr id="790" name="rc789"/>
            <p:cNvSpPr/>
            <p:nvPr/>
          </p:nvSpPr>
          <p:spPr>
            <a:xfrm>
              <a:off x="9881940" y="3668474"/>
              <a:ext cx="60100" cy="28735"/>
            </a:xfrm>
            <a:prstGeom prst="rect">
              <a:avLst/>
            </a:prstGeom>
            <a:solidFill>
              <a:srgbClr val="374C9B">
                <a:alpha val="69803"/>
              </a:srgbClr>
            </a:solidFill>
          </p:spPr>
          <p:txBody>
            <a:bodyPr/>
            <a:lstStyle/>
            <a:p>
              <a:endParaRPr/>
            </a:p>
          </p:txBody>
        </p:sp>
        <p:sp>
          <p:nvSpPr>
            <p:cNvPr id="791" name="rc790"/>
            <p:cNvSpPr/>
            <p:nvPr/>
          </p:nvSpPr>
          <p:spPr>
            <a:xfrm>
              <a:off x="9881940" y="3575496"/>
              <a:ext cx="60100" cy="20187"/>
            </a:xfrm>
            <a:prstGeom prst="rect">
              <a:avLst/>
            </a:prstGeom>
            <a:solidFill>
              <a:srgbClr val="A40026">
                <a:alpha val="69803"/>
              </a:srgbClr>
            </a:solidFill>
          </p:spPr>
          <p:txBody>
            <a:bodyPr/>
            <a:lstStyle/>
            <a:p>
              <a:endParaRPr/>
            </a:p>
          </p:txBody>
        </p:sp>
        <p:sp>
          <p:nvSpPr>
            <p:cNvPr id="792" name="rc791"/>
            <p:cNvSpPr/>
            <p:nvPr/>
          </p:nvSpPr>
          <p:spPr>
            <a:xfrm>
              <a:off x="9881940" y="3105040"/>
              <a:ext cx="60100" cy="54456"/>
            </a:xfrm>
            <a:prstGeom prst="rect">
              <a:avLst/>
            </a:prstGeom>
            <a:solidFill>
              <a:srgbClr val="6C8F98">
                <a:alpha val="69803"/>
              </a:srgbClr>
            </a:solidFill>
          </p:spPr>
          <p:txBody>
            <a:bodyPr/>
            <a:lstStyle/>
            <a:p>
              <a:endParaRPr/>
            </a:p>
          </p:txBody>
        </p:sp>
        <p:sp>
          <p:nvSpPr>
            <p:cNvPr id="793" name="rc792"/>
            <p:cNvSpPr/>
            <p:nvPr/>
          </p:nvSpPr>
          <p:spPr>
            <a:xfrm>
              <a:off x="9881940" y="3288452"/>
              <a:ext cx="60100" cy="287044"/>
            </a:xfrm>
            <a:prstGeom prst="rect">
              <a:avLst/>
            </a:prstGeom>
            <a:solidFill>
              <a:srgbClr val="556B2F">
                <a:alpha val="69803"/>
              </a:srgbClr>
            </a:solidFill>
          </p:spPr>
          <p:txBody>
            <a:bodyPr/>
            <a:lstStyle/>
            <a:p>
              <a:endParaRPr/>
            </a:p>
          </p:txBody>
        </p:sp>
        <p:sp>
          <p:nvSpPr>
            <p:cNvPr id="794" name="rc793"/>
            <p:cNvSpPr/>
            <p:nvPr/>
          </p:nvSpPr>
          <p:spPr>
            <a:xfrm>
              <a:off x="9881940" y="3595684"/>
              <a:ext cx="60100" cy="38035"/>
            </a:xfrm>
            <a:prstGeom prst="rect">
              <a:avLst/>
            </a:prstGeom>
            <a:solidFill>
              <a:srgbClr val="F67F4C">
                <a:alpha val="69803"/>
              </a:srgbClr>
            </a:solidFill>
          </p:spPr>
          <p:txBody>
            <a:bodyPr/>
            <a:lstStyle/>
            <a:p>
              <a:endParaRPr/>
            </a:p>
          </p:txBody>
        </p:sp>
        <p:sp>
          <p:nvSpPr>
            <p:cNvPr id="795" name="rc794"/>
            <p:cNvSpPr/>
            <p:nvPr/>
          </p:nvSpPr>
          <p:spPr>
            <a:xfrm>
              <a:off x="9881940" y="3159497"/>
              <a:ext cx="60100" cy="128955"/>
            </a:xfrm>
            <a:prstGeom prst="rect">
              <a:avLst/>
            </a:prstGeom>
            <a:solidFill>
              <a:srgbClr val="C3E5F0">
                <a:alpha val="69803"/>
              </a:srgbClr>
            </a:solidFill>
          </p:spPr>
          <p:txBody>
            <a:bodyPr/>
            <a:lstStyle/>
            <a:p>
              <a:endParaRPr/>
            </a:p>
          </p:txBody>
        </p:sp>
        <p:sp>
          <p:nvSpPr>
            <p:cNvPr id="796" name="rc795"/>
            <p:cNvSpPr/>
            <p:nvPr/>
          </p:nvSpPr>
          <p:spPr>
            <a:xfrm>
              <a:off x="9953489" y="3746530"/>
              <a:ext cx="60100" cy="33071"/>
            </a:xfrm>
            <a:prstGeom prst="rect">
              <a:avLst/>
            </a:prstGeom>
            <a:solidFill>
              <a:srgbClr val="FFD700">
                <a:alpha val="69803"/>
              </a:srgbClr>
            </a:solidFill>
          </p:spPr>
          <p:txBody>
            <a:bodyPr/>
            <a:lstStyle/>
            <a:p>
              <a:endParaRPr/>
            </a:p>
          </p:txBody>
        </p:sp>
        <p:sp>
          <p:nvSpPr>
            <p:cNvPr id="797" name="rc796"/>
            <p:cNvSpPr/>
            <p:nvPr/>
          </p:nvSpPr>
          <p:spPr>
            <a:xfrm>
              <a:off x="9953489" y="3779602"/>
              <a:ext cx="60100" cy="24504"/>
            </a:xfrm>
            <a:prstGeom prst="rect">
              <a:avLst/>
            </a:prstGeom>
            <a:solidFill>
              <a:srgbClr val="374C9B">
                <a:alpha val="69803"/>
              </a:srgbClr>
            </a:solidFill>
          </p:spPr>
          <p:txBody>
            <a:bodyPr/>
            <a:lstStyle/>
            <a:p>
              <a:endParaRPr/>
            </a:p>
          </p:txBody>
        </p:sp>
        <p:sp>
          <p:nvSpPr>
            <p:cNvPr id="798" name="rc797"/>
            <p:cNvSpPr/>
            <p:nvPr/>
          </p:nvSpPr>
          <p:spPr>
            <a:xfrm>
              <a:off x="9953489" y="3687542"/>
              <a:ext cx="60100" cy="22082"/>
            </a:xfrm>
            <a:prstGeom prst="rect">
              <a:avLst/>
            </a:prstGeom>
            <a:solidFill>
              <a:srgbClr val="A40026">
                <a:alpha val="69803"/>
              </a:srgbClr>
            </a:solidFill>
          </p:spPr>
          <p:txBody>
            <a:bodyPr/>
            <a:lstStyle/>
            <a:p>
              <a:endParaRPr/>
            </a:p>
          </p:txBody>
        </p:sp>
        <p:sp>
          <p:nvSpPr>
            <p:cNvPr id="799" name="rc798"/>
            <p:cNvSpPr/>
            <p:nvPr/>
          </p:nvSpPr>
          <p:spPr>
            <a:xfrm>
              <a:off x="9953489" y="3173948"/>
              <a:ext cx="60100" cy="35485"/>
            </a:xfrm>
            <a:prstGeom prst="rect">
              <a:avLst/>
            </a:prstGeom>
            <a:solidFill>
              <a:srgbClr val="6C8F98">
                <a:alpha val="69803"/>
              </a:srgbClr>
            </a:solidFill>
          </p:spPr>
          <p:txBody>
            <a:bodyPr/>
            <a:lstStyle/>
            <a:p>
              <a:endParaRPr/>
            </a:p>
          </p:txBody>
        </p:sp>
        <p:sp>
          <p:nvSpPr>
            <p:cNvPr id="800" name="rc799"/>
            <p:cNvSpPr/>
            <p:nvPr/>
          </p:nvSpPr>
          <p:spPr>
            <a:xfrm>
              <a:off x="9953489" y="3288452"/>
              <a:ext cx="60100" cy="399089"/>
            </a:xfrm>
            <a:prstGeom prst="rect">
              <a:avLst/>
            </a:prstGeom>
            <a:solidFill>
              <a:srgbClr val="556B2F">
                <a:alpha val="69803"/>
              </a:srgbClr>
            </a:solidFill>
          </p:spPr>
          <p:txBody>
            <a:bodyPr/>
            <a:lstStyle/>
            <a:p>
              <a:endParaRPr/>
            </a:p>
          </p:txBody>
        </p:sp>
        <p:sp>
          <p:nvSpPr>
            <p:cNvPr id="801" name="rc800"/>
            <p:cNvSpPr/>
            <p:nvPr/>
          </p:nvSpPr>
          <p:spPr>
            <a:xfrm>
              <a:off x="9953489" y="3709624"/>
              <a:ext cx="60100" cy="36906"/>
            </a:xfrm>
            <a:prstGeom prst="rect">
              <a:avLst/>
            </a:prstGeom>
            <a:solidFill>
              <a:srgbClr val="F67F4C">
                <a:alpha val="69803"/>
              </a:srgbClr>
            </a:solidFill>
          </p:spPr>
          <p:txBody>
            <a:bodyPr/>
            <a:lstStyle/>
            <a:p>
              <a:endParaRPr/>
            </a:p>
          </p:txBody>
        </p:sp>
        <p:sp>
          <p:nvSpPr>
            <p:cNvPr id="802" name="rc801"/>
            <p:cNvSpPr/>
            <p:nvPr/>
          </p:nvSpPr>
          <p:spPr>
            <a:xfrm>
              <a:off x="9953489" y="3209433"/>
              <a:ext cx="60100" cy="79018"/>
            </a:xfrm>
            <a:prstGeom prst="rect">
              <a:avLst/>
            </a:prstGeom>
            <a:solidFill>
              <a:srgbClr val="C3E5F0">
                <a:alpha val="69803"/>
              </a:srgbClr>
            </a:solidFill>
          </p:spPr>
          <p:txBody>
            <a:bodyPr/>
            <a:lstStyle/>
            <a:p>
              <a:endParaRPr/>
            </a:p>
          </p:txBody>
        </p:sp>
        <p:sp>
          <p:nvSpPr>
            <p:cNvPr id="803" name="rc802"/>
            <p:cNvSpPr/>
            <p:nvPr/>
          </p:nvSpPr>
          <p:spPr>
            <a:xfrm>
              <a:off x="10027422" y="3818211"/>
              <a:ext cx="60100" cy="30220"/>
            </a:xfrm>
            <a:prstGeom prst="rect">
              <a:avLst/>
            </a:prstGeom>
            <a:solidFill>
              <a:srgbClr val="FFD700">
                <a:alpha val="69803"/>
              </a:srgbClr>
            </a:solidFill>
          </p:spPr>
          <p:txBody>
            <a:bodyPr/>
            <a:lstStyle/>
            <a:p>
              <a:endParaRPr/>
            </a:p>
          </p:txBody>
        </p:sp>
        <p:sp>
          <p:nvSpPr>
            <p:cNvPr id="804" name="rc803"/>
            <p:cNvSpPr/>
            <p:nvPr/>
          </p:nvSpPr>
          <p:spPr>
            <a:xfrm>
              <a:off x="10027422" y="3848431"/>
              <a:ext cx="60100" cy="21074"/>
            </a:xfrm>
            <a:prstGeom prst="rect">
              <a:avLst/>
            </a:prstGeom>
            <a:solidFill>
              <a:srgbClr val="374C9B">
                <a:alpha val="69803"/>
              </a:srgbClr>
            </a:solidFill>
          </p:spPr>
          <p:txBody>
            <a:bodyPr/>
            <a:lstStyle/>
            <a:p>
              <a:endParaRPr/>
            </a:p>
          </p:txBody>
        </p:sp>
        <p:sp>
          <p:nvSpPr>
            <p:cNvPr id="805" name="rc804"/>
            <p:cNvSpPr/>
            <p:nvPr/>
          </p:nvSpPr>
          <p:spPr>
            <a:xfrm>
              <a:off x="10027422" y="3767531"/>
              <a:ext cx="60100" cy="15558"/>
            </a:xfrm>
            <a:prstGeom prst="rect">
              <a:avLst/>
            </a:prstGeom>
            <a:solidFill>
              <a:srgbClr val="A40026">
                <a:alpha val="69803"/>
              </a:srgbClr>
            </a:solidFill>
          </p:spPr>
          <p:txBody>
            <a:bodyPr/>
            <a:lstStyle/>
            <a:p>
              <a:endParaRPr/>
            </a:p>
          </p:txBody>
        </p:sp>
        <p:sp>
          <p:nvSpPr>
            <p:cNvPr id="806" name="rc805"/>
            <p:cNvSpPr/>
            <p:nvPr/>
          </p:nvSpPr>
          <p:spPr>
            <a:xfrm>
              <a:off x="10027422" y="3245713"/>
              <a:ext cx="60100" cy="21869"/>
            </a:xfrm>
            <a:prstGeom prst="rect">
              <a:avLst/>
            </a:prstGeom>
            <a:solidFill>
              <a:srgbClr val="6C8F98">
                <a:alpha val="69803"/>
              </a:srgbClr>
            </a:solidFill>
          </p:spPr>
          <p:txBody>
            <a:bodyPr/>
            <a:lstStyle/>
            <a:p>
              <a:endParaRPr/>
            </a:p>
          </p:txBody>
        </p:sp>
        <p:sp>
          <p:nvSpPr>
            <p:cNvPr id="807" name="rc806"/>
            <p:cNvSpPr/>
            <p:nvPr/>
          </p:nvSpPr>
          <p:spPr>
            <a:xfrm>
              <a:off x="10027422" y="3288452"/>
              <a:ext cx="60100" cy="479078"/>
            </a:xfrm>
            <a:prstGeom prst="rect">
              <a:avLst/>
            </a:prstGeom>
            <a:solidFill>
              <a:srgbClr val="556B2F">
                <a:alpha val="69803"/>
              </a:srgbClr>
            </a:solidFill>
          </p:spPr>
          <p:txBody>
            <a:bodyPr/>
            <a:lstStyle/>
            <a:p>
              <a:endParaRPr/>
            </a:p>
          </p:txBody>
        </p:sp>
        <p:sp>
          <p:nvSpPr>
            <p:cNvPr id="808" name="rc807"/>
            <p:cNvSpPr/>
            <p:nvPr/>
          </p:nvSpPr>
          <p:spPr>
            <a:xfrm>
              <a:off x="10027422" y="3783089"/>
              <a:ext cx="60100" cy="35121"/>
            </a:xfrm>
            <a:prstGeom prst="rect">
              <a:avLst/>
            </a:prstGeom>
            <a:solidFill>
              <a:srgbClr val="F67F4C">
                <a:alpha val="69803"/>
              </a:srgbClr>
            </a:solidFill>
          </p:spPr>
          <p:txBody>
            <a:bodyPr/>
            <a:lstStyle/>
            <a:p>
              <a:endParaRPr/>
            </a:p>
          </p:txBody>
        </p:sp>
        <p:sp>
          <p:nvSpPr>
            <p:cNvPr id="809" name="rc808"/>
            <p:cNvSpPr/>
            <p:nvPr/>
          </p:nvSpPr>
          <p:spPr>
            <a:xfrm>
              <a:off x="10027422" y="3267582"/>
              <a:ext cx="60100" cy="20870"/>
            </a:xfrm>
            <a:prstGeom prst="rect">
              <a:avLst/>
            </a:prstGeom>
            <a:solidFill>
              <a:srgbClr val="C3E5F0">
                <a:alpha val="69803"/>
              </a:srgbClr>
            </a:solidFill>
          </p:spPr>
          <p:txBody>
            <a:bodyPr/>
            <a:lstStyle/>
            <a:p>
              <a:endParaRPr/>
            </a:p>
          </p:txBody>
        </p:sp>
        <p:sp>
          <p:nvSpPr>
            <p:cNvPr id="810" name="rc809"/>
            <p:cNvSpPr/>
            <p:nvPr/>
          </p:nvSpPr>
          <p:spPr>
            <a:xfrm>
              <a:off x="10101355" y="3795321"/>
              <a:ext cx="60100" cy="27445"/>
            </a:xfrm>
            <a:prstGeom prst="rect">
              <a:avLst/>
            </a:prstGeom>
            <a:solidFill>
              <a:srgbClr val="FFD700">
                <a:alpha val="69803"/>
              </a:srgbClr>
            </a:solidFill>
          </p:spPr>
          <p:txBody>
            <a:bodyPr/>
            <a:lstStyle/>
            <a:p>
              <a:endParaRPr/>
            </a:p>
          </p:txBody>
        </p:sp>
        <p:sp>
          <p:nvSpPr>
            <p:cNvPr id="811" name="rc810"/>
            <p:cNvSpPr/>
            <p:nvPr/>
          </p:nvSpPr>
          <p:spPr>
            <a:xfrm>
              <a:off x="10101355" y="3849192"/>
              <a:ext cx="60100" cy="19080"/>
            </a:xfrm>
            <a:prstGeom prst="rect">
              <a:avLst/>
            </a:prstGeom>
            <a:solidFill>
              <a:srgbClr val="374C9B">
                <a:alpha val="69803"/>
              </a:srgbClr>
            </a:solidFill>
          </p:spPr>
          <p:txBody>
            <a:bodyPr/>
            <a:lstStyle/>
            <a:p>
              <a:endParaRPr/>
            </a:p>
          </p:txBody>
        </p:sp>
        <p:sp>
          <p:nvSpPr>
            <p:cNvPr id="812" name="rc811"/>
            <p:cNvSpPr/>
            <p:nvPr/>
          </p:nvSpPr>
          <p:spPr>
            <a:xfrm>
              <a:off x="10101355" y="3748129"/>
              <a:ext cx="60100" cy="16563"/>
            </a:xfrm>
            <a:prstGeom prst="rect">
              <a:avLst/>
            </a:prstGeom>
            <a:solidFill>
              <a:srgbClr val="A40026">
                <a:alpha val="69803"/>
              </a:srgbClr>
            </a:solidFill>
          </p:spPr>
          <p:txBody>
            <a:bodyPr/>
            <a:lstStyle/>
            <a:p>
              <a:endParaRPr/>
            </a:p>
          </p:txBody>
        </p:sp>
        <p:sp>
          <p:nvSpPr>
            <p:cNvPr id="813" name="rc812"/>
            <p:cNvSpPr/>
            <p:nvPr/>
          </p:nvSpPr>
          <p:spPr>
            <a:xfrm>
              <a:off x="10101355" y="3284623"/>
              <a:ext cx="60100" cy="3828"/>
            </a:xfrm>
            <a:prstGeom prst="rect">
              <a:avLst/>
            </a:prstGeom>
            <a:solidFill>
              <a:srgbClr val="6C8F98">
                <a:alpha val="69803"/>
              </a:srgbClr>
            </a:solidFill>
          </p:spPr>
          <p:txBody>
            <a:bodyPr/>
            <a:lstStyle/>
            <a:p>
              <a:endParaRPr/>
            </a:p>
          </p:txBody>
        </p:sp>
        <p:sp>
          <p:nvSpPr>
            <p:cNvPr id="814" name="rc813"/>
            <p:cNvSpPr/>
            <p:nvPr/>
          </p:nvSpPr>
          <p:spPr>
            <a:xfrm>
              <a:off x="10101355" y="3288452"/>
              <a:ext cx="60100" cy="459677"/>
            </a:xfrm>
            <a:prstGeom prst="rect">
              <a:avLst/>
            </a:prstGeom>
            <a:solidFill>
              <a:srgbClr val="556B2F">
                <a:alpha val="69803"/>
              </a:srgbClr>
            </a:solidFill>
          </p:spPr>
          <p:txBody>
            <a:bodyPr/>
            <a:lstStyle/>
            <a:p>
              <a:endParaRPr/>
            </a:p>
          </p:txBody>
        </p:sp>
        <p:sp>
          <p:nvSpPr>
            <p:cNvPr id="815" name="rc814"/>
            <p:cNvSpPr/>
            <p:nvPr/>
          </p:nvSpPr>
          <p:spPr>
            <a:xfrm>
              <a:off x="10101355" y="3764693"/>
              <a:ext cx="60100" cy="30627"/>
            </a:xfrm>
            <a:prstGeom prst="rect">
              <a:avLst/>
            </a:prstGeom>
            <a:solidFill>
              <a:srgbClr val="F67F4C">
                <a:alpha val="69803"/>
              </a:srgbClr>
            </a:solidFill>
          </p:spPr>
          <p:txBody>
            <a:bodyPr/>
            <a:lstStyle/>
            <a:p>
              <a:endParaRPr/>
            </a:p>
          </p:txBody>
        </p:sp>
        <p:sp>
          <p:nvSpPr>
            <p:cNvPr id="816" name="rc815"/>
            <p:cNvSpPr/>
            <p:nvPr/>
          </p:nvSpPr>
          <p:spPr>
            <a:xfrm>
              <a:off x="10101355" y="3822766"/>
              <a:ext cx="60100" cy="26425"/>
            </a:xfrm>
            <a:prstGeom prst="rect">
              <a:avLst/>
            </a:prstGeom>
            <a:solidFill>
              <a:srgbClr val="C3E5F0">
                <a:alpha val="69803"/>
              </a:srgbClr>
            </a:solidFill>
          </p:spPr>
          <p:txBody>
            <a:bodyPr/>
            <a:lstStyle/>
            <a:p>
              <a:endParaRPr/>
            </a:p>
          </p:txBody>
        </p:sp>
        <p:sp>
          <p:nvSpPr>
            <p:cNvPr id="817" name="rc816"/>
            <p:cNvSpPr/>
            <p:nvPr/>
          </p:nvSpPr>
          <p:spPr>
            <a:xfrm>
              <a:off x="10170518" y="3857788"/>
              <a:ext cx="60100" cy="24996"/>
            </a:xfrm>
            <a:prstGeom prst="rect">
              <a:avLst/>
            </a:prstGeom>
            <a:solidFill>
              <a:srgbClr val="FFD700">
                <a:alpha val="69803"/>
              </a:srgbClr>
            </a:solidFill>
          </p:spPr>
          <p:txBody>
            <a:bodyPr/>
            <a:lstStyle/>
            <a:p>
              <a:endParaRPr/>
            </a:p>
          </p:txBody>
        </p:sp>
        <p:sp>
          <p:nvSpPr>
            <p:cNvPr id="818" name="rc817"/>
            <p:cNvSpPr/>
            <p:nvPr/>
          </p:nvSpPr>
          <p:spPr>
            <a:xfrm>
              <a:off x="10170518" y="3940487"/>
              <a:ext cx="60100" cy="17986"/>
            </a:xfrm>
            <a:prstGeom prst="rect">
              <a:avLst/>
            </a:prstGeom>
            <a:solidFill>
              <a:srgbClr val="374C9B">
                <a:alpha val="69803"/>
              </a:srgbClr>
            </a:solidFill>
          </p:spPr>
          <p:txBody>
            <a:bodyPr/>
            <a:lstStyle/>
            <a:p>
              <a:endParaRPr/>
            </a:p>
          </p:txBody>
        </p:sp>
        <p:sp>
          <p:nvSpPr>
            <p:cNvPr id="819" name="rc818"/>
            <p:cNvSpPr/>
            <p:nvPr/>
          </p:nvSpPr>
          <p:spPr>
            <a:xfrm>
              <a:off x="10170518" y="3799262"/>
              <a:ext cx="60100" cy="34976"/>
            </a:xfrm>
            <a:prstGeom prst="rect">
              <a:avLst/>
            </a:prstGeom>
            <a:solidFill>
              <a:srgbClr val="A40026">
                <a:alpha val="69803"/>
              </a:srgbClr>
            </a:solidFill>
          </p:spPr>
          <p:txBody>
            <a:bodyPr/>
            <a:lstStyle/>
            <a:p>
              <a:endParaRPr/>
            </a:p>
          </p:txBody>
        </p:sp>
        <p:sp>
          <p:nvSpPr>
            <p:cNvPr id="820" name="rc819"/>
            <p:cNvSpPr/>
            <p:nvPr/>
          </p:nvSpPr>
          <p:spPr>
            <a:xfrm>
              <a:off x="10170518" y="3931365"/>
              <a:ext cx="60100" cy="9121"/>
            </a:xfrm>
            <a:prstGeom prst="rect">
              <a:avLst/>
            </a:prstGeom>
            <a:solidFill>
              <a:srgbClr val="6C8F98">
                <a:alpha val="69803"/>
              </a:srgbClr>
            </a:solidFill>
          </p:spPr>
          <p:txBody>
            <a:bodyPr/>
            <a:lstStyle/>
            <a:p>
              <a:endParaRPr/>
            </a:p>
          </p:txBody>
        </p:sp>
        <p:sp>
          <p:nvSpPr>
            <p:cNvPr id="821" name="rc820"/>
            <p:cNvSpPr/>
            <p:nvPr/>
          </p:nvSpPr>
          <p:spPr>
            <a:xfrm>
              <a:off x="10170518" y="3288452"/>
              <a:ext cx="60100" cy="510809"/>
            </a:xfrm>
            <a:prstGeom prst="rect">
              <a:avLst/>
            </a:prstGeom>
            <a:solidFill>
              <a:srgbClr val="556B2F">
                <a:alpha val="69803"/>
              </a:srgbClr>
            </a:solidFill>
          </p:spPr>
          <p:txBody>
            <a:bodyPr/>
            <a:lstStyle/>
            <a:p>
              <a:endParaRPr/>
            </a:p>
          </p:txBody>
        </p:sp>
        <p:sp>
          <p:nvSpPr>
            <p:cNvPr id="822" name="rc821"/>
            <p:cNvSpPr/>
            <p:nvPr/>
          </p:nvSpPr>
          <p:spPr>
            <a:xfrm>
              <a:off x="10170518" y="3834238"/>
              <a:ext cx="60100" cy="23550"/>
            </a:xfrm>
            <a:prstGeom prst="rect">
              <a:avLst/>
            </a:prstGeom>
            <a:solidFill>
              <a:srgbClr val="F67F4C">
                <a:alpha val="69803"/>
              </a:srgbClr>
            </a:solidFill>
          </p:spPr>
          <p:txBody>
            <a:bodyPr/>
            <a:lstStyle/>
            <a:p>
              <a:endParaRPr/>
            </a:p>
          </p:txBody>
        </p:sp>
        <p:sp>
          <p:nvSpPr>
            <p:cNvPr id="823" name="rc822"/>
            <p:cNvSpPr/>
            <p:nvPr/>
          </p:nvSpPr>
          <p:spPr>
            <a:xfrm>
              <a:off x="10170518" y="3882785"/>
              <a:ext cx="60100" cy="48580"/>
            </a:xfrm>
            <a:prstGeom prst="rect">
              <a:avLst/>
            </a:prstGeom>
            <a:solidFill>
              <a:srgbClr val="C3E5F0">
                <a:alpha val="69803"/>
              </a:srgbClr>
            </a:solidFill>
          </p:spPr>
          <p:txBody>
            <a:bodyPr/>
            <a:lstStyle/>
            <a:p>
              <a:endParaRPr/>
            </a:p>
          </p:txBody>
        </p:sp>
        <p:sp>
          <p:nvSpPr>
            <p:cNvPr id="824" name="pl823"/>
            <p:cNvSpPr/>
            <p:nvPr/>
          </p:nvSpPr>
          <p:spPr>
            <a:xfrm>
              <a:off x="1853273" y="2554175"/>
              <a:ext cx="8347295" cy="2021982"/>
            </a:xfrm>
            <a:custGeom>
              <a:avLst/>
              <a:gdLst/>
              <a:ahLst/>
              <a:cxnLst/>
              <a:rect l="0" t="0" r="0" b="0"/>
              <a:pathLst>
                <a:path w="8347295" h="2021982">
                  <a:moveTo>
                    <a:pt x="0" y="369674"/>
                  </a:moveTo>
                  <a:lnTo>
                    <a:pt x="73933" y="342801"/>
                  </a:lnTo>
                  <a:lnTo>
                    <a:pt x="147866" y="511733"/>
                  </a:lnTo>
                  <a:lnTo>
                    <a:pt x="217029" y="601299"/>
                  </a:lnTo>
                  <a:lnTo>
                    <a:pt x="293347" y="676248"/>
                  </a:lnTo>
                  <a:lnTo>
                    <a:pt x="364896" y="738035"/>
                  </a:lnTo>
                  <a:lnTo>
                    <a:pt x="434059" y="794241"/>
                  </a:lnTo>
                  <a:lnTo>
                    <a:pt x="512762" y="825495"/>
                  </a:lnTo>
                  <a:lnTo>
                    <a:pt x="584310" y="840963"/>
                  </a:lnTo>
                  <a:lnTo>
                    <a:pt x="658243" y="806264"/>
                  </a:lnTo>
                  <a:lnTo>
                    <a:pt x="729792" y="788619"/>
                  </a:lnTo>
                  <a:lnTo>
                    <a:pt x="801340" y="723781"/>
                  </a:lnTo>
                  <a:lnTo>
                    <a:pt x="877658" y="667604"/>
                  </a:lnTo>
                  <a:lnTo>
                    <a:pt x="944436" y="685383"/>
                  </a:lnTo>
                  <a:lnTo>
                    <a:pt x="1018370" y="740079"/>
                  </a:lnTo>
                  <a:lnTo>
                    <a:pt x="1085148" y="783576"/>
                  </a:lnTo>
                  <a:lnTo>
                    <a:pt x="1163851" y="837949"/>
                  </a:lnTo>
                  <a:lnTo>
                    <a:pt x="1235399" y="928556"/>
                  </a:lnTo>
                  <a:lnTo>
                    <a:pt x="1309332" y="983813"/>
                  </a:lnTo>
                  <a:lnTo>
                    <a:pt x="1383266" y="1035611"/>
                  </a:lnTo>
                  <a:lnTo>
                    <a:pt x="1452429" y="1156969"/>
                  </a:lnTo>
                  <a:lnTo>
                    <a:pt x="1528747" y="1181429"/>
                  </a:lnTo>
                  <a:lnTo>
                    <a:pt x="1600295" y="1214770"/>
                  </a:lnTo>
                  <a:lnTo>
                    <a:pt x="1669459" y="1230150"/>
                  </a:lnTo>
                  <a:lnTo>
                    <a:pt x="1748162" y="1299180"/>
                  </a:lnTo>
                  <a:lnTo>
                    <a:pt x="1814940" y="1246294"/>
                  </a:lnTo>
                  <a:lnTo>
                    <a:pt x="1886488" y="1224628"/>
                  </a:lnTo>
                  <a:lnTo>
                    <a:pt x="1960422" y="1154321"/>
                  </a:lnTo>
                  <a:lnTo>
                    <a:pt x="2034355" y="1160901"/>
                  </a:lnTo>
                  <a:lnTo>
                    <a:pt x="2103518" y="1128106"/>
                  </a:lnTo>
                  <a:lnTo>
                    <a:pt x="2179836" y="1082449"/>
                  </a:lnTo>
                  <a:lnTo>
                    <a:pt x="2253769" y="1131118"/>
                  </a:lnTo>
                  <a:lnTo>
                    <a:pt x="2320548" y="1121583"/>
                  </a:lnTo>
                  <a:lnTo>
                    <a:pt x="2399251" y="905633"/>
                  </a:lnTo>
                  <a:lnTo>
                    <a:pt x="2470799" y="872041"/>
                  </a:lnTo>
                  <a:lnTo>
                    <a:pt x="2544732" y="687586"/>
                  </a:lnTo>
                  <a:lnTo>
                    <a:pt x="2618665" y="832819"/>
                  </a:lnTo>
                  <a:lnTo>
                    <a:pt x="2685444" y="931287"/>
                  </a:lnTo>
                  <a:lnTo>
                    <a:pt x="2754607" y="997861"/>
                  </a:lnTo>
                  <a:lnTo>
                    <a:pt x="2830925" y="1031121"/>
                  </a:lnTo>
                  <a:lnTo>
                    <a:pt x="2904858" y="902321"/>
                  </a:lnTo>
                  <a:lnTo>
                    <a:pt x="2971637" y="1064320"/>
                  </a:lnTo>
                  <a:lnTo>
                    <a:pt x="3050340" y="1057639"/>
                  </a:lnTo>
                  <a:lnTo>
                    <a:pt x="3121888" y="1026287"/>
                  </a:lnTo>
                  <a:lnTo>
                    <a:pt x="3195821" y="1096847"/>
                  </a:lnTo>
                  <a:lnTo>
                    <a:pt x="3269754" y="1090836"/>
                  </a:lnTo>
                  <a:lnTo>
                    <a:pt x="3338918" y="1117605"/>
                  </a:lnTo>
                  <a:lnTo>
                    <a:pt x="3415236" y="1222192"/>
                  </a:lnTo>
                  <a:lnTo>
                    <a:pt x="3489169" y="1206064"/>
                  </a:lnTo>
                  <a:lnTo>
                    <a:pt x="3555947" y="1068514"/>
                  </a:lnTo>
                  <a:lnTo>
                    <a:pt x="3632266" y="833029"/>
                  </a:lnTo>
                  <a:lnTo>
                    <a:pt x="3703814" y="933190"/>
                  </a:lnTo>
                  <a:lnTo>
                    <a:pt x="3772977" y="965857"/>
                  </a:lnTo>
                  <a:lnTo>
                    <a:pt x="3849295" y="1083062"/>
                  </a:lnTo>
                  <a:lnTo>
                    <a:pt x="3923228" y="1184897"/>
                  </a:lnTo>
                  <a:lnTo>
                    <a:pt x="3997162" y="1362622"/>
                  </a:lnTo>
                  <a:lnTo>
                    <a:pt x="4068710" y="1398406"/>
                  </a:lnTo>
                  <a:lnTo>
                    <a:pt x="4140258" y="1367514"/>
                  </a:lnTo>
                  <a:lnTo>
                    <a:pt x="4214191" y="1564379"/>
                  </a:lnTo>
                  <a:lnTo>
                    <a:pt x="4288125" y="1756845"/>
                  </a:lnTo>
                  <a:lnTo>
                    <a:pt x="4357288" y="1740383"/>
                  </a:lnTo>
                  <a:lnTo>
                    <a:pt x="4424066" y="1801484"/>
                  </a:lnTo>
                  <a:lnTo>
                    <a:pt x="4502769" y="1859885"/>
                  </a:lnTo>
                  <a:lnTo>
                    <a:pt x="4574318" y="1890124"/>
                  </a:lnTo>
                  <a:lnTo>
                    <a:pt x="4641096" y="1879317"/>
                  </a:lnTo>
                  <a:lnTo>
                    <a:pt x="4719799" y="2021982"/>
                  </a:lnTo>
                  <a:lnTo>
                    <a:pt x="4791347" y="2012282"/>
                  </a:lnTo>
                  <a:lnTo>
                    <a:pt x="4867665" y="2006921"/>
                  </a:lnTo>
                  <a:lnTo>
                    <a:pt x="4939214" y="1930081"/>
                  </a:lnTo>
                  <a:lnTo>
                    <a:pt x="5008377" y="1929720"/>
                  </a:lnTo>
                  <a:lnTo>
                    <a:pt x="5084695" y="1846452"/>
                  </a:lnTo>
                  <a:lnTo>
                    <a:pt x="5158628" y="1880604"/>
                  </a:lnTo>
                  <a:lnTo>
                    <a:pt x="5232561" y="1647304"/>
                  </a:lnTo>
                  <a:lnTo>
                    <a:pt x="5299340" y="1550876"/>
                  </a:lnTo>
                  <a:lnTo>
                    <a:pt x="5373273" y="1489102"/>
                  </a:lnTo>
                  <a:lnTo>
                    <a:pt x="5442436" y="1180907"/>
                  </a:lnTo>
                  <a:lnTo>
                    <a:pt x="5518754" y="1013275"/>
                  </a:lnTo>
                  <a:lnTo>
                    <a:pt x="5590303" y="705260"/>
                  </a:lnTo>
                  <a:lnTo>
                    <a:pt x="5659466" y="711834"/>
                  </a:lnTo>
                  <a:lnTo>
                    <a:pt x="5738169" y="539808"/>
                  </a:lnTo>
                  <a:lnTo>
                    <a:pt x="5809717" y="261378"/>
                  </a:lnTo>
                  <a:lnTo>
                    <a:pt x="5883650" y="188019"/>
                  </a:lnTo>
                  <a:lnTo>
                    <a:pt x="5955199" y="90905"/>
                  </a:lnTo>
                  <a:lnTo>
                    <a:pt x="6026747" y="0"/>
                  </a:lnTo>
                  <a:lnTo>
                    <a:pt x="6103065" y="227676"/>
                  </a:lnTo>
                  <a:lnTo>
                    <a:pt x="6169843" y="247567"/>
                  </a:lnTo>
                  <a:lnTo>
                    <a:pt x="6243777" y="328622"/>
                  </a:lnTo>
                  <a:lnTo>
                    <a:pt x="6310555" y="323387"/>
                  </a:lnTo>
                  <a:lnTo>
                    <a:pt x="6389258" y="266786"/>
                  </a:lnTo>
                  <a:lnTo>
                    <a:pt x="6460806" y="376357"/>
                  </a:lnTo>
                  <a:lnTo>
                    <a:pt x="6534740" y="425959"/>
                  </a:lnTo>
                  <a:lnTo>
                    <a:pt x="6608673" y="309775"/>
                  </a:lnTo>
                  <a:lnTo>
                    <a:pt x="6677836" y="218736"/>
                  </a:lnTo>
                  <a:lnTo>
                    <a:pt x="6754154" y="89314"/>
                  </a:lnTo>
                  <a:lnTo>
                    <a:pt x="6825702" y="182765"/>
                  </a:lnTo>
                  <a:lnTo>
                    <a:pt x="6894866" y="341993"/>
                  </a:lnTo>
                  <a:lnTo>
                    <a:pt x="6973569" y="494991"/>
                  </a:lnTo>
                  <a:lnTo>
                    <a:pt x="7042732" y="613552"/>
                  </a:lnTo>
                  <a:lnTo>
                    <a:pt x="7111895" y="678434"/>
                  </a:lnTo>
                  <a:lnTo>
                    <a:pt x="7188214" y="559765"/>
                  </a:lnTo>
                  <a:lnTo>
                    <a:pt x="7262147" y="613033"/>
                  </a:lnTo>
                  <a:lnTo>
                    <a:pt x="7328925" y="655895"/>
                  </a:lnTo>
                  <a:lnTo>
                    <a:pt x="7407628" y="735150"/>
                  </a:lnTo>
                  <a:lnTo>
                    <a:pt x="7479176" y="801985"/>
                  </a:lnTo>
                  <a:lnTo>
                    <a:pt x="7553110" y="911187"/>
                  </a:lnTo>
                  <a:lnTo>
                    <a:pt x="7627043" y="961576"/>
                  </a:lnTo>
                  <a:lnTo>
                    <a:pt x="7696206" y="1037669"/>
                  </a:lnTo>
                  <a:lnTo>
                    <a:pt x="7772524" y="892157"/>
                  </a:lnTo>
                  <a:lnTo>
                    <a:pt x="7846457" y="928902"/>
                  </a:lnTo>
                  <a:lnTo>
                    <a:pt x="7913236" y="928627"/>
                  </a:lnTo>
                  <a:lnTo>
                    <a:pt x="7987169" y="879776"/>
                  </a:lnTo>
                  <a:lnTo>
                    <a:pt x="8058717" y="959623"/>
                  </a:lnTo>
                  <a:lnTo>
                    <a:pt x="8130266" y="1135426"/>
                  </a:lnTo>
                  <a:lnTo>
                    <a:pt x="8204199" y="1272591"/>
                  </a:lnTo>
                  <a:lnTo>
                    <a:pt x="8278132" y="1310268"/>
                  </a:lnTo>
                  <a:lnTo>
                    <a:pt x="8347295" y="1404297"/>
                  </a:lnTo>
                </a:path>
              </a:pathLst>
            </a:custGeom>
            <a:ln w="27101" cap="flat">
              <a:solidFill>
                <a:srgbClr val="042336">
                  <a:alpha val="100000"/>
                </a:srgbClr>
              </a:solidFill>
              <a:prstDash val="solid"/>
              <a:round/>
            </a:ln>
          </p:spPr>
          <p:txBody>
            <a:bodyPr/>
            <a:lstStyle/>
            <a:p>
              <a:endParaRPr/>
            </a:p>
          </p:txBody>
        </p:sp>
        <p:sp>
          <p:nvSpPr>
            <p:cNvPr id="825" name="pl824"/>
            <p:cNvSpPr/>
            <p:nvPr/>
          </p:nvSpPr>
          <p:spPr>
            <a:xfrm>
              <a:off x="1853273" y="2554175"/>
              <a:ext cx="8347295" cy="2021982"/>
            </a:xfrm>
            <a:custGeom>
              <a:avLst/>
              <a:gdLst/>
              <a:ahLst/>
              <a:cxnLst/>
              <a:rect l="0" t="0" r="0" b="0"/>
              <a:pathLst>
                <a:path w="8347295" h="2021982">
                  <a:moveTo>
                    <a:pt x="0" y="369674"/>
                  </a:moveTo>
                  <a:lnTo>
                    <a:pt x="73933" y="342801"/>
                  </a:lnTo>
                  <a:lnTo>
                    <a:pt x="147866" y="511733"/>
                  </a:lnTo>
                  <a:lnTo>
                    <a:pt x="217029" y="601299"/>
                  </a:lnTo>
                  <a:lnTo>
                    <a:pt x="293347" y="676248"/>
                  </a:lnTo>
                  <a:lnTo>
                    <a:pt x="364896" y="738035"/>
                  </a:lnTo>
                  <a:lnTo>
                    <a:pt x="434059" y="794241"/>
                  </a:lnTo>
                  <a:lnTo>
                    <a:pt x="512762" y="825495"/>
                  </a:lnTo>
                  <a:lnTo>
                    <a:pt x="584310" y="840963"/>
                  </a:lnTo>
                  <a:lnTo>
                    <a:pt x="658243" y="806264"/>
                  </a:lnTo>
                  <a:lnTo>
                    <a:pt x="729792" y="788619"/>
                  </a:lnTo>
                  <a:lnTo>
                    <a:pt x="801340" y="723781"/>
                  </a:lnTo>
                  <a:lnTo>
                    <a:pt x="877658" y="667604"/>
                  </a:lnTo>
                  <a:lnTo>
                    <a:pt x="944436" y="685383"/>
                  </a:lnTo>
                  <a:lnTo>
                    <a:pt x="1018370" y="740079"/>
                  </a:lnTo>
                  <a:lnTo>
                    <a:pt x="1085148" y="783576"/>
                  </a:lnTo>
                  <a:lnTo>
                    <a:pt x="1163851" y="837949"/>
                  </a:lnTo>
                  <a:lnTo>
                    <a:pt x="1235399" y="928556"/>
                  </a:lnTo>
                  <a:lnTo>
                    <a:pt x="1309332" y="983813"/>
                  </a:lnTo>
                  <a:lnTo>
                    <a:pt x="1383266" y="1035611"/>
                  </a:lnTo>
                  <a:lnTo>
                    <a:pt x="1452429" y="1156969"/>
                  </a:lnTo>
                  <a:lnTo>
                    <a:pt x="1528747" y="1181429"/>
                  </a:lnTo>
                  <a:lnTo>
                    <a:pt x="1600295" y="1214770"/>
                  </a:lnTo>
                  <a:lnTo>
                    <a:pt x="1669459" y="1230150"/>
                  </a:lnTo>
                  <a:lnTo>
                    <a:pt x="1748162" y="1299180"/>
                  </a:lnTo>
                  <a:lnTo>
                    <a:pt x="1814940" y="1246294"/>
                  </a:lnTo>
                  <a:lnTo>
                    <a:pt x="1886488" y="1224628"/>
                  </a:lnTo>
                  <a:lnTo>
                    <a:pt x="1960422" y="1154321"/>
                  </a:lnTo>
                  <a:lnTo>
                    <a:pt x="2034355" y="1160901"/>
                  </a:lnTo>
                  <a:lnTo>
                    <a:pt x="2103518" y="1128106"/>
                  </a:lnTo>
                  <a:lnTo>
                    <a:pt x="2179836" y="1082449"/>
                  </a:lnTo>
                  <a:lnTo>
                    <a:pt x="2253769" y="1131118"/>
                  </a:lnTo>
                  <a:lnTo>
                    <a:pt x="2320548" y="1121583"/>
                  </a:lnTo>
                  <a:lnTo>
                    <a:pt x="2399251" y="905633"/>
                  </a:lnTo>
                  <a:lnTo>
                    <a:pt x="2470799" y="872041"/>
                  </a:lnTo>
                  <a:lnTo>
                    <a:pt x="2544732" y="687586"/>
                  </a:lnTo>
                  <a:lnTo>
                    <a:pt x="2618665" y="832819"/>
                  </a:lnTo>
                  <a:lnTo>
                    <a:pt x="2685444" y="931287"/>
                  </a:lnTo>
                  <a:lnTo>
                    <a:pt x="2754607" y="997861"/>
                  </a:lnTo>
                  <a:lnTo>
                    <a:pt x="2830925" y="1031121"/>
                  </a:lnTo>
                  <a:lnTo>
                    <a:pt x="2904858" y="902321"/>
                  </a:lnTo>
                  <a:lnTo>
                    <a:pt x="2971637" y="1064320"/>
                  </a:lnTo>
                  <a:lnTo>
                    <a:pt x="3050340" y="1057639"/>
                  </a:lnTo>
                  <a:lnTo>
                    <a:pt x="3121888" y="1026287"/>
                  </a:lnTo>
                  <a:lnTo>
                    <a:pt x="3195821" y="1096847"/>
                  </a:lnTo>
                  <a:lnTo>
                    <a:pt x="3269754" y="1090836"/>
                  </a:lnTo>
                  <a:lnTo>
                    <a:pt x="3338918" y="1117605"/>
                  </a:lnTo>
                  <a:lnTo>
                    <a:pt x="3415236" y="1222192"/>
                  </a:lnTo>
                  <a:lnTo>
                    <a:pt x="3489169" y="1206064"/>
                  </a:lnTo>
                  <a:lnTo>
                    <a:pt x="3555947" y="1068514"/>
                  </a:lnTo>
                  <a:lnTo>
                    <a:pt x="3632266" y="833029"/>
                  </a:lnTo>
                  <a:lnTo>
                    <a:pt x="3703814" y="933190"/>
                  </a:lnTo>
                  <a:lnTo>
                    <a:pt x="3772977" y="965857"/>
                  </a:lnTo>
                  <a:lnTo>
                    <a:pt x="3849295" y="1083062"/>
                  </a:lnTo>
                  <a:lnTo>
                    <a:pt x="3923228" y="1184897"/>
                  </a:lnTo>
                  <a:lnTo>
                    <a:pt x="3997162" y="1362622"/>
                  </a:lnTo>
                  <a:lnTo>
                    <a:pt x="4068710" y="1398406"/>
                  </a:lnTo>
                  <a:lnTo>
                    <a:pt x="4140258" y="1367514"/>
                  </a:lnTo>
                  <a:lnTo>
                    <a:pt x="4214191" y="1564379"/>
                  </a:lnTo>
                  <a:lnTo>
                    <a:pt x="4288125" y="1756845"/>
                  </a:lnTo>
                  <a:lnTo>
                    <a:pt x="4357288" y="1740383"/>
                  </a:lnTo>
                  <a:lnTo>
                    <a:pt x="4424066" y="1801484"/>
                  </a:lnTo>
                  <a:lnTo>
                    <a:pt x="4502769" y="1859885"/>
                  </a:lnTo>
                  <a:lnTo>
                    <a:pt x="4574318" y="1890124"/>
                  </a:lnTo>
                  <a:lnTo>
                    <a:pt x="4641096" y="1879317"/>
                  </a:lnTo>
                  <a:lnTo>
                    <a:pt x="4719799" y="2021982"/>
                  </a:lnTo>
                  <a:lnTo>
                    <a:pt x="4791347" y="2012282"/>
                  </a:lnTo>
                  <a:lnTo>
                    <a:pt x="4867665" y="2006921"/>
                  </a:lnTo>
                  <a:lnTo>
                    <a:pt x="4939214" y="1930081"/>
                  </a:lnTo>
                  <a:lnTo>
                    <a:pt x="5008377" y="1929720"/>
                  </a:lnTo>
                  <a:lnTo>
                    <a:pt x="5084695" y="1846452"/>
                  </a:lnTo>
                  <a:lnTo>
                    <a:pt x="5158628" y="1880604"/>
                  </a:lnTo>
                  <a:lnTo>
                    <a:pt x="5232561" y="1647304"/>
                  </a:lnTo>
                  <a:lnTo>
                    <a:pt x="5299340" y="1550876"/>
                  </a:lnTo>
                  <a:lnTo>
                    <a:pt x="5373273" y="1489102"/>
                  </a:lnTo>
                  <a:lnTo>
                    <a:pt x="5442436" y="1180907"/>
                  </a:lnTo>
                  <a:lnTo>
                    <a:pt x="5518754" y="1013275"/>
                  </a:lnTo>
                  <a:lnTo>
                    <a:pt x="5590303" y="705260"/>
                  </a:lnTo>
                  <a:lnTo>
                    <a:pt x="5659466" y="711834"/>
                  </a:lnTo>
                  <a:lnTo>
                    <a:pt x="5738169" y="539808"/>
                  </a:lnTo>
                  <a:lnTo>
                    <a:pt x="5809717" y="261378"/>
                  </a:lnTo>
                  <a:lnTo>
                    <a:pt x="5883650" y="188019"/>
                  </a:lnTo>
                  <a:lnTo>
                    <a:pt x="5955199" y="90905"/>
                  </a:lnTo>
                  <a:lnTo>
                    <a:pt x="6026747" y="0"/>
                  </a:lnTo>
                  <a:lnTo>
                    <a:pt x="6103065" y="227676"/>
                  </a:lnTo>
                  <a:lnTo>
                    <a:pt x="6169843" y="247567"/>
                  </a:lnTo>
                  <a:lnTo>
                    <a:pt x="6243777" y="328622"/>
                  </a:lnTo>
                  <a:lnTo>
                    <a:pt x="6310555" y="323387"/>
                  </a:lnTo>
                  <a:lnTo>
                    <a:pt x="6389258" y="266786"/>
                  </a:lnTo>
                  <a:lnTo>
                    <a:pt x="6460806" y="376357"/>
                  </a:lnTo>
                  <a:lnTo>
                    <a:pt x="6534740" y="425959"/>
                  </a:lnTo>
                  <a:lnTo>
                    <a:pt x="6608673" y="309775"/>
                  </a:lnTo>
                  <a:lnTo>
                    <a:pt x="6677836" y="218736"/>
                  </a:lnTo>
                  <a:lnTo>
                    <a:pt x="6754154" y="89314"/>
                  </a:lnTo>
                  <a:lnTo>
                    <a:pt x="6825702" y="182765"/>
                  </a:lnTo>
                  <a:lnTo>
                    <a:pt x="6894866" y="341993"/>
                  </a:lnTo>
                  <a:lnTo>
                    <a:pt x="6973569" y="494991"/>
                  </a:lnTo>
                  <a:lnTo>
                    <a:pt x="7042732" y="613552"/>
                  </a:lnTo>
                  <a:lnTo>
                    <a:pt x="7111895" y="678434"/>
                  </a:lnTo>
                  <a:lnTo>
                    <a:pt x="7188214" y="559765"/>
                  </a:lnTo>
                  <a:lnTo>
                    <a:pt x="7262147" y="613033"/>
                  </a:lnTo>
                  <a:lnTo>
                    <a:pt x="7328925" y="655895"/>
                  </a:lnTo>
                  <a:lnTo>
                    <a:pt x="7407628" y="735150"/>
                  </a:lnTo>
                  <a:lnTo>
                    <a:pt x="7479176" y="801985"/>
                  </a:lnTo>
                  <a:lnTo>
                    <a:pt x="7553110" y="911187"/>
                  </a:lnTo>
                  <a:lnTo>
                    <a:pt x="7627043" y="961576"/>
                  </a:lnTo>
                  <a:lnTo>
                    <a:pt x="7696206" y="1037669"/>
                  </a:lnTo>
                  <a:lnTo>
                    <a:pt x="7772524" y="892157"/>
                  </a:lnTo>
                  <a:lnTo>
                    <a:pt x="7846457" y="928902"/>
                  </a:lnTo>
                  <a:lnTo>
                    <a:pt x="7913236" y="928627"/>
                  </a:lnTo>
                  <a:lnTo>
                    <a:pt x="7987169" y="879776"/>
                  </a:lnTo>
                  <a:lnTo>
                    <a:pt x="8058717" y="959623"/>
                  </a:lnTo>
                  <a:lnTo>
                    <a:pt x="8130266" y="1135426"/>
                  </a:lnTo>
                  <a:lnTo>
                    <a:pt x="8204199" y="1272591"/>
                  </a:lnTo>
                  <a:lnTo>
                    <a:pt x="8278132" y="1310268"/>
                  </a:lnTo>
                  <a:lnTo>
                    <a:pt x="8347295" y="1404297"/>
                  </a:lnTo>
                </a:path>
              </a:pathLst>
            </a:custGeom>
            <a:ln w="27101" cap="flat">
              <a:solidFill>
                <a:srgbClr val="042336">
                  <a:alpha val="100000"/>
                </a:srgbClr>
              </a:solidFill>
              <a:prstDash val="solid"/>
              <a:round/>
            </a:ln>
          </p:spPr>
          <p:txBody>
            <a:bodyPr/>
            <a:lstStyle/>
            <a:p>
              <a:endParaRPr/>
            </a:p>
          </p:txBody>
        </p:sp>
        <p:sp>
          <p:nvSpPr>
            <p:cNvPr id="826" name="pl825"/>
            <p:cNvSpPr/>
            <p:nvPr/>
          </p:nvSpPr>
          <p:spPr>
            <a:xfrm>
              <a:off x="1853273" y="2554175"/>
              <a:ext cx="8347295" cy="2021982"/>
            </a:xfrm>
            <a:custGeom>
              <a:avLst/>
              <a:gdLst/>
              <a:ahLst/>
              <a:cxnLst/>
              <a:rect l="0" t="0" r="0" b="0"/>
              <a:pathLst>
                <a:path w="8347295" h="2021982">
                  <a:moveTo>
                    <a:pt x="0" y="369674"/>
                  </a:moveTo>
                  <a:lnTo>
                    <a:pt x="73933" y="342801"/>
                  </a:lnTo>
                  <a:lnTo>
                    <a:pt x="147866" y="511733"/>
                  </a:lnTo>
                  <a:lnTo>
                    <a:pt x="217029" y="601299"/>
                  </a:lnTo>
                  <a:lnTo>
                    <a:pt x="293347" y="676248"/>
                  </a:lnTo>
                  <a:lnTo>
                    <a:pt x="364896" y="738035"/>
                  </a:lnTo>
                  <a:lnTo>
                    <a:pt x="434059" y="794241"/>
                  </a:lnTo>
                  <a:lnTo>
                    <a:pt x="512762" y="825495"/>
                  </a:lnTo>
                  <a:lnTo>
                    <a:pt x="584310" y="840963"/>
                  </a:lnTo>
                  <a:lnTo>
                    <a:pt x="658243" y="806264"/>
                  </a:lnTo>
                  <a:lnTo>
                    <a:pt x="729792" y="788619"/>
                  </a:lnTo>
                  <a:lnTo>
                    <a:pt x="801340" y="723781"/>
                  </a:lnTo>
                  <a:lnTo>
                    <a:pt x="877658" y="667604"/>
                  </a:lnTo>
                  <a:lnTo>
                    <a:pt x="944436" y="685383"/>
                  </a:lnTo>
                  <a:lnTo>
                    <a:pt x="1018370" y="740079"/>
                  </a:lnTo>
                  <a:lnTo>
                    <a:pt x="1085148" y="783576"/>
                  </a:lnTo>
                  <a:lnTo>
                    <a:pt x="1163851" y="837949"/>
                  </a:lnTo>
                  <a:lnTo>
                    <a:pt x="1235399" y="928556"/>
                  </a:lnTo>
                  <a:lnTo>
                    <a:pt x="1309332" y="983813"/>
                  </a:lnTo>
                  <a:lnTo>
                    <a:pt x="1383266" y="1035611"/>
                  </a:lnTo>
                  <a:lnTo>
                    <a:pt x="1452429" y="1156969"/>
                  </a:lnTo>
                  <a:lnTo>
                    <a:pt x="1528747" y="1181429"/>
                  </a:lnTo>
                  <a:lnTo>
                    <a:pt x="1600295" y="1214770"/>
                  </a:lnTo>
                  <a:lnTo>
                    <a:pt x="1669459" y="1230150"/>
                  </a:lnTo>
                  <a:lnTo>
                    <a:pt x="1748162" y="1299180"/>
                  </a:lnTo>
                  <a:lnTo>
                    <a:pt x="1814940" y="1246294"/>
                  </a:lnTo>
                  <a:lnTo>
                    <a:pt x="1886488" y="1224628"/>
                  </a:lnTo>
                  <a:lnTo>
                    <a:pt x="1960422" y="1154321"/>
                  </a:lnTo>
                  <a:lnTo>
                    <a:pt x="2034355" y="1160901"/>
                  </a:lnTo>
                  <a:lnTo>
                    <a:pt x="2103518" y="1128106"/>
                  </a:lnTo>
                  <a:lnTo>
                    <a:pt x="2179836" y="1082449"/>
                  </a:lnTo>
                  <a:lnTo>
                    <a:pt x="2253769" y="1131118"/>
                  </a:lnTo>
                  <a:lnTo>
                    <a:pt x="2320548" y="1121583"/>
                  </a:lnTo>
                  <a:lnTo>
                    <a:pt x="2399251" y="905633"/>
                  </a:lnTo>
                  <a:lnTo>
                    <a:pt x="2470799" y="872041"/>
                  </a:lnTo>
                  <a:lnTo>
                    <a:pt x="2544732" y="687586"/>
                  </a:lnTo>
                  <a:lnTo>
                    <a:pt x="2618665" y="832819"/>
                  </a:lnTo>
                  <a:lnTo>
                    <a:pt x="2685444" y="931287"/>
                  </a:lnTo>
                  <a:lnTo>
                    <a:pt x="2754607" y="997861"/>
                  </a:lnTo>
                  <a:lnTo>
                    <a:pt x="2830925" y="1031121"/>
                  </a:lnTo>
                  <a:lnTo>
                    <a:pt x="2904858" y="902321"/>
                  </a:lnTo>
                  <a:lnTo>
                    <a:pt x="2971637" y="1064320"/>
                  </a:lnTo>
                  <a:lnTo>
                    <a:pt x="3050340" y="1057639"/>
                  </a:lnTo>
                  <a:lnTo>
                    <a:pt x="3121888" y="1026287"/>
                  </a:lnTo>
                  <a:lnTo>
                    <a:pt x="3195821" y="1096847"/>
                  </a:lnTo>
                  <a:lnTo>
                    <a:pt x="3269754" y="1090836"/>
                  </a:lnTo>
                  <a:lnTo>
                    <a:pt x="3338918" y="1117605"/>
                  </a:lnTo>
                  <a:lnTo>
                    <a:pt x="3415236" y="1222192"/>
                  </a:lnTo>
                  <a:lnTo>
                    <a:pt x="3489169" y="1206064"/>
                  </a:lnTo>
                  <a:lnTo>
                    <a:pt x="3555947" y="1068514"/>
                  </a:lnTo>
                  <a:lnTo>
                    <a:pt x="3632266" y="833029"/>
                  </a:lnTo>
                  <a:lnTo>
                    <a:pt x="3703814" y="933190"/>
                  </a:lnTo>
                  <a:lnTo>
                    <a:pt x="3772977" y="965857"/>
                  </a:lnTo>
                  <a:lnTo>
                    <a:pt x="3849295" y="1083062"/>
                  </a:lnTo>
                  <a:lnTo>
                    <a:pt x="3923228" y="1184897"/>
                  </a:lnTo>
                  <a:lnTo>
                    <a:pt x="3997162" y="1362622"/>
                  </a:lnTo>
                  <a:lnTo>
                    <a:pt x="4068710" y="1398406"/>
                  </a:lnTo>
                  <a:lnTo>
                    <a:pt x="4140258" y="1367514"/>
                  </a:lnTo>
                  <a:lnTo>
                    <a:pt x="4214191" y="1564379"/>
                  </a:lnTo>
                  <a:lnTo>
                    <a:pt x="4288125" y="1756845"/>
                  </a:lnTo>
                  <a:lnTo>
                    <a:pt x="4357288" y="1740383"/>
                  </a:lnTo>
                  <a:lnTo>
                    <a:pt x="4424066" y="1801484"/>
                  </a:lnTo>
                  <a:lnTo>
                    <a:pt x="4502769" y="1859885"/>
                  </a:lnTo>
                  <a:lnTo>
                    <a:pt x="4574318" y="1890124"/>
                  </a:lnTo>
                  <a:lnTo>
                    <a:pt x="4641096" y="1879317"/>
                  </a:lnTo>
                  <a:lnTo>
                    <a:pt x="4719799" y="2021982"/>
                  </a:lnTo>
                  <a:lnTo>
                    <a:pt x="4791347" y="2012282"/>
                  </a:lnTo>
                  <a:lnTo>
                    <a:pt x="4867665" y="2006921"/>
                  </a:lnTo>
                  <a:lnTo>
                    <a:pt x="4939214" y="1930081"/>
                  </a:lnTo>
                  <a:lnTo>
                    <a:pt x="5008377" y="1929720"/>
                  </a:lnTo>
                  <a:lnTo>
                    <a:pt x="5084695" y="1846452"/>
                  </a:lnTo>
                  <a:lnTo>
                    <a:pt x="5158628" y="1880604"/>
                  </a:lnTo>
                  <a:lnTo>
                    <a:pt x="5232561" y="1647304"/>
                  </a:lnTo>
                  <a:lnTo>
                    <a:pt x="5299340" y="1550876"/>
                  </a:lnTo>
                  <a:lnTo>
                    <a:pt x="5373273" y="1489102"/>
                  </a:lnTo>
                  <a:lnTo>
                    <a:pt x="5442436" y="1180907"/>
                  </a:lnTo>
                  <a:lnTo>
                    <a:pt x="5518754" y="1013275"/>
                  </a:lnTo>
                  <a:lnTo>
                    <a:pt x="5590303" y="705260"/>
                  </a:lnTo>
                  <a:lnTo>
                    <a:pt x="5659466" y="711834"/>
                  </a:lnTo>
                  <a:lnTo>
                    <a:pt x="5738169" y="539808"/>
                  </a:lnTo>
                  <a:lnTo>
                    <a:pt x="5809717" y="261378"/>
                  </a:lnTo>
                  <a:lnTo>
                    <a:pt x="5883650" y="188019"/>
                  </a:lnTo>
                  <a:lnTo>
                    <a:pt x="5955199" y="90905"/>
                  </a:lnTo>
                  <a:lnTo>
                    <a:pt x="6026747" y="0"/>
                  </a:lnTo>
                  <a:lnTo>
                    <a:pt x="6103065" y="227676"/>
                  </a:lnTo>
                  <a:lnTo>
                    <a:pt x="6169843" y="247567"/>
                  </a:lnTo>
                  <a:lnTo>
                    <a:pt x="6243777" y="328622"/>
                  </a:lnTo>
                  <a:lnTo>
                    <a:pt x="6310555" y="323387"/>
                  </a:lnTo>
                  <a:lnTo>
                    <a:pt x="6389258" y="266786"/>
                  </a:lnTo>
                  <a:lnTo>
                    <a:pt x="6460806" y="376357"/>
                  </a:lnTo>
                  <a:lnTo>
                    <a:pt x="6534740" y="425959"/>
                  </a:lnTo>
                  <a:lnTo>
                    <a:pt x="6608673" y="309775"/>
                  </a:lnTo>
                  <a:lnTo>
                    <a:pt x="6677836" y="218736"/>
                  </a:lnTo>
                  <a:lnTo>
                    <a:pt x="6754154" y="89314"/>
                  </a:lnTo>
                  <a:lnTo>
                    <a:pt x="6825702" y="182765"/>
                  </a:lnTo>
                  <a:lnTo>
                    <a:pt x="6894866" y="341993"/>
                  </a:lnTo>
                  <a:lnTo>
                    <a:pt x="6973569" y="494991"/>
                  </a:lnTo>
                  <a:lnTo>
                    <a:pt x="7042732" y="613552"/>
                  </a:lnTo>
                  <a:lnTo>
                    <a:pt x="7111895" y="678434"/>
                  </a:lnTo>
                  <a:lnTo>
                    <a:pt x="7188214" y="559765"/>
                  </a:lnTo>
                  <a:lnTo>
                    <a:pt x="7262147" y="613033"/>
                  </a:lnTo>
                  <a:lnTo>
                    <a:pt x="7328925" y="655895"/>
                  </a:lnTo>
                  <a:lnTo>
                    <a:pt x="7407628" y="735150"/>
                  </a:lnTo>
                  <a:lnTo>
                    <a:pt x="7479176" y="801985"/>
                  </a:lnTo>
                  <a:lnTo>
                    <a:pt x="7553110" y="911187"/>
                  </a:lnTo>
                  <a:lnTo>
                    <a:pt x="7627043" y="961576"/>
                  </a:lnTo>
                  <a:lnTo>
                    <a:pt x="7696206" y="1037669"/>
                  </a:lnTo>
                  <a:lnTo>
                    <a:pt x="7772524" y="892157"/>
                  </a:lnTo>
                  <a:lnTo>
                    <a:pt x="7846457" y="928902"/>
                  </a:lnTo>
                  <a:lnTo>
                    <a:pt x="7913236" y="928627"/>
                  </a:lnTo>
                  <a:lnTo>
                    <a:pt x="7987169" y="879776"/>
                  </a:lnTo>
                  <a:lnTo>
                    <a:pt x="8058717" y="959623"/>
                  </a:lnTo>
                  <a:lnTo>
                    <a:pt x="8130266" y="1135426"/>
                  </a:lnTo>
                  <a:lnTo>
                    <a:pt x="8204199" y="1272591"/>
                  </a:lnTo>
                  <a:lnTo>
                    <a:pt x="8278132" y="1310268"/>
                  </a:lnTo>
                  <a:lnTo>
                    <a:pt x="8347295" y="1404297"/>
                  </a:lnTo>
                </a:path>
              </a:pathLst>
            </a:custGeom>
            <a:ln w="27101" cap="flat">
              <a:solidFill>
                <a:srgbClr val="042336">
                  <a:alpha val="100000"/>
                </a:srgbClr>
              </a:solidFill>
              <a:prstDash val="solid"/>
              <a:round/>
            </a:ln>
          </p:spPr>
          <p:txBody>
            <a:bodyPr/>
            <a:lstStyle/>
            <a:p>
              <a:endParaRPr/>
            </a:p>
          </p:txBody>
        </p:sp>
        <p:sp>
          <p:nvSpPr>
            <p:cNvPr id="827" name="pl826"/>
            <p:cNvSpPr/>
            <p:nvPr/>
          </p:nvSpPr>
          <p:spPr>
            <a:xfrm>
              <a:off x="1853273" y="2554175"/>
              <a:ext cx="8347295" cy="2021982"/>
            </a:xfrm>
            <a:custGeom>
              <a:avLst/>
              <a:gdLst/>
              <a:ahLst/>
              <a:cxnLst/>
              <a:rect l="0" t="0" r="0" b="0"/>
              <a:pathLst>
                <a:path w="8347295" h="2021982">
                  <a:moveTo>
                    <a:pt x="0" y="369674"/>
                  </a:moveTo>
                  <a:lnTo>
                    <a:pt x="73933" y="342801"/>
                  </a:lnTo>
                  <a:lnTo>
                    <a:pt x="147866" y="511733"/>
                  </a:lnTo>
                  <a:lnTo>
                    <a:pt x="217029" y="601299"/>
                  </a:lnTo>
                  <a:lnTo>
                    <a:pt x="293347" y="676248"/>
                  </a:lnTo>
                  <a:lnTo>
                    <a:pt x="364896" y="738035"/>
                  </a:lnTo>
                  <a:lnTo>
                    <a:pt x="434059" y="794241"/>
                  </a:lnTo>
                  <a:lnTo>
                    <a:pt x="512762" y="825495"/>
                  </a:lnTo>
                  <a:lnTo>
                    <a:pt x="584310" y="840963"/>
                  </a:lnTo>
                  <a:lnTo>
                    <a:pt x="658243" y="806264"/>
                  </a:lnTo>
                  <a:lnTo>
                    <a:pt x="729792" y="788619"/>
                  </a:lnTo>
                  <a:lnTo>
                    <a:pt x="801340" y="723781"/>
                  </a:lnTo>
                  <a:lnTo>
                    <a:pt x="877658" y="667604"/>
                  </a:lnTo>
                  <a:lnTo>
                    <a:pt x="944436" y="685383"/>
                  </a:lnTo>
                  <a:lnTo>
                    <a:pt x="1018370" y="740079"/>
                  </a:lnTo>
                  <a:lnTo>
                    <a:pt x="1085148" y="783576"/>
                  </a:lnTo>
                  <a:lnTo>
                    <a:pt x="1163851" y="837949"/>
                  </a:lnTo>
                  <a:lnTo>
                    <a:pt x="1235399" y="928556"/>
                  </a:lnTo>
                  <a:lnTo>
                    <a:pt x="1309332" y="983813"/>
                  </a:lnTo>
                  <a:lnTo>
                    <a:pt x="1383266" y="1035611"/>
                  </a:lnTo>
                  <a:lnTo>
                    <a:pt x="1452429" y="1156969"/>
                  </a:lnTo>
                  <a:lnTo>
                    <a:pt x="1528747" y="1181429"/>
                  </a:lnTo>
                  <a:lnTo>
                    <a:pt x="1600295" y="1214770"/>
                  </a:lnTo>
                  <a:lnTo>
                    <a:pt x="1669459" y="1230150"/>
                  </a:lnTo>
                  <a:lnTo>
                    <a:pt x="1748162" y="1299180"/>
                  </a:lnTo>
                  <a:lnTo>
                    <a:pt x="1814940" y="1246294"/>
                  </a:lnTo>
                  <a:lnTo>
                    <a:pt x="1886488" y="1224628"/>
                  </a:lnTo>
                  <a:lnTo>
                    <a:pt x="1960422" y="1154321"/>
                  </a:lnTo>
                  <a:lnTo>
                    <a:pt x="2034355" y="1160901"/>
                  </a:lnTo>
                  <a:lnTo>
                    <a:pt x="2103518" y="1128106"/>
                  </a:lnTo>
                  <a:lnTo>
                    <a:pt x="2179836" y="1082449"/>
                  </a:lnTo>
                  <a:lnTo>
                    <a:pt x="2253769" y="1131118"/>
                  </a:lnTo>
                  <a:lnTo>
                    <a:pt x="2320548" y="1121583"/>
                  </a:lnTo>
                  <a:lnTo>
                    <a:pt x="2399251" y="905633"/>
                  </a:lnTo>
                  <a:lnTo>
                    <a:pt x="2470799" y="872041"/>
                  </a:lnTo>
                  <a:lnTo>
                    <a:pt x="2544732" y="687586"/>
                  </a:lnTo>
                  <a:lnTo>
                    <a:pt x="2618665" y="832819"/>
                  </a:lnTo>
                  <a:lnTo>
                    <a:pt x="2685444" y="931287"/>
                  </a:lnTo>
                  <a:lnTo>
                    <a:pt x="2754607" y="997861"/>
                  </a:lnTo>
                  <a:lnTo>
                    <a:pt x="2830925" y="1031121"/>
                  </a:lnTo>
                  <a:lnTo>
                    <a:pt x="2904858" y="902321"/>
                  </a:lnTo>
                  <a:lnTo>
                    <a:pt x="2971637" y="1064320"/>
                  </a:lnTo>
                  <a:lnTo>
                    <a:pt x="3050340" y="1057639"/>
                  </a:lnTo>
                  <a:lnTo>
                    <a:pt x="3121888" y="1026287"/>
                  </a:lnTo>
                  <a:lnTo>
                    <a:pt x="3195821" y="1096847"/>
                  </a:lnTo>
                  <a:lnTo>
                    <a:pt x="3269754" y="1090836"/>
                  </a:lnTo>
                  <a:lnTo>
                    <a:pt x="3338918" y="1117605"/>
                  </a:lnTo>
                  <a:lnTo>
                    <a:pt x="3415236" y="1222192"/>
                  </a:lnTo>
                  <a:lnTo>
                    <a:pt x="3489169" y="1206064"/>
                  </a:lnTo>
                  <a:lnTo>
                    <a:pt x="3555947" y="1068514"/>
                  </a:lnTo>
                  <a:lnTo>
                    <a:pt x="3632266" y="833029"/>
                  </a:lnTo>
                  <a:lnTo>
                    <a:pt x="3703814" y="933190"/>
                  </a:lnTo>
                  <a:lnTo>
                    <a:pt x="3772977" y="965857"/>
                  </a:lnTo>
                  <a:lnTo>
                    <a:pt x="3849295" y="1083062"/>
                  </a:lnTo>
                  <a:lnTo>
                    <a:pt x="3923228" y="1184897"/>
                  </a:lnTo>
                  <a:lnTo>
                    <a:pt x="3997162" y="1362622"/>
                  </a:lnTo>
                  <a:lnTo>
                    <a:pt x="4068710" y="1398406"/>
                  </a:lnTo>
                  <a:lnTo>
                    <a:pt x="4140258" y="1367514"/>
                  </a:lnTo>
                  <a:lnTo>
                    <a:pt x="4214191" y="1564379"/>
                  </a:lnTo>
                  <a:lnTo>
                    <a:pt x="4288125" y="1756845"/>
                  </a:lnTo>
                  <a:lnTo>
                    <a:pt x="4357288" y="1740383"/>
                  </a:lnTo>
                  <a:lnTo>
                    <a:pt x="4424066" y="1801484"/>
                  </a:lnTo>
                  <a:lnTo>
                    <a:pt x="4502769" y="1859885"/>
                  </a:lnTo>
                  <a:lnTo>
                    <a:pt x="4574318" y="1890124"/>
                  </a:lnTo>
                  <a:lnTo>
                    <a:pt x="4641096" y="1879317"/>
                  </a:lnTo>
                  <a:lnTo>
                    <a:pt x="4719799" y="2021982"/>
                  </a:lnTo>
                  <a:lnTo>
                    <a:pt x="4791347" y="2012282"/>
                  </a:lnTo>
                  <a:lnTo>
                    <a:pt x="4867665" y="2006921"/>
                  </a:lnTo>
                  <a:lnTo>
                    <a:pt x="4939214" y="1930081"/>
                  </a:lnTo>
                  <a:lnTo>
                    <a:pt x="5008377" y="1929720"/>
                  </a:lnTo>
                  <a:lnTo>
                    <a:pt x="5084695" y="1846452"/>
                  </a:lnTo>
                  <a:lnTo>
                    <a:pt x="5158628" y="1880604"/>
                  </a:lnTo>
                  <a:lnTo>
                    <a:pt x="5232561" y="1647304"/>
                  </a:lnTo>
                  <a:lnTo>
                    <a:pt x="5299340" y="1550876"/>
                  </a:lnTo>
                  <a:lnTo>
                    <a:pt x="5373273" y="1489102"/>
                  </a:lnTo>
                  <a:lnTo>
                    <a:pt x="5442436" y="1180907"/>
                  </a:lnTo>
                  <a:lnTo>
                    <a:pt x="5518754" y="1013275"/>
                  </a:lnTo>
                  <a:lnTo>
                    <a:pt x="5590303" y="705260"/>
                  </a:lnTo>
                  <a:lnTo>
                    <a:pt x="5659466" y="711834"/>
                  </a:lnTo>
                  <a:lnTo>
                    <a:pt x="5738169" y="539808"/>
                  </a:lnTo>
                  <a:lnTo>
                    <a:pt x="5809717" y="261378"/>
                  </a:lnTo>
                  <a:lnTo>
                    <a:pt x="5883650" y="188019"/>
                  </a:lnTo>
                  <a:lnTo>
                    <a:pt x="5955199" y="90905"/>
                  </a:lnTo>
                  <a:lnTo>
                    <a:pt x="6026747" y="0"/>
                  </a:lnTo>
                  <a:lnTo>
                    <a:pt x="6103065" y="227676"/>
                  </a:lnTo>
                  <a:lnTo>
                    <a:pt x="6169843" y="247567"/>
                  </a:lnTo>
                  <a:lnTo>
                    <a:pt x="6243777" y="328622"/>
                  </a:lnTo>
                  <a:lnTo>
                    <a:pt x="6310555" y="323387"/>
                  </a:lnTo>
                  <a:lnTo>
                    <a:pt x="6389258" y="266786"/>
                  </a:lnTo>
                  <a:lnTo>
                    <a:pt x="6460806" y="376357"/>
                  </a:lnTo>
                  <a:lnTo>
                    <a:pt x="6534740" y="425959"/>
                  </a:lnTo>
                  <a:lnTo>
                    <a:pt x="6608673" y="309775"/>
                  </a:lnTo>
                  <a:lnTo>
                    <a:pt x="6677836" y="218736"/>
                  </a:lnTo>
                  <a:lnTo>
                    <a:pt x="6754154" y="89314"/>
                  </a:lnTo>
                  <a:lnTo>
                    <a:pt x="6825702" y="182765"/>
                  </a:lnTo>
                  <a:lnTo>
                    <a:pt x="6894866" y="341993"/>
                  </a:lnTo>
                  <a:lnTo>
                    <a:pt x="6973569" y="494991"/>
                  </a:lnTo>
                  <a:lnTo>
                    <a:pt x="7042732" y="613552"/>
                  </a:lnTo>
                  <a:lnTo>
                    <a:pt x="7111895" y="678434"/>
                  </a:lnTo>
                  <a:lnTo>
                    <a:pt x="7188214" y="559765"/>
                  </a:lnTo>
                  <a:lnTo>
                    <a:pt x="7262147" y="613033"/>
                  </a:lnTo>
                  <a:lnTo>
                    <a:pt x="7328925" y="655895"/>
                  </a:lnTo>
                  <a:lnTo>
                    <a:pt x="7407628" y="735150"/>
                  </a:lnTo>
                  <a:lnTo>
                    <a:pt x="7479176" y="801985"/>
                  </a:lnTo>
                  <a:lnTo>
                    <a:pt x="7553110" y="911187"/>
                  </a:lnTo>
                  <a:lnTo>
                    <a:pt x="7627043" y="961576"/>
                  </a:lnTo>
                  <a:lnTo>
                    <a:pt x="7696206" y="1037669"/>
                  </a:lnTo>
                  <a:lnTo>
                    <a:pt x="7772524" y="892157"/>
                  </a:lnTo>
                  <a:lnTo>
                    <a:pt x="7846457" y="928902"/>
                  </a:lnTo>
                  <a:lnTo>
                    <a:pt x="7913236" y="928627"/>
                  </a:lnTo>
                  <a:lnTo>
                    <a:pt x="7987169" y="879776"/>
                  </a:lnTo>
                  <a:lnTo>
                    <a:pt x="8058717" y="959623"/>
                  </a:lnTo>
                  <a:lnTo>
                    <a:pt x="8130266" y="1135426"/>
                  </a:lnTo>
                  <a:lnTo>
                    <a:pt x="8204199" y="1272591"/>
                  </a:lnTo>
                  <a:lnTo>
                    <a:pt x="8278132" y="1310268"/>
                  </a:lnTo>
                  <a:lnTo>
                    <a:pt x="8347295" y="1404297"/>
                  </a:lnTo>
                </a:path>
              </a:pathLst>
            </a:custGeom>
            <a:ln w="27101" cap="flat">
              <a:solidFill>
                <a:srgbClr val="042336">
                  <a:alpha val="100000"/>
                </a:srgbClr>
              </a:solidFill>
              <a:prstDash val="solid"/>
              <a:round/>
            </a:ln>
          </p:spPr>
          <p:txBody>
            <a:bodyPr/>
            <a:lstStyle/>
            <a:p>
              <a:endParaRPr/>
            </a:p>
          </p:txBody>
        </p:sp>
        <p:sp>
          <p:nvSpPr>
            <p:cNvPr id="828" name="pl827"/>
            <p:cNvSpPr/>
            <p:nvPr/>
          </p:nvSpPr>
          <p:spPr>
            <a:xfrm>
              <a:off x="1853273" y="2554175"/>
              <a:ext cx="8347295" cy="2021982"/>
            </a:xfrm>
            <a:custGeom>
              <a:avLst/>
              <a:gdLst/>
              <a:ahLst/>
              <a:cxnLst/>
              <a:rect l="0" t="0" r="0" b="0"/>
              <a:pathLst>
                <a:path w="8347295" h="2021982">
                  <a:moveTo>
                    <a:pt x="0" y="369674"/>
                  </a:moveTo>
                  <a:lnTo>
                    <a:pt x="73933" y="342801"/>
                  </a:lnTo>
                  <a:lnTo>
                    <a:pt x="147866" y="511733"/>
                  </a:lnTo>
                  <a:lnTo>
                    <a:pt x="217029" y="601299"/>
                  </a:lnTo>
                  <a:lnTo>
                    <a:pt x="293347" y="676248"/>
                  </a:lnTo>
                  <a:lnTo>
                    <a:pt x="364896" y="738035"/>
                  </a:lnTo>
                  <a:lnTo>
                    <a:pt x="434059" y="794241"/>
                  </a:lnTo>
                  <a:lnTo>
                    <a:pt x="512762" y="825495"/>
                  </a:lnTo>
                  <a:lnTo>
                    <a:pt x="584310" y="840963"/>
                  </a:lnTo>
                  <a:lnTo>
                    <a:pt x="658243" y="806264"/>
                  </a:lnTo>
                  <a:lnTo>
                    <a:pt x="729792" y="788619"/>
                  </a:lnTo>
                  <a:lnTo>
                    <a:pt x="801340" y="723781"/>
                  </a:lnTo>
                  <a:lnTo>
                    <a:pt x="877658" y="667604"/>
                  </a:lnTo>
                  <a:lnTo>
                    <a:pt x="944436" y="685383"/>
                  </a:lnTo>
                  <a:lnTo>
                    <a:pt x="1018370" y="740079"/>
                  </a:lnTo>
                  <a:lnTo>
                    <a:pt x="1085148" y="783576"/>
                  </a:lnTo>
                  <a:lnTo>
                    <a:pt x="1163851" y="837949"/>
                  </a:lnTo>
                  <a:lnTo>
                    <a:pt x="1235399" y="928556"/>
                  </a:lnTo>
                  <a:lnTo>
                    <a:pt x="1309332" y="983813"/>
                  </a:lnTo>
                  <a:lnTo>
                    <a:pt x="1383266" y="1035611"/>
                  </a:lnTo>
                  <a:lnTo>
                    <a:pt x="1452429" y="1156969"/>
                  </a:lnTo>
                  <a:lnTo>
                    <a:pt x="1528747" y="1181429"/>
                  </a:lnTo>
                  <a:lnTo>
                    <a:pt x="1600295" y="1214770"/>
                  </a:lnTo>
                  <a:lnTo>
                    <a:pt x="1669459" y="1230150"/>
                  </a:lnTo>
                  <a:lnTo>
                    <a:pt x="1748162" y="1299180"/>
                  </a:lnTo>
                  <a:lnTo>
                    <a:pt x="1814940" y="1246294"/>
                  </a:lnTo>
                  <a:lnTo>
                    <a:pt x="1886488" y="1224628"/>
                  </a:lnTo>
                  <a:lnTo>
                    <a:pt x="1960422" y="1154321"/>
                  </a:lnTo>
                  <a:lnTo>
                    <a:pt x="2034355" y="1160901"/>
                  </a:lnTo>
                  <a:lnTo>
                    <a:pt x="2103518" y="1128106"/>
                  </a:lnTo>
                  <a:lnTo>
                    <a:pt x="2179836" y="1082449"/>
                  </a:lnTo>
                  <a:lnTo>
                    <a:pt x="2253769" y="1131118"/>
                  </a:lnTo>
                  <a:lnTo>
                    <a:pt x="2320548" y="1121583"/>
                  </a:lnTo>
                  <a:lnTo>
                    <a:pt x="2399251" y="905633"/>
                  </a:lnTo>
                  <a:lnTo>
                    <a:pt x="2470799" y="872041"/>
                  </a:lnTo>
                  <a:lnTo>
                    <a:pt x="2544732" y="687586"/>
                  </a:lnTo>
                  <a:lnTo>
                    <a:pt x="2618665" y="832819"/>
                  </a:lnTo>
                  <a:lnTo>
                    <a:pt x="2685444" y="931287"/>
                  </a:lnTo>
                  <a:lnTo>
                    <a:pt x="2754607" y="997861"/>
                  </a:lnTo>
                  <a:lnTo>
                    <a:pt x="2830925" y="1031121"/>
                  </a:lnTo>
                  <a:lnTo>
                    <a:pt x="2904858" y="902321"/>
                  </a:lnTo>
                  <a:lnTo>
                    <a:pt x="2971637" y="1064320"/>
                  </a:lnTo>
                  <a:lnTo>
                    <a:pt x="3050340" y="1057639"/>
                  </a:lnTo>
                  <a:lnTo>
                    <a:pt x="3121888" y="1026287"/>
                  </a:lnTo>
                  <a:lnTo>
                    <a:pt x="3195821" y="1096847"/>
                  </a:lnTo>
                  <a:lnTo>
                    <a:pt x="3269754" y="1090836"/>
                  </a:lnTo>
                  <a:lnTo>
                    <a:pt x="3338918" y="1117605"/>
                  </a:lnTo>
                  <a:lnTo>
                    <a:pt x="3415236" y="1222192"/>
                  </a:lnTo>
                  <a:lnTo>
                    <a:pt x="3489169" y="1206064"/>
                  </a:lnTo>
                  <a:lnTo>
                    <a:pt x="3555947" y="1068514"/>
                  </a:lnTo>
                  <a:lnTo>
                    <a:pt x="3632266" y="833029"/>
                  </a:lnTo>
                  <a:lnTo>
                    <a:pt x="3703814" y="933190"/>
                  </a:lnTo>
                  <a:lnTo>
                    <a:pt x="3772977" y="965857"/>
                  </a:lnTo>
                  <a:lnTo>
                    <a:pt x="3849295" y="1083062"/>
                  </a:lnTo>
                  <a:lnTo>
                    <a:pt x="3923228" y="1184897"/>
                  </a:lnTo>
                  <a:lnTo>
                    <a:pt x="3997162" y="1362622"/>
                  </a:lnTo>
                  <a:lnTo>
                    <a:pt x="4068710" y="1398406"/>
                  </a:lnTo>
                  <a:lnTo>
                    <a:pt x="4140258" y="1367514"/>
                  </a:lnTo>
                  <a:lnTo>
                    <a:pt x="4214191" y="1564379"/>
                  </a:lnTo>
                  <a:lnTo>
                    <a:pt x="4288125" y="1756845"/>
                  </a:lnTo>
                  <a:lnTo>
                    <a:pt x="4357288" y="1740383"/>
                  </a:lnTo>
                  <a:lnTo>
                    <a:pt x="4424066" y="1801484"/>
                  </a:lnTo>
                  <a:lnTo>
                    <a:pt x="4502769" y="1859885"/>
                  </a:lnTo>
                  <a:lnTo>
                    <a:pt x="4574318" y="1890124"/>
                  </a:lnTo>
                  <a:lnTo>
                    <a:pt x="4641096" y="1879317"/>
                  </a:lnTo>
                  <a:lnTo>
                    <a:pt x="4719799" y="2021982"/>
                  </a:lnTo>
                  <a:lnTo>
                    <a:pt x="4791347" y="2012282"/>
                  </a:lnTo>
                  <a:lnTo>
                    <a:pt x="4867665" y="2006921"/>
                  </a:lnTo>
                  <a:lnTo>
                    <a:pt x="4939214" y="1930081"/>
                  </a:lnTo>
                  <a:lnTo>
                    <a:pt x="5008377" y="1929720"/>
                  </a:lnTo>
                  <a:lnTo>
                    <a:pt x="5084695" y="1846452"/>
                  </a:lnTo>
                  <a:lnTo>
                    <a:pt x="5158628" y="1880604"/>
                  </a:lnTo>
                  <a:lnTo>
                    <a:pt x="5232561" y="1647304"/>
                  </a:lnTo>
                  <a:lnTo>
                    <a:pt x="5299340" y="1550876"/>
                  </a:lnTo>
                  <a:lnTo>
                    <a:pt x="5373273" y="1489102"/>
                  </a:lnTo>
                  <a:lnTo>
                    <a:pt x="5442436" y="1180907"/>
                  </a:lnTo>
                  <a:lnTo>
                    <a:pt x="5518754" y="1013275"/>
                  </a:lnTo>
                  <a:lnTo>
                    <a:pt x="5590303" y="705260"/>
                  </a:lnTo>
                  <a:lnTo>
                    <a:pt x="5659466" y="711834"/>
                  </a:lnTo>
                  <a:lnTo>
                    <a:pt x="5738169" y="539808"/>
                  </a:lnTo>
                  <a:lnTo>
                    <a:pt x="5809717" y="261378"/>
                  </a:lnTo>
                  <a:lnTo>
                    <a:pt x="5883650" y="188019"/>
                  </a:lnTo>
                  <a:lnTo>
                    <a:pt x="5955199" y="90905"/>
                  </a:lnTo>
                  <a:lnTo>
                    <a:pt x="6026747" y="0"/>
                  </a:lnTo>
                  <a:lnTo>
                    <a:pt x="6103065" y="227676"/>
                  </a:lnTo>
                  <a:lnTo>
                    <a:pt x="6169843" y="247567"/>
                  </a:lnTo>
                  <a:lnTo>
                    <a:pt x="6243777" y="328622"/>
                  </a:lnTo>
                  <a:lnTo>
                    <a:pt x="6310555" y="323387"/>
                  </a:lnTo>
                  <a:lnTo>
                    <a:pt x="6389258" y="266786"/>
                  </a:lnTo>
                  <a:lnTo>
                    <a:pt x="6460806" y="376357"/>
                  </a:lnTo>
                  <a:lnTo>
                    <a:pt x="6534740" y="425959"/>
                  </a:lnTo>
                  <a:lnTo>
                    <a:pt x="6608673" y="309775"/>
                  </a:lnTo>
                  <a:lnTo>
                    <a:pt x="6677836" y="218736"/>
                  </a:lnTo>
                  <a:lnTo>
                    <a:pt x="6754154" y="89314"/>
                  </a:lnTo>
                  <a:lnTo>
                    <a:pt x="6825702" y="182765"/>
                  </a:lnTo>
                  <a:lnTo>
                    <a:pt x="6894866" y="341993"/>
                  </a:lnTo>
                  <a:lnTo>
                    <a:pt x="6973569" y="494991"/>
                  </a:lnTo>
                  <a:lnTo>
                    <a:pt x="7042732" y="613552"/>
                  </a:lnTo>
                  <a:lnTo>
                    <a:pt x="7111895" y="678434"/>
                  </a:lnTo>
                  <a:lnTo>
                    <a:pt x="7188214" y="559765"/>
                  </a:lnTo>
                  <a:lnTo>
                    <a:pt x="7262147" y="613033"/>
                  </a:lnTo>
                  <a:lnTo>
                    <a:pt x="7328925" y="655895"/>
                  </a:lnTo>
                  <a:lnTo>
                    <a:pt x="7407628" y="735150"/>
                  </a:lnTo>
                  <a:lnTo>
                    <a:pt x="7479176" y="801985"/>
                  </a:lnTo>
                  <a:lnTo>
                    <a:pt x="7553110" y="911187"/>
                  </a:lnTo>
                  <a:lnTo>
                    <a:pt x="7627043" y="961576"/>
                  </a:lnTo>
                  <a:lnTo>
                    <a:pt x="7696206" y="1037669"/>
                  </a:lnTo>
                  <a:lnTo>
                    <a:pt x="7772524" y="892157"/>
                  </a:lnTo>
                  <a:lnTo>
                    <a:pt x="7846457" y="928902"/>
                  </a:lnTo>
                  <a:lnTo>
                    <a:pt x="7913236" y="928627"/>
                  </a:lnTo>
                  <a:lnTo>
                    <a:pt x="7987169" y="879776"/>
                  </a:lnTo>
                  <a:lnTo>
                    <a:pt x="8058717" y="959623"/>
                  </a:lnTo>
                  <a:lnTo>
                    <a:pt x="8130266" y="1135426"/>
                  </a:lnTo>
                  <a:lnTo>
                    <a:pt x="8204199" y="1272591"/>
                  </a:lnTo>
                  <a:lnTo>
                    <a:pt x="8278132" y="1310268"/>
                  </a:lnTo>
                  <a:lnTo>
                    <a:pt x="8347295" y="1404297"/>
                  </a:lnTo>
                </a:path>
              </a:pathLst>
            </a:custGeom>
            <a:ln w="27101" cap="flat">
              <a:solidFill>
                <a:srgbClr val="042336">
                  <a:alpha val="100000"/>
                </a:srgbClr>
              </a:solidFill>
              <a:prstDash val="solid"/>
              <a:round/>
            </a:ln>
          </p:spPr>
          <p:txBody>
            <a:bodyPr/>
            <a:lstStyle/>
            <a:p>
              <a:endParaRPr/>
            </a:p>
          </p:txBody>
        </p:sp>
        <p:sp>
          <p:nvSpPr>
            <p:cNvPr id="829" name="pl828"/>
            <p:cNvSpPr/>
            <p:nvPr/>
          </p:nvSpPr>
          <p:spPr>
            <a:xfrm>
              <a:off x="1853273" y="2554175"/>
              <a:ext cx="8347295" cy="2021982"/>
            </a:xfrm>
            <a:custGeom>
              <a:avLst/>
              <a:gdLst/>
              <a:ahLst/>
              <a:cxnLst/>
              <a:rect l="0" t="0" r="0" b="0"/>
              <a:pathLst>
                <a:path w="8347295" h="2021982">
                  <a:moveTo>
                    <a:pt x="0" y="369674"/>
                  </a:moveTo>
                  <a:lnTo>
                    <a:pt x="73933" y="342801"/>
                  </a:lnTo>
                  <a:lnTo>
                    <a:pt x="147866" y="511733"/>
                  </a:lnTo>
                  <a:lnTo>
                    <a:pt x="217029" y="601299"/>
                  </a:lnTo>
                  <a:lnTo>
                    <a:pt x="293347" y="676248"/>
                  </a:lnTo>
                  <a:lnTo>
                    <a:pt x="364896" y="738035"/>
                  </a:lnTo>
                  <a:lnTo>
                    <a:pt x="434059" y="794241"/>
                  </a:lnTo>
                  <a:lnTo>
                    <a:pt x="512762" y="825495"/>
                  </a:lnTo>
                  <a:lnTo>
                    <a:pt x="584310" y="840963"/>
                  </a:lnTo>
                  <a:lnTo>
                    <a:pt x="658243" y="806264"/>
                  </a:lnTo>
                  <a:lnTo>
                    <a:pt x="729792" y="788619"/>
                  </a:lnTo>
                  <a:lnTo>
                    <a:pt x="801340" y="723781"/>
                  </a:lnTo>
                  <a:lnTo>
                    <a:pt x="877658" y="667604"/>
                  </a:lnTo>
                  <a:lnTo>
                    <a:pt x="944436" y="685383"/>
                  </a:lnTo>
                  <a:lnTo>
                    <a:pt x="1018370" y="740079"/>
                  </a:lnTo>
                  <a:lnTo>
                    <a:pt x="1085148" y="783576"/>
                  </a:lnTo>
                  <a:lnTo>
                    <a:pt x="1163851" y="837949"/>
                  </a:lnTo>
                  <a:lnTo>
                    <a:pt x="1235399" y="928556"/>
                  </a:lnTo>
                  <a:lnTo>
                    <a:pt x="1309332" y="983813"/>
                  </a:lnTo>
                  <a:lnTo>
                    <a:pt x="1383266" y="1035611"/>
                  </a:lnTo>
                  <a:lnTo>
                    <a:pt x="1452429" y="1156969"/>
                  </a:lnTo>
                  <a:lnTo>
                    <a:pt x="1528747" y="1181429"/>
                  </a:lnTo>
                  <a:lnTo>
                    <a:pt x="1600295" y="1214770"/>
                  </a:lnTo>
                  <a:lnTo>
                    <a:pt x="1669459" y="1230150"/>
                  </a:lnTo>
                  <a:lnTo>
                    <a:pt x="1748162" y="1299180"/>
                  </a:lnTo>
                  <a:lnTo>
                    <a:pt x="1814940" y="1246294"/>
                  </a:lnTo>
                  <a:lnTo>
                    <a:pt x="1886488" y="1224628"/>
                  </a:lnTo>
                  <a:lnTo>
                    <a:pt x="1960422" y="1154321"/>
                  </a:lnTo>
                  <a:lnTo>
                    <a:pt x="2034355" y="1160901"/>
                  </a:lnTo>
                  <a:lnTo>
                    <a:pt x="2103518" y="1128106"/>
                  </a:lnTo>
                  <a:lnTo>
                    <a:pt x="2179836" y="1082449"/>
                  </a:lnTo>
                  <a:lnTo>
                    <a:pt x="2253769" y="1131118"/>
                  </a:lnTo>
                  <a:lnTo>
                    <a:pt x="2320548" y="1121583"/>
                  </a:lnTo>
                  <a:lnTo>
                    <a:pt x="2399251" y="905633"/>
                  </a:lnTo>
                  <a:lnTo>
                    <a:pt x="2470799" y="872041"/>
                  </a:lnTo>
                  <a:lnTo>
                    <a:pt x="2544732" y="687586"/>
                  </a:lnTo>
                  <a:lnTo>
                    <a:pt x="2618665" y="832819"/>
                  </a:lnTo>
                  <a:lnTo>
                    <a:pt x="2685444" y="931287"/>
                  </a:lnTo>
                  <a:lnTo>
                    <a:pt x="2754607" y="997861"/>
                  </a:lnTo>
                  <a:lnTo>
                    <a:pt x="2830925" y="1031121"/>
                  </a:lnTo>
                  <a:lnTo>
                    <a:pt x="2904858" y="902321"/>
                  </a:lnTo>
                  <a:lnTo>
                    <a:pt x="2971637" y="1064320"/>
                  </a:lnTo>
                  <a:lnTo>
                    <a:pt x="3050340" y="1057639"/>
                  </a:lnTo>
                  <a:lnTo>
                    <a:pt x="3121888" y="1026287"/>
                  </a:lnTo>
                  <a:lnTo>
                    <a:pt x="3195821" y="1096847"/>
                  </a:lnTo>
                  <a:lnTo>
                    <a:pt x="3269754" y="1090836"/>
                  </a:lnTo>
                  <a:lnTo>
                    <a:pt x="3338918" y="1117605"/>
                  </a:lnTo>
                  <a:lnTo>
                    <a:pt x="3415236" y="1222192"/>
                  </a:lnTo>
                  <a:lnTo>
                    <a:pt x="3489169" y="1206064"/>
                  </a:lnTo>
                  <a:lnTo>
                    <a:pt x="3555947" y="1068514"/>
                  </a:lnTo>
                  <a:lnTo>
                    <a:pt x="3632266" y="833029"/>
                  </a:lnTo>
                  <a:lnTo>
                    <a:pt x="3703814" y="933190"/>
                  </a:lnTo>
                  <a:lnTo>
                    <a:pt x="3772977" y="965857"/>
                  </a:lnTo>
                  <a:lnTo>
                    <a:pt x="3849295" y="1083062"/>
                  </a:lnTo>
                  <a:lnTo>
                    <a:pt x="3923228" y="1184897"/>
                  </a:lnTo>
                  <a:lnTo>
                    <a:pt x="3997162" y="1362622"/>
                  </a:lnTo>
                  <a:lnTo>
                    <a:pt x="4068710" y="1398406"/>
                  </a:lnTo>
                  <a:lnTo>
                    <a:pt x="4140258" y="1367514"/>
                  </a:lnTo>
                  <a:lnTo>
                    <a:pt x="4214191" y="1564379"/>
                  </a:lnTo>
                  <a:lnTo>
                    <a:pt x="4288125" y="1756845"/>
                  </a:lnTo>
                  <a:lnTo>
                    <a:pt x="4357288" y="1740383"/>
                  </a:lnTo>
                  <a:lnTo>
                    <a:pt x="4424066" y="1801484"/>
                  </a:lnTo>
                  <a:lnTo>
                    <a:pt x="4502769" y="1859885"/>
                  </a:lnTo>
                  <a:lnTo>
                    <a:pt x="4574318" y="1890124"/>
                  </a:lnTo>
                  <a:lnTo>
                    <a:pt x="4641096" y="1879317"/>
                  </a:lnTo>
                  <a:lnTo>
                    <a:pt x="4719799" y="2021982"/>
                  </a:lnTo>
                  <a:lnTo>
                    <a:pt x="4791347" y="2012282"/>
                  </a:lnTo>
                  <a:lnTo>
                    <a:pt x="4867665" y="2006921"/>
                  </a:lnTo>
                  <a:lnTo>
                    <a:pt x="4939214" y="1930081"/>
                  </a:lnTo>
                  <a:lnTo>
                    <a:pt x="5008377" y="1929720"/>
                  </a:lnTo>
                  <a:lnTo>
                    <a:pt x="5084695" y="1846452"/>
                  </a:lnTo>
                  <a:lnTo>
                    <a:pt x="5158628" y="1880604"/>
                  </a:lnTo>
                  <a:lnTo>
                    <a:pt x="5232561" y="1647304"/>
                  </a:lnTo>
                  <a:lnTo>
                    <a:pt x="5299340" y="1550876"/>
                  </a:lnTo>
                  <a:lnTo>
                    <a:pt x="5373273" y="1489102"/>
                  </a:lnTo>
                  <a:lnTo>
                    <a:pt x="5442436" y="1180907"/>
                  </a:lnTo>
                  <a:lnTo>
                    <a:pt x="5518754" y="1013275"/>
                  </a:lnTo>
                  <a:lnTo>
                    <a:pt x="5590303" y="705260"/>
                  </a:lnTo>
                  <a:lnTo>
                    <a:pt x="5659466" y="711834"/>
                  </a:lnTo>
                  <a:lnTo>
                    <a:pt x="5738169" y="539808"/>
                  </a:lnTo>
                  <a:lnTo>
                    <a:pt x="5809717" y="261378"/>
                  </a:lnTo>
                  <a:lnTo>
                    <a:pt x="5883650" y="188019"/>
                  </a:lnTo>
                  <a:lnTo>
                    <a:pt x="5955199" y="90905"/>
                  </a:lnTo>
                  <a:lnTo>
                    <a:pt x="6026747" y="0"/>
                  </a:lnTo>
                  <a:lnTo>
                    <a:pt x="6103065" y="227676"/>
                  </a:lnTo>
                  <a:lnTo>
                    <a:pt x="6169843" y="247567"/>
                  </a:lnTo>
                  <a:lnTo>
                    <a:pt x="6243777" y="328622"/>
                  </a:lnTo>
                  <a:lnTo>
                    <a:pt x="6310555" y="323387"/>
                  </a:lnTo>
                  <a:lnTo>
                    <a:pt x="6389258" y="266786"/>
                  </a:lnTo>
                  <a:lnTo>
                    <a:pt x="6460806" y="376357"/>
                  </a:lnTo>
                  <a:lnTo>
                    <a:pt x="6534740" y="425959"/>
                  </a:lnTo>
                  <a:lnTo>
                    <a:pt x="6608673" y="309775"/>
                  </a:lnTo>
                  <a:lnTo>
                    <a:pt x="6677836" y="218736"/>
                  </a:lnTo>
                  <a:lnTo>
                    <a:pt x="6754154" y="89314"/>
                  </a:lnTo>
                  <a:lnTo>
                    <a:pt x="6825702" y="182765"/>
                  </a:lnTo>
                  <a:lnTo>
                    <a:pt x="6894866" y="341993"/>
                  </a:lnTo>
                  <a:lnTo>
                    <a:pt x="6973569" y="494991"/>
                  </a:lnTo>
                  <a:lnTo>
                    <a:pt x="7042732" y="613552"/>
                  </a:lnTo>
                  <a:lnTo>
                    <a:pt x="7111895" y="678434"/>
                  </a:lnTo>
                  <a:lnTo>
                    <a:pt x="7188214" y="559765"/>
                  </a:lnTo>
                  <a:lnTo>
                    <a:pt x="7262147" y="613033"/>
                  </a:lnTo>
                  <a:lnTo>
                    <a:pt x="7328925" y="655895"/>
                  </a:lnTo>
                  <a:lnTo>
                    <a:pt x="7407628" y="735150"/>
                  </a:lnTo>
                  <a:lnTo>
                    <a:pt x="7479176" y="801985"/>
                  </a:lnTo>
                  <a:lnTo>
                    <a:pt x="7553110" y="911187"/>
                  </a:lnTo>
                  <a:lnTo>
                    <a:pt x="7627043" y="961576"/>
                  </a:lnTo>
                  <a:lnTo>
                    <a:pt x="7696206" y="1037669"/>
                  </a:lnTo>
                  <a:lnTo>
                    <a:pt x="7772524" y="892157"/>
                  </a:lnTo>
                  <a:lnTo>
                    <a:pt x="7846457" y="928902"/>
                  </a:lnTo>
                  <a:lnTo>
                    <a:pt x="7913236" y="928627"/>
                  </a:lnTo>
                  <a:lnTo>
                    <a:pt x="7987169" y="879776"/>
                  </a:lnTo>
                  <a:lnTo>
                    <a:pt x="8058717" y="959623"/>
                  </a:lnTo>
                  <a:lnTo>
                    <a:pt x="8130266" y="1135426"/>
                  </a:lnTo>
                  <a:lnTo>
                    <a:pt x="8204199" y="1272591"/>
                  </a:lnTo>
                  <a:lnTo>
                    <a:pt x="8278132" y="1310268"/>
                  </a:lnTo>
                  <a:lnTo>
                    <a:pt x="8347295" y="1404297"/>
                  </a:lnTo>
                </a:path>
              </a:pathLst>
            </a:custGeom>
            <a:ln w="27101" cap="flat">
              <a:solidFill>
                <a:srgbClr val="042336">
                  <a:alpha val="100000"/>
                </a:srgbClr>
              </a:solidFill>
              <a:prstDash val="solid"/>
              <a:round/>
            </a:ln>
          </p:spPr>
          <p:txBody>
            <a:bodyPr/>
            <a:lstStyle/>
            <a:p>
              <a:endParaRPr/>
            </a:p>
          </p:txBody>
        </p:sp>
        <p:sp>
          <p:nvSpPr>
            <p:cNvPr id="830" name="pl829"/>
            <p:cNvSpPr/>
            <p:nvPr/>
          </p:nvSpPr>
          <p:spPr>
            <a:xfrm>
              <a:off x="1853273" y="2554175"/>
              <a:ext cx="8347295" cy="2021982"/>
            </a:xfrm>
            <a:custGeom>
              <a:avLst/>
              <a:gdLst/>
              <a:ahLst/>
              <a:cxnLst/>
              <a:rect l="0" t="0" r="0" b="0"/>
              <a:pathLst>
                <a:path w="8347295" h="2021982">
                  <a:moveTo>
                    <a:pt x="0" y="369674"/>
                  </a:moveTo>
                  <a:lnTo>
                    <a:pt x="73933" y="342801"/>
                  </a:lnTo>
                  <a:lnTo>
                    <a:pt x="147866" y="511733"/>
                  </a:lnTo>
                  <a:lnTo>
                    <a:pt x="217029" y="601299"/>
                  </a:lnTo>
                  <a:lnTo>
                    <a:pt x="293347" y="676248"/>
                  </a:lnTo>
                  <a:lnTo>
                    <a:pt x="364896" y="738035"/>
                  </a:lnTo>
                  <a:lnTo>
                    <a:pt x="434059" y="794241"/>
                  </a:lnTo>
                  <a:lnTo>
                    <a:pt x="512762" y="825495"/>
                  </a:lnTo>
                  <a:lnTo>
                    <a:pt x="584310" y="840963"/>
                  </a:lnTo>
                  <a:lnTo>
                    <a:pt x="658243" y="806264"/>
                  </a:lnTo>
                  <a:lnTo>
                    <a:pt x="729792" y="788619"/>
                  </a:lnTo>
                  <a:lnTo>
                    <a:pt x="801340" y="723781"/>
                  </a:lnTo>
                  <a:lnTo>
                    <a:pt x="877658" y="667604"/>
                  </a:lnTo>
                  <a:lnTo>
                    <a:pt x="944436" y="685383"/>
                  </a:lnTo>
                  <a:lnTo>
                    <a:pt x="1018370" y="740079"/>
                  </a:lnTo>
                  <a:lnTo>
                    <a:pt x="1085148" y="783576"/>
                  </a:lnTo>
                  <a:lnTo>
                    <a:pt x="1163851" y="837949"/>
                  </a:lnTo>
                  <a:lnTo>
                    <a:pt x="1235399" y="928556"/>
                  </a:lnTo>
                  <a:lnTo>
                    <a:pt x="1309332" y="983813"/>
                  </a:lnTo>
                  <a:lnTo>
                    <a:pt x="1383266" y="1035611"/>
                  </a:lnTo>
                  <a:lnTo>
                    <a:pt x="1452429" y="1156969"/>
                  </a:lnTo>
                  <a:lnTo>
                    <a:pt x="1528747" y="1181429"/>
                  </a:lnTo>
                  <a:lnTo>
                    <a:pt x="1600295" y="1214770"/>
                  </a:lnTo>
                  <a:lnTo>
                    <a:pt x="1669459" y="1230150"/>
                  </a:lnTo>
                  <a:lnTo>
                    <a:pt x="1748162" y="1299180"/>
                  </a:lnTo>
                  <a:lnTo>
                    <a:pt x="1814940" y="1246294"/>
                  </a:lnTo>
                  <a:lnTo>
                    <a:pt x="1886488" y="1224628"/>
                  </a:lnTo>
                  <a:lnTo>
                    <a:pt x="1960422" y="1154321"/>
                  </a:lnTo>
                  <a:lnTo>
                    <a:pt x="2034355" y="1160901"/>
                  </a:lnTo>
                  <a:lnTo>
                    <a:pt x="2103518" y="1128106"/>
                  </a:lnTo>
                  <a:lnTo>
                    <a:pt x="2179836" y="1082449"/>
                  </a:lnTo>
                  <a:lnTo>
                    <a:pt x="2253769" y="1131118"/>
                  </a:lnTo>
                  <a:lnTo>
                    <a:pt x="2320548" y="1121583"/>
                  </a:lnTo>
                  <a:lnTo>
                    <a:pt x="2399251" y="905633"/>
                  </a:lnTo>
                  <a:lnTo>
                    <a:pt x="2470799" y="872041"/>
                  </a:lnTo>
                  <a:lnTo>
                    <a:pt x="2544732" y="687586"/>
                  </a:lnTo>
                  <a:lnTo>
                    <a:pt x="2618665" y="832819"/>
                  </a:lnTo>
                  <a:lnTo>
                    <a:pt x="2685444" y="931287"/>
                  </a:lnTo>
                  <a:lnTo>
                    <a:pt x="2754607" y="997861"/>
                  </a:lnTo>
                  <a:lnTo>
                    <a:pt x="2830925" y="1031121"/>
                  </a:lnTo>
                  <a:lnTo>
                    <a:pt x="2904858" y="902321"/>
                  </a:lnTo>
                  <a:lnTo>
                    <a:pt x="2971637" y="1064320"/>
                  </a:lnTo>
                  <a:lnTo>
                    <a:pt x="3050340" y="1057639"/>
                  </a:lnTo>
                  <a:lnTo>
                    <a:pt x="3121888" y="1026287"/>
                  </a:lnTo>
                  <a:lnTo>
                    <a:pt x="3195821" y="1096847"/>
                  </a:lnTo>
                  <a:lnTo>
                    <a:pt x="3269754" y="1090836"/>
                  </a:lnTo>
                  <a:lnTo>
                    <a:pt x="3338918" y="1117605"/>
                  </a:lnTo>
                  <a:lnTo>
                    <a:pt x="3415236" y="1222192"/>
                  </a:lnTo>
                  <a:lnTo>
                    <a:pt x="3489169" y="1206064"/>
                  </a:lnTo>
                  <a:lnTo>
                    <a:pt x="3555947" y="1068514"/>
                  </a:lnTo>
                  <a:lnTo>
                    <a:pt x="3632266" y="833029"/>
                  </a:lnTo>
                  <a:lnTo>
                    <a:pt x="3703814" y="933190"/>
                  </a:lnTo>
                  <a:lnTo>
                    <a:pt x="3772977" y="965857"/>
                  </a:lnTo>
                  <a:lnTo>
                    <a:pt x="3849295" y="1083062"/>
                  </a:lnTo>
                  <a:lnTo>
                    <a:pt x="3923228" y="1184897"/>
                  </a:lnTo>
                  <a:lnTo>
                    <a:pt x="3997162" y="1362622"/>
                  </a:lnTo>
                  <a:lnTo>
                    <a:pt x="4068710" y="1398406"/>
                  </a:lnTo>
                  <a:lnTo>
                    <a:pt x="4140258" y="1367514"/>
                  </a:lnTo>
                  <a:lnTo>
                    <a:pt x="4214191" y="1564379"/>
                  </a:lnTo>
                  <a:lnTo>
                    <a:pt x="4288125" y="1756845"/>
                  </a:lnTo>
                  <a:lnTo>
                    <a:pt x="4357288" y="1740383"/>
                  </a:lnTo>
                  <a:lnTo>
                    <a:pt x="4424066" y="1801484"/>
                  </a:lnTo>
                  <a:lnTo>
                    <a:pt x="4502769" y="1859885"/>
                  </a:lnTo>
                  <a:lnTo>
                    <a:pt x="4574318" y="1890124"/>
                  </a:lnTo>
                  <a:lnTo>
                    <a:pt x="4641096" y="1879317"/>
                  </a:lnTo>
                  <a:lnTo>
                    <a:pt x="4719799" y="2021982"/>
                  </a:lnTo>
                  <a:lnTo>
                    <a:pt x="4791347" y="2012282"/>
                  </a:lnTo>
                  <a:lnTo>
                    <a:pt x="4867665" y="2006921"/>
                  </a:lnTo>
                  <a:lnTo>
                    <a:pt x="4939214" y="1930081"/>
                  </a:lnTo>
                  <a:lnTo>
                    <a:pt x="5008377" y="1929720"/>
                  </a:lnTo>
                  <a:lnTo>
                    <a:pt x="5084695" y="1846452"/>
                  </a:lnTo>
                  <a:lnTo>
                    <a:pt x="5158628" y="1880604"/>
                  </a:lnTo>
                  <a:lnTo>
                    <a:pt x="5232561" y="1647304"/>
                  </a:lnTo>
                  <a:lnTo>
                    <a:pt x="5299340" y="1550876"/>
                  </a:lnTo>
                  <a:lnTo>
                    <a:pt x="5373273" y="1489102"/>
                  </a:lnTo>
                  <a:lnTo>
                    <a:pt x="5442436" y="1180907"/>
                  </a:lnTo>
                  <a:lnTo>
                    <a:pt x="5518754" y="1013275"/>
                  </a:lnTo>
                  <a:lnTo>
                    <a:pt x="5590303" y="705260"/>
                  </a:lnTo>
                  <a:lnTo>
                    <a:pt x="5659466" y="711834"/>
                  </a:lnTo>
                  <a:lnTo>
                    <a:pt x="5738169" y="539808"/>
                  </a:lnTo>
                  <a:lnTo>
                    <a:pt x="5809717" y="261378"/>
                  </a:lnTo>
                  <a:lnTo>
                    <a:pt x="5883650" y="188019"/>
                  </a:lnTo>
                  <a:lnTo>
                    <a:pt x="5955199" y="90905"/>
                  </a:lnTo>
                  <a:lnTo>
                    <a:pt x="6026747" y="0"/>
                  </a:lnTo>
                  <a:lnTo>
                    <a:pt x="6103065" y="227676"/>
                  </a:lnTo>
                  <a:lnTo>
                    <a:pt x="6169843" y="247567"/>
                  </a:lnTo>
                  <a:lnTo>
                    <a:pt x="6243777" y="328622"/>
                  </a:lnTo>
                  <a:lnTo>
                    <a:pt x="6310555" y="323387"/>
                  </a:lnTo>
                  <a:lnTo>
                    <a:pt x="6389258" y="266786"/>
                  </a:lnTo>
                  <a:lnTo>
                    <a:pt x="6460806" y="376357"/>
                  </a:lnTo>
                  <a:lnTo>
                    <a:pt x="6534740" y="425959"/>
                  </a:lnTo>
                  <a:lnTo>
                    <a:pt x="6608673" y="309775"/>
                  </a:lnTo>
                  <a:lnTo>
                    <a:pt x="6677836" y="218736"/>
                  </a:lnTo>
                  <a:lnTo>
                    <a:pt x="6754154" y="89314"/>
                  </a:lnTo>
                  <a:lnTo>
                    <a:pt x="6825702" y="182765"/>
                  </a:lnTo>
                  <a:lnTo>
                    <a:pt x="6894866" y="341993"/>
                  </a:lnTo>
                  <a:lnTo>
                    <a:pt x="6973569" y="494991"/>
                  </a:lnTo>
                  <a:lnTo>
                    <a:pt x="7042732" y="613552"/>
                  </a:lnTo>
                  <a:lnTo>
                    <a:pt x="7111895" y="678434"/>
                  </a:lnTo>
                  <a:lnTo>
                    <a:pt x="7188214" y="559765"/>
                  </a:lnTo>
                  <a:lnTo>
                    <a:pt x="7262147" y="613033"/>
                  </a:lnTo>
                  <a:lnTo>
                    <a:pt x="7328925" y="655895"/>
                  </a:lnTo>
                  <a:lnTo>
                    <a:pt x="7407628" y="735150"/>
                  </a:lnTo>
                  <a:lnTo>
                    <a:pt x="7479176" y="801985"/>
                  </a:lnTo>
                  <a:lnTo>
                    <a:pt x="7553110" y="911187"/>
                  </a:lnTo>
                  <a:lnTo>
                    <a:pt x="7627043" y="961576"/>
                  </a:lnTo>
                  <a:lnTo>
                    <a:pt x="7696206" y="1037669"/>
                  </a:lnTo>
                  <a:lnTo>
                    <a:pt x="7772524" y="892157"/>
                  </a:lnTo>
                  <a:lnTo>
                    <a:pt x="7846457" y="928902"/>
                  </a:lnTo>
                  <a:lnTo>
                    <a:pt x="7913236" y="928627"/>
                  </a:lnTo>
                  <a:lnTo>
                    <a:pt x="7987169" y="879776"/>
                  </a:lnTo>
                  <a:lnTo>
                    <a:pt x="8058717" y="959623"/>
                  </a:lnTo>
                  <a:lnTo>
                    <a:pt x="8130266" y="1135426"/>
                  </a:lnTo>
                  <a:lnTo>
                    <a:pt x="8204199" y="1272591"/>
                  </a:lnTo>
                  <a:lnTo>
                    <a:pt x="8278132" y="1310268"/>
                  </a:lnTo>
                  <a:lnTo>
                    <a:pt x="8347295" y="1404297"/>
                  </a:lnTo>
                </a:path>
              </a:pathLst>
            </a:custGeom>
            <a:ln w="27101" cap="flat">
              <a:solidFill>
                <a:srgbClr val="042336">
                  <a:alpha val="100000"/>
                </a:srgbClr>
              </a:solidFill>
              <a:prstDash val="solid"/>
              <a:round/>
            </a:ln>
          </p:spPr>
          <p:txBody>
            <a:bodyPr/>
            <a:lstStyle/>
            <a:p>
              <a:endParaRPr/>
            </a:p>
          </p:txBody>
        </p:sp>
        <p:sp>
          <p:nvSpPr>
            <p:cNvPr id="831" name="tx830"/>
            <p:cNvSpPr/>
            <p:nvPr/>
          </p:nvSpPr>
          <p:spPr>
            <a:xfrm>
              <a:off x="10200568" y="3461353"/>
              <a:ext cx="660945" cy="14160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Aug-2025</a:t>
              </a:r>
            </a:p>
          </p:txBody>
        </p:sp>
        <p:sp>
          <p:nvSpPr>
            <p:cNvPr id="832" name="tx831"/>
            <p:cNvSpPr/>
            <p:nvPr/>
          </p:nvSpPr>
          <p:spPr>
            <a:xfrm>
              <a:off x="1288789" y="4703062"/>
              <a:ext cx="135508"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833" name="tx832"/>
            <p:cNvSpPr/>
            <p:nvPr/>
          </p:nvSpPr>
          <p:spPr>
            <a:xfrm>
              <a:off x="1288789" y="3968261"/>
              <a:ext cx="135508"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a:t>
              </a:r>
            </a:p>
          </p:txBody>
        </p:sp>
        <p:sp>
          <p:nvSpPr>
            <p:cNvPr id="834" name="tx833"/>
            <p:cNvSpPr/>
            <p:nvPr/>
          </p:nvSpPr>
          <p:spPr>
            <a:xfrm>
              <a:off x="1339539" y="3231600"/>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835" name="tx834"/>
            <p:cNvSpPr/>
            <p:nvPr/>
          </p:nvSpPr>
          <p:spPr>
            <a:xfrm>
              <a:off x="1339539" y="2498659"/>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a:t>
              </a:r>
            </a:p>
          </p:txBody>
        </p:sp>
        <p:sp>
          <p:nvSpPr>
            <p:cNvPr id="836" name="tx835"/>
            <p:cNvSpPr/>
            <p:nvPr/>
          </p:nvSpPr>
          <p:spPr>
            <a:xfrm>
              <a:off x="1339539" y="1763858"/>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837" name="pl836"/>
            <p:cNvSpPr/>
            <p:nvPr/>
          </p:nvSpPr>
          <p:spPr>
            <a:xfrm>
              <a:off x="1486927" y="4758054"/>
              <a:ext cx="9416283" cy="0"/>
            </a:xfrm>
            <a:custGeom>
              <a:avLst/>
              <a:gdLst/>
              <a:ahLst/>
              <a:cxnLst/>
              <a:rect l="0" t="0" r="0" b="0"/>
              <a:pathLst>
                <a:path w="9416283">
                  <a:moveTo>
                    <a:pt x="0" y="0"/>
                  </a:moveTo>
                  <a:lnTo>
                    <a:pt x="9416283" y="0"/>
                  </a:lnTo>
                </a:path>
              </a:pathLst>
            </a:custGeom>
            <a:ln w="13550" cap="flat">
              <a:solidFill>
                <a:srgbClr val="000000">
                  <a:alpha val="100000"/>
                </a:srgbClr>
              </a:solidFill>
              <a:prstDash val="solid"/>
              <a:round/>
            </a:ln>
          </p:spPr>
          <p:txBody>
            <a:bodyPr/>
            <a:lstStyle/>
            <a:p>
              <a:endParaRPr/>
            </a:p>
          </p:txBody>
        </p:sp>
        <p:sp>
          <p:nvSpPr>
            <p:cNvPr id="838" name="pl837"/>
            <p:cNvSpPr/>
            <p:nvPr/>
          </p:nvSpPr>
          <p:spPr>
            <a:xfrm>
              <a:off x="1786494" y="4758054"/>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839" name="pl838"/>
            <p:cNvSpPr/>
            <p:nvPr/>
          </p:nvSpPr>
          <p:spPr>
            <a:xfrm>
              <a:off x="3529887" y="4758054"/>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840" name="pl839"/>
            <p:cNvSpPr/>
            <p:nvPr/>
          </p:nvSpPr>
          <p:spPr>
            <a:xfrm>
              <a:off x="5270894" y="4758054"/>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841" name="pl840"/>
            <p:cNvSpPr/>
            <p:nvPr/>
          </p:nvSpPr>
          <p:spPr>
            <a:xfrm>
              <a:off x="7014286" y="4758054"/>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842" name="pl841"/>
            <p:cNvSpPr/>
            <p:nvPr/>
          </p:nvSpPr>
          <p:spPr>
            <a:xfrm>
              <a:off x="8755294" y="4758054"/>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843" name="tx842"/>
            <p:cNvSpPr/>
            <p:nvPr/>
          </p:nvSpPr>
          <p:spPr>
            <a:xfrm>
              <a:off x="1616979" y="4853052"/>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844" name="tx843"/>
            <p:cNvSpPr/>
            <p:nvPr/>
          </p:nvSpPr>
          <p:spPr>
            <a:xfrm>
              <a:off x="3360372" y="4852978"/>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845" name="tx844"/>
            <p:cNvSpPr/>
            <p:nvPr/>
          </p:nvSpPr>
          <p:spPr>
            <a:xfrm>
              <a:off x="5101379" y="4853052"/>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846" name="tx845"/>
            <p:cNvSpPr/>
            <p:nvPr/>
          </p:nvSpPr>
          <p:spPr>
            <a:xfrm>
              <a:off x="6844771" y="4853052"/>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847" name="tx846"/>
            <p:cNvSpPr/>
            <p:nvPr/>
          </p:nvSpPr>
          <p:spPr>
            <a:xfrm>
              <a:off x="8585779" y="4853052"/>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848" name="rc847"/>
            <p:cNvSpPr/>
            <p:nvPr/>
          </p:nvSpPr>
          <p:spPr>
            <a:xfrm>
              <a:off x="4319820" y="5341262"/>
              <a:ext cx="201456" cy="201456"/>
            </a:xfrm>
            <a:prstGeom prst="rect">
              <a:avLst/>
            </a:prstGeom>
            <a:solidFill>
              <a:srgbClr val="374C9B">
                <a:alpha val="69803"/>
              </a:srgbClr>
            </a:solidFill>
          </p:spPr>
          <p:txBody>
            <a:bodyPr/>
            <a:lstStyle/>
            <a:p>
              <a:endParaRPr/>
            </a:p>
          </p:txBody>
        </p:sp>
        <p:sp>
          <p:nvSpPr>
            <p:cNvPr id="849" name="rc848"/>
            <p:cNvSpPr/>
            <p:nvPr/>
          </p:nvSpPr>
          <p:spPr>
            <a:xfrm>
              <a:off x="4319820" y="5630307"/>
              <a:ext cx="201456" cy="201456"/>
            </a:xfrm>
            <a:prstGeom prst="rect">
              <a:avLst/>
            </a:prstGeom>
            <a:solidFill>
              <a:srgbClr val="6C8F98">
                <a:alpha val="69803"/>
              </a:srgbClr>
            </a:solidFill>
          </p:spPr>
          <p:txBody>
            <a:bodyPr/>
            <a:lstStyle/>
            <a:p>
              <a:endParaRPr/>
            </a:p>
          </p:txBody>
        </p:sp>
        <p:sp>
          <p:nvSpPr>
            <p:cNvPr id="850" name="rc849"/>
            <p:cNvSpPr/>
            <p:nvPr/>
          </p:nvSpPr>
          <p:spPr>
            <a:xfrm>
              <a:off x="5399164" y="5341262"/>
              <a:ext cx="201456" cy="201456"/>
            </a:xfrm>
            <a:prstGeom prst="rect">
              <a:avLst/>
            </a:prstGeom>
            <a:solidFill>
              <a:srgbClr val="C3E5F0">
                <a:alpha val="69803"/>
              </a:srgbClr>
            </a:solidFill>
          </p:spPr>
          <p:txBody>
            <a:bodyPr/>
            <a:lstStyle/>
            <a:p>
              <a:endParaRPr/>
            </a:p>
          </p:txBody>
        </p:sp>
        <p:sp>
          <p:nvSpPr>
            <p:cNvPr id="851" name="rc850"/>
            <p:cNvSpPr/>
            <p:nvPr/>
          </p:nvSpPr>
          <p:spPr>
            <a:xfrm>
              <a:off x="5399164" y="5630307"/>
              <a:ext cx="201456" cy="201456"/>
            </a:xfrm>
            <a:prstGeom prst="rect">
              <a:avLst/>
            </a:prstGeom>
            <a:solidFill>
              <a:srgbClr val="FFD700">
                <a:alpha val="69803"/>
              </a:srgbClr>
            </a:solidFill>
          </p:spPr>
          <p:txBody>
            <a:bodyPr/>
            <a:lstStyle/>
            <a:p>
              <a:endParaRPr/>
            </a:p>
          </p:txBody>
        </p:sp>
        <p:sp>
          <p:nvSpPr>
            <p:cNvPr id="852" name="rc851"/>
            <p:cNvSpPr/>
            <p:nvPr/>
          </p:nvSpPr>
          <p:spPr>
            <a:xfrm>
              <a:off x="6047894" y="5341262"/>
              <a:ext cx="201456" cy="201456"/>
            </a:xfrm>
            <a:prstGeom prst="rect">
              <a:avLst/>
            </a:prstGeom>
            <a:solidFill>
              <a:srgbClr val="F67F4C">
                <a:alpha val="69803"/>
              </a:srgbClr>
            </a:solidFill>
          </p:spPr>
          <p:txBody>
            <a:bodyPr/>
            <a:lstStyle/>
            <a:p>
              <a:endParaRPr/>
            </a:p>
          </p:txBody>
        </p:sp>
        <p:sp>
          <p:nvSpPr>
            <p:cNvPr id="853" name="rc852"/>
            <p:cNvSpPr/>
            <p:nvPr/>
          </p:nvSpPr>
          <p:spPr>
            <a:xfrm>
              <a:off x="6047894" y="5630307"/>
              <a:ext cx="201456" cy="201456"/>
            </a:xfrm>
            <a:prstGeom prst="rect">
              <a:avLst/>
            </a:prstGeom>
            <a:solidFill>
              <a:srgbClr val="A40026">
                <a:alpha val="69803"/>
              </a:srgbClr>
            </a:solidFill>
          </p:spPr>
          <p:txBody>
            <a:bodyPr/>
            <a:lstStyle/>
            <a:p>
              <a:endParaRPr/>
            </a:p>
          </p:txBody>
        </p:sp>
        <p:sp>
          <p:nvSpPr>
            <p:cNvPr id="854" name="rc853"/>
            <p:cNvSpPr/>
            <p:nvPr/>
          </p:nvSpPr>
          <p:spPr>
            <a:xfrm>
              <a:off x="7141045" y="5341262"/>
              <a:ext cx="201456" cy="201456"/>
            </a:xfrm>
            <a:prstGeom prst="rect">
              <a:avLst/>
            </a:prstGeom>
            <a:solidFill>
              <a:srgbClr val="556B2F">
                <a:alpha val="69803"/>
              </a:srgbClr>
            </a:solidFill>
          </p:spPr>
          <p:txBody>
            <a:bodyPr/>
            <a:lstStyle/>
            <a:p>
              <a:endParaRPr/>
            </a:p>
          </p:txBody>
        </p:sp>
        <p:sp>
          <p:nvSpPr>
            <p:cNvPr id="855" name="tx854"/>
            <p:cNvSpPr/>
            <p:nvPr/>
          </p:nvSpPr>
          <p:spPr>
            <a:xfrm>
              <a:off x="4599865" y="5377324"/>
              <a:ext cx="720710" cy="104393"/>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Roboto"/>
                  <a:cs typeface="Roboto"/>
                </a:rPr>
                <a:t>10 Yr Treasury</a:t>
              </a:r>
            </a:p>
          </p:txBody>
        </p:sp>
        <p:sp>
          <p:nvSpPr>
            <p:cNvPr id="856" name="tx855"/>
            <p:cNvSpPr/>
            <p:nvPr/>
          </p:nvSpPr>
          <p:spPr>
            <a:xfrm>
              <a:off x="4599865" y="5691307"/>
              <a:ext cx="208895" cy="79454"/>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Roboto"/>
                  <a:cs typeface="Roboto"/>
                </a:rPr>
                <a:t>BBB</a:t>
              </a:r>
            </a:p>
          </p:txBody>
        </p:sp>
        <p:sp>
          <p:nvSpPr>
            <p:cNvPr id="857" name="tx856"/>
            <p:cNvSpPr/>
            <p:nvPr/>
          </p:nvSpPr>
          <p:spPr>
            <a:xfrm>
              <a:off x="5679209" y="5396805"/>
              <a:ext cx="290095" cy="8491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Roboto"/>
                  <a:cs typeface="Roboto"/>
                </a:rPr>
                <a:t>Dollar</a:t>
              </a:r>
            </a:p>
          </p:txBody>
        </p:sp>
        <p:sp>
          <p:nvSpPr>
            <p:cNvPr id="858" name="tx857"/>
            <p:cNvSpPr/>
            <p:nvPr/>
          </p:nvSpPr>
          <p:spPr>
            <a:xfrm>
              <a:off x="5679209" y="5691307"/>
              <a:ext cx="192414" cy="79454"/>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Roboto"/>
                  <a:cs typeface="Roboto"/>
                </a:rPr>
                <a:t>FFR</a:t>
              </a:r>
            </a:p>
          </p:txBody>
        </p:sp>
        <p:sp>
          <p:nvSpPr>
            <p:cNvPr id="859" name="tx858"/>
            <p:cNvSpPr/>
            <p:nvPr/>
          </p:nvSpPr>
          <p:spPr>
            <a:xfrm>
              <a:off x="6327939" y="5400080"/>
              <a:ext cx="660737" cy="81637"/>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Roboto"/>
                  <a:cs typeface="Roboto"/>
                </a:rPr>
                <a:t>House Prices</a:t>
              </a:r>
            </a:p>
          </p:txBody>
        </p:sp>
        <p:sp>
          <p:nvSpPr>
            <p:cNvPr id="860" name="tx859"/>
            <p:cNvSpPr/>
            <p:nvPr/>
          </p:nvSpPr>
          <p:spPr>
            <a:xfrm>
              <a:off x="6327939" y="5668006"/>
              <a:ext cx="734516" cy="102755"/>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Roboto"/>
                  <a:cs typeface="Roboto"/>
                </a:rPr>
                <a:t>Mortgage Rate</a:t>
              </a:r>
            </a:p>
          </p:txBody>
        </p:sp>
        <p:sp>
          <p:nvSpPr>
            <p:cNvPr id="861" name="tx860"/>
            <p:cNvSpPr/>
            <p:nvPr/>
          </p:nvSpPr>
          <p:spPr>
            <a:xfrm>
              <a:off x="7421090" y="5396805"/>
              <a:ext cx="658227" cy="84911"/>
            </a:xfrm>
            <a:prstGeom prst="rect">
              <a:avLst/>
            </a:prstGeom>
            <a:noFill/>
          </p:spPr>
          <p:txBody>
            <a:bodyPr wrap="none" lIns="0" tIns="0" rIns="0" bIns="0" anchor="ctr" anchorCtr="1"/>
            <a:lstStyle/>
            <a:p>
              <a:pPr marL="0" marR="0" indent="0" algn="l">
                <a:lnSpc>
                  <a:spcPts val="880"/>
                </a:lnSpc>
                <a:spcBef>
                  <a:spcPts val="0"/>
                </a:spcBef>
                <a:spcAft>
                  <a:spcPts val="0"/>
                </a:spcAft>
              </a:pPr>
              <a:r>
                <a:rPr sz="880">
                  <a:solidFill>
                    <a:srgbClr val="000000">
                      <a:alpha val="100000"/>
                    </a:srgbClr>
                  </a:solidFill>
                  <a:latin typeface="Roboto"/>
                  <a:cs typeface="Roboto"/>
                </a:rPr>
                <a:t>Stock Market</a:t>
              </a:r>
            </a:p>
          </p:txBody>
        </p:sp>
        <p:sp>
          <p:nvSpPr>
            <p:cNvPr id="862" name="tx861"/>
            <p:cNvSpPr/>
            <p:nvPr/>
          </p:nvSpPr>
          <p:spPr>
            <a:xfrm>
              <a:off x="1589414" y="1464738"/>
              <a:ext cx="471680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(Contributions to GDP growth over the next year, percent; &gt;0 means restrictive)</a:t>
              </a:r>
            </a:p>
          </p:txBody>
        </p:sp>
        <p:sp>
          <p:nvSpPr>
            <p:cNvPr id="863" name="tx862"/>
            <p:cNvSpPr/>
            <p:nvPr/>
          </p:nvSpPr>
          <p:spPr>
            <a:xfrm>
              <a:off x="1288789" y="1239462"/>
              <a:ext cx="4773290"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Financial conditions impulse on growth components</a:t>
              </a:r>
            </a:p>
          </p:txBody>
        </p:sp>
        <p:sp>
          <p:nvSpPr>
            <p:cNvPr id="864" name="tx863"/>
            <p:cNvSpPr/>
            <p:nvPr/>
          </p:nvSpPr>
          <p:spPr>
            <a:xfrm>
              <a:off x="1288789" y="5970341"/>
              <a:ext cx="2570708" cy="11794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Federal Reserve Board of Governors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t>Fed funds rate path</a:t>
            </a:r>
          </a:p>
        </p:txBody>
      </p:sp>
      <p:grpSp>
        <p:nvGrpSpPr>
          <p:cNvPr id="3" name="Chart Placeholder 9"/>
          <p:cNvGrpSpPr/>
          <p:nvPr/>
        </p:nvGrpSpPr>
        <p:grpSpPr>
          <a:xfrm>
            <a:off x="1219200" y="1209964"/>
            <a:ext cx="9753600" cy="4980432"/>
            <a:chOff x="1219200" y="1209964"/>
            <a:chExt cx="9753600"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1"/>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36176" y="554491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36176" y="492390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36176" y="430289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36176" y="368188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436176" y="306087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436176" y="243986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2" name="pl11"/>
            <p:cNvSpPr/>
            <p:nvPr/>
          </p:nvSpPr>
          <p:spPr>
            <a:xfrm>
              <a:off x="1436176" y="1818850"/>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3" name="pl12"/>
            <p:cNvSpPr/>
            <p:nvPr/>
          </p:nvSpPr>
          <p:spPr>
            <a:xfrm>
              <a:off x="1866496" y="2206982"/>
              <a:ext cx="4657500" cy="3260302"/>
            </a:xfrm>
            <a:custGeom>
              <a:avLst/>
              <a:gdLst/>
              <a:ahLst/>
              <a:cxnLst/>
              <a:rect l="0" t="0" r="0" b="0"/>
              <a:pathLst>
                <a:path w="4657500" h="3260302">
                  <a:moveTo>
                    <a:pt x="0" y="3260302"/>
                  </a:moveTo>
                  <a:lnTo>
                    <a:pt x="23287" y="3260302"/>
                  </a:lnTo>
                  <a:lnTo>
                    <a:pt x="46575" y="3260302"/>
                  </a:lnTo>
                  <a:lnTo>
                    <a:pt x="69862" y="3260302"/>
                  </a:lnTo>
                  <a:lnTo>
                    <a:pt x="93150" y="3260302"/>
                  </a:lnTo>
                  <a:lnTo>
                    <a:pt x="116437" y="3260302"/>
                  </a:lnTo>
                  <a:lnTo>
                    <a:pt x="139725" y="3260302"/>
                  </a:lnTo>
                  <a:lnTo>
                    <a:pt x="163012" y="3260302"/>
                  </a:lnTo>
                  <a:lnTo>
                    <a:pt x="186300" y="3260302"/>
                  </a:lnTo>
                  <a:lnTo>
                    <a:pt x="209587" y="3260302"/>
                  </a:lnTo>
                  <a:lnTo>
                    <a:pt x="232875" y="3260302"/>
                  </a:lnTo>
                  <a:lnTo>
                    <a:pt x="256162" y="3260302"/>
                  </a:lnTo>
                  <a:lnTo>
                    <a:pt x="279450" y="3260302"/>
                  </a:lnTo>
                  <a:lnTo>
                    <a:pt x="302737" y="3260302"/>
                  </a:lnTo>
                  <a:lnTo>
                    <a:pt x="326025" y="3260302"/>
                  </a:lnTo>
                  <a:lnTo>
                    <a:pt x="349312" y="3260302"/>
                  </a:lnTo>
                  <a:lnTo>
                    <a:pt x="372600" y="3105050"/>
                  </a:lnTo>
                  <a:lnTo>
                    <a:pt x="395887" y="3105050"/>
                  </a:lnTo>
                  <a:lnTo>
                    <a:pt x="419175" y="3105050"/>
                  </a:lnTo>
                  <a:lnTo>
                    <a:pt x="442462" y="3105050"/>
                  </a:lnTo>
                  <a:lnTo>
                    <a:pt x="465750" y="3105050"/>
                  </a:lnTo>
                  <a:lnTo>
                    <a:pt x="489037" y="3105050"/>
                  </a:lnTo>
                  <a:lnTo>
                    <a:pt x="512325" y="3105050"/>
                  </a:lnTo>
                  <a:lnTo>
                    <a:pt x="535612" y="2794545"/>
                  </a:lnTo>
                  <a:lnTo>
                    <a:pt x="558900" y="2794545"/>
                  </a:lnTo>
                  <a:lnTo>
                    <a:pt x="582187" y="2794545"/>
                  </a:lnTo>
                  <a:lnTo>
                    <a:pt x="605475" y="2794545"/>
                  </a:lnTo>
                  <a:lnTo>
                    <a:pt x="628762" y="2794545"/>
                  </a:lnTo>
                  <a:lnTo>
                    <a:pt x="652050" y="2794545"/>
                  </a:lnTo>
                  <a:lnTo>
                    <a:pt x="675337" y="2328787"/>
                  </a:lnTo>
                  <a:lnTo>
                    <a:pt x="698625" y="2328787"/>
                  </a:lnTo>
                  <a:lnTo>
                    <a:pt x="721912" y="2328787"/>
                  </a:lnTo>
                  <a:lnTo>
                    <a:pt x="745200" y="2328787"/>
                  </a:lnTo>
                  <a:lnTo>
                    <a:pt x="768487" y="2328787"/>
                  </a:lnTo>
                  <a:lnTo>
                    <a:pt x="791775" y="2328787"/>
                  </a:lnTo>
                  <a:lnTo>
                    <a:pt x="815062" y="1863030"/>
                  </a:lnTo>
                  <a:lnTo>
                    <a:pt x="838350" y="1863030"/>
                  </a:lnTo>
                  <a:lnTo>
                    <a:pt x="861637" y="1863030"/>
                  </a:lnTo>
                  <a:lnTo>
                    <a:pt x="884925" y="1863030"/>
                  </a:lnTo>
                  <a:lnTo>
                    <a:pt x="908212" y="1863030"/>
                  </a:lnTo>
                  <a:lnTo>
                    <a:pt x="931500" y="1863030"/>
                  </a:lnTo>
                  <a:lnTo>
                    <a:pt x="954787" y="1863030"/>
                  </a:lnTo>
                  <a:lnTo>
                    <a:pt x="978075" y="1863030"/>
                  </a:lnTo>
                  <a:lnTo>
                    <a:pt x="1001362" y="1397272"/>
                  </a:lnTo>
                  <a:lnTo>
                    <a:pt x="1024650" y="1397272"/>
                  </a:lnTo>
                  <a:lnTo>
                    <a:pt x="1047937" y="1397272"/>
                  </a:lnTo>
                  <a:lnTo>
                    <a:pt x="1071225" y="1397272"/>
                  </a:lnTo>
                  <a:lnTo>
                    <a:pt x="1094512" y="1397272"/>
                  </a:lnTo>
                  <a:lnTo>
                    <a:pt x="1117800" y="1397272"/>
                  </a:lnTo>
                  <a:lnTo>
                    <a:pt x="1141087" y="931515"/>
                  </a:lnTo>
                  <a:lnTo>
                    <a:pt x="1164375" y="931515"/>
                  </a:lnTo>
                  <a:lnTo>
                    <a:pt x="1187662" y="931515"/>
                  </a:lnTo>
                  <a:lnTo>
                    <a:pt x="1210950" y="931515"/>
                  </a:lnTo>
                  <a:lnTo>
                    <a:pt x="1234237" y="931515"/>
                  </a:lnTo>
                  <a:lnTo>
                    <a:pt x="1257525" y="931515"/>
                  </a:lnTo>
                  <a:lnTo>
                    <a:pt x="1280812" y="621010"/>
                  </a:lnTo>
                  <a:lnTo>
                    <a:pt x="1304100" y="621010"/>
                  </a:lnTo>
                  <a:lnTo>
                    <a:pt x="1327387" y="621010"/>
                  </a:lnTo>
                  <a:lnTo>
                    <a:pt x="1350675" y="621010"/>
                  </a:lnTo>
                  <a:lnTo>
                    <a:pt x="1373962" y="621010"/>
                  </a:lnTo>
                  <a:lnTo>
                    <a:pt x="1397250" y="621010"/>
                  </a:lnTo>
                  <a:lnTo>
                    <a:pt x="1420537" y="621010"/>
                  </a:lnTo>
                  <a:lnTo>
                    <a:pt x="1443825" y="465757"/>
                  </a:lnTo>
                  <a:lnTo>
                    <a:pt x="1467112" y="465757"/>
                  </a:lnTo>
                  <a:lnTo>
                    <a:pt x="1490400" y="465757"/>
                  </a:lnTo>
                  <a:lnTo>
                    <a:pt x="1513687" y="465757"/>
                  </a:lnTo>
                  <a:lnTo>
                    <a:pt x="1536975" y="465757"/>
                  </a:lnTo>
                  <a:lnTo>
                    <a:pt x="1560262" y="465757"/>
                  </a:lnTo>
                  <a:lnTo>
                    <a:pt x="1583550" y="465757"/>
                  </a:lnTo>
                  <a:lnTo>
                    <a:pt x="1606837" y="310505"/>
                  </a:lnTo>
                  <a:lnTo>
                    <a:pt x="1630125" y="310505"/>
                  </a:lnTo>
                  <a:lnTo>
                    <a:pt x="1653412" y="310505"/>
                  </a:lnTo>
                  <a:lnTo>
                    <a:pt x="1676700" y="310505"/>
                  </a:lnTo>
                  <a:lnTo>
                    <a:pt x="1699987" y="310505"/>
                  </a:lnTo>
                  <a:lnTo>
                    <a:pt x="1723275" y="310505"/>
                  </a:lnTo>
                  <a:lnTo>
                    <a:pt x="1746562" y="155252"/>
                  </a:lnTo>
                  <a:lnTo>
                    <a:pt x="1769850" y="155252"/>
                  </a:lnTo>
                  <a:lnTo>
                    <a:pt x="1793137" y="155252"/>
                  </a:lnTo>
                  <a:lnTo>
                    <a:pt x="1816425" y="155252"/>
                  </a:lnTo>
                  <a:lnTo>
                    <a:pt x="1839712" y="155252"/>
                  </a:lnTo>
                  <a:lnTo>
                    <a:pt x="1863000" y="155252"/>
                  </a:lnTo>
                  <a:lnTo>
                    <a:pt x="1886287" y="155252"/>
                  </a:lnTo>
                  <a:lnTo>
                    <a:pt x="1909575" y="155252"/>
                  </a:lnTo>
                  <a:lnTo>
                    <a:pt x="1932862" y="155252"/>
                  </a:lnTo>
                  <a:lnTo>
                    <a:pt x="1956150" y="155252"/>
                  </a:lnTo>
                  <a:lnTo>
                    <a:pt x="1979437" y="155252"/>
                  </a:lnTo>
                  <a:lnTo>
                    <a:pt x="2002725" y="155252"/>
                  </a:lnTo>
                  <a:lnTo>
                    <a:pt x="2026012" y="0"/>
                  </a:lnTo>
                  <a:lnTo>
                    <a:pt x="2049300" y="0"/>
                  </a:lnTo>
                  <a:lnTo>
                    <a:pt x="2072587" y="0"/>
                  </a:lnTo>
                  <a:lnTo>
                    <a:pt x="2095875" y="0"/>
                  </a:lnTo>
                  <a:lnTo>
                    <a:pt x="2119162" y="0"/>
                  </a:lnTo>
                  <a:lnTo>
                    <a:pt x="2142450" y="0"/>
                  </a:lnTo>
                  <a:lnTo>
                    <a:pt x="2165737" y="0"/>
                  </a:lnTo>
                  <a:lnTo>
                    <a:pt x="2189025" y="0"/>
                  </a:lnTo>
                  <a:lnTo>
                    <a:pt x="2212312" y="0"/>
                  </a:lnTo>
                  <a:lnTo>
                    <a:pt x="2235600" y="0"/>
                  </a:lnTo>
                  <a:lnTo>
                    <a:pt x="2258887" y="0"/>
                  </a:lnTo>
                  <a:lnTo>
                    <a:pt x="2282175" y="0"/>
                  </a:lnTo>
                  <a:lnTo>
                    <a:pt x="2305462" y="0"/>
                  </a:lnTo>
                  <a:lnTo>
                    <a:pt x="2328750" y="0"/>
                  </a:lnTo>
                  <a:lnTo>
                    <a:pt x="2352037" y="0"/>
                  </a:lnTo>
                  <a:lnTo>
                    <a:pt x="2375325" y="0"/>
                  </a:lnTo>
                  <a:lnTo>
                    <a:pt x="2398612" y="0"/>
                  </a:lnTo>
                  <a:lnTo>
                    <a:pt x="2421900" y="0"/>
                  </a:lnTo>
                  <a:lnTo>
                    <a:pt x="2445187" y="0"/>
                  </a:lnTo>
                  <a:lnTo>
                    <a:pt x="2468475" y="0"/>
                  </a:lnTo>
                  <a:lnTo>
                    <a:pt x="2491762" y="0"/>
                  </a:lnTo>
                  <a:lnTo>
                    <a:pt x="2515050" y="0"/>
                  </a:lnTo>
                  <a:lnTo>
                    <a:pt x="2538337" y="0"/>
                  </a:lnTo>
                  <a:lnTo>
                    <a:pt x="2561625" y="0"/>
                  </a:lnTo>
                  <a:lnTo>
                    <a:pt x="2584912" y="0"/>
                  </a:lnTo>
                  <a:lnTo>
                    <a:pt x="2608200" y="0"/>
                  </a:lnTo>
                  <a:lnTo>
                    <a:pt x="2631487" y="0"/>
                  </a:lnTo>
                  <a:lnTo>
                    <a:pt x="2654775" y="0"/>
                  </a:lnTo>
                  <a:lnTo>
                    <a:pt x="2678062" y="0"/>
                  </a:lnTo>
                  <a:lnTo>
                    <a:pt x="2701350" y="0"/>
                  </a:lnTo>
                  <a:lnTo>
                    <a:pt x="2724637" y="0"/>
                  </a:lnTo>
                  <a:lnTo>
                    <a:pt x="2747925" y="0"/>
                  </a:lnTo>
                  <a:lnTo>
                    <a:pt x="2771212" y="0"/>
                  </a:lnTo>
                  <a:lnTo>
                    <a:pt x="2794500" y="0"/>
                  </a:lnTo>
                  <a:lnTo>
                    <a:pt x="2817787" y="0"/>
                  </a:lnTo>
                  <a:lnTo>
                    <a:pt x="2841075" y="0"/>
                  </a:lnTo>
                  <a:lnTo>
                    <a:pt x="2864362" y="0"/>
                  </a:lnTo>
                  <a:lnTo>
                    <a:pt x="2887650" y="0"/>
                  </a:lnTo>
                  <a:lnTo>
                    <a:pt x="2910937" y="0"/>
                  </a:lnTo>
                  <a:lnTo>
                    <a:pt x="2934225" y="0"/>
                  </a:lnTo>
                  <a:lnTo>
                    <a:pt x="2957512" y="0"/>
                  </a:lnTo>
                  <a:lnTo>
                    <a:pt x="2980800" y="0"/>
                  </a:lnTo>
                  <a:lnTo>
                    <a:pt x="3004087" y="0"/>
                  </a:lnTo>
                  <a:lnTo>
                    <a:pt x="3027375" y="0"/>
                  </a:lnTo>
                  <a:lnTo>
                    <a:pt x="3050662" y="0"/>
                  </a:lnTo>
                  <a:lnTo>
                    <a:pt x="3073950" y="0"/>
                  </a:lnTo>
                  <a:lnTo>
                    <a:pt x="3097237" y="0"/>
                  </a:lnTo>
                  <a:lnTo>
                    <a:pt x="3120525" y="0"/>
                  </a:lnTo>
                  <a:lnTo>
                    <a:pt x="3143812" y="0"/>
                  </a:lnTo>
                  <a:lnTo>
                    <a:pt x="3167100" y="0"/>
                  </a:lnTo>
                  <a:lnTo>
                    <a:pt x="3190387" y="0"/>
                  </a:lnTo>
                  <a:lnTo>
                    <a:pt x="3213675" y="0"/>
                  </a:lnTo>
                  <a:lnTo>
                    <a:pt x="3236962" y="0"/>
                  </a:lnTo>
                  <a:lnTo>
                    <a:pt x="3260250" y="0"/>
                  </a:lnTo>
                  <a:lnTo>
                    <a:pt x="3283537" y="0"/>
                  </a:lnTo>
                  <a:lnTo>
                    <a:pt x="3306825" y="0"/>
                  </a:lnTo>
                  <a:lnTo>
                    <a:pt x="3330112" y="0"/>
                  </a:lnTo>
                  <a:lnTo>
                    <a:pt x="3353400" y="0"/>
                  </a:lnTo>
                  <a:lnTo>
                    <a:pt x="3376687" y="0"/>
                  </a:lnTo>
                  <a:lnTo>
                    <a:pt x="3399975" y="0"/>
                  </a:lnTo>
                  <a:lnTo>
                    <a:pt x="3423262" y="310505"/>
                  </a:lnTo>
                  <a:lnTo>
                    <a:pt x="3446550" y="310505"/>
                  </a:lnTo>
                  <a:lnTo>
                    <a:pt x="3469837" y="310505"/>
                  </a:lnTo>
                  <a:lnTo>
                    <a:pt x="3493125" y="310505"/>
                  </a:lnTo>
                  <a:lnTo>
                    <a:pt x="3516412" y="310505"/>
                  </a:lnTo>
                  <a:lnTo>
                    <a:pt x="3539700" y="310505"/>
                  </a:lnTo>
                  <a:lnTo>
                    <a:pt x="3562987" y="310505"/>
                  </a:lnTo>
                  <a:lnTo>
                    <a:pt x="3586275" y="465757"/>
                  </a:lnTo>
                  <a:lnTo>
                    <a:pt x="3609562" y="465757"/>
                  </a:lnTo>
                  <a:lnTo>
                    <a:pt x="3632850" y="465757"/>
                  </a:lnTo>
                  <a:lnTo>
                    <a:pt x="3656137" y="465757"/>
                  </a:lnTo>
                  <a:lnTo>
                    <a:pt x="3679425" y="465757"/>
                  </a:lnTo>
                  <a:lnTo>
                    <a:pt x="3702712" y="465757"/>
                  </a:lnTo>
                  <a:lnTo>
                    <a:pt x="3726000" y="621010"/>
                  </a:lnTo>
                  <a:lnTo>
                    <a:pt x="3749287" y="621010"/>
                  </a:lnTo>
                  <a:lnTo>
                    <a:pt x="3772575" y="621010"/>
                  </a:lnTo>
                  <a:lnTo>
                    <a:pt x="3795862" y="621010"/>
                  </a:lnTo>
                  <a:lnTo>
                    <a:pt x="3819150" y="621010"/>
                  </a:lnTo>
                  <a:lnTo>
                    <a:pt x="3842437" y="621010"/>
                  </a:lnTo>
                  <a:lnTo>
                    <a:pt x="3865725" y="621010"/>
                  </a:lnTo>
                  <a:lnTo>
                    <a:pt x="3889012" y="621010"/>
                  </a:lnTo>
                  <a:lnTo>
                    <a:pt x="3912300" y="621010"/>
                  </a:lnTo>
                  <a:lnTo>
                    <a:pt x="3935587" y="621010"/>
                  </a:lnTo>
                  <a:lnTo>
                    <a:pt x="3958875" y="621010"/>
                  </a:lnTo>
                  <a:lnTo>
                    <a:pt x="3982162" y="621010"/>
                  </a:lnTo>
                  <a:lnTo>
                    <a:pt x="4005450" y="621010"/>
                  </a:lnTo>
                  <a:lnTo>
                    <a:pt x="4028737" y="621010"/>
                  </a:lnTo>
                  <a:lnTo>
                    <a:pt x="4052025" y="621010"/>
                  </a:lnTo>
                  <a:lnTo>
                    <a:pt x="4075312" y="621010"/>
                  </a:lnTo>
                  <a:lnTo>
                    <a:pt x="4098600" y="621010"/>
                  </a:lnTo>
                  <a:lnTo>
                    <a:pt x="4121887" y="621010"/>
                  </a:lnTo>
                  <a:lnTo>
                    <a:pt x="4145175" y="621010"/>
                  </a:lnTo>
                  <a:lnTo>
                    <a:pt x="4168462" y="621010"/>
                  </a:lnTo>
                  <a:lnTo>
                    <a:pt x="4191750" y="621010"/>
                  </a:lnTo>
                  <a:lnTo>
                    <a:pt x="4215037" y="621010"/>
                  </a:lnTo>
                  <a:lnTo>
                    <a:pt x="4238325" y="621010"/>
                  </a:lnTo>
                  <a:lnTo>
                    <a:pt x="4261612" y="621010"/>
                  </a:lnTo>
                  <a:lnTo>
                    <a:pt x="4284900" y="621010"/>
                  </a:lnTo>
                  <a:lnTo>
                    <a:pt x="4308187" y="621010"/>
                  </a:lnTo>
                  <a:lnTo>
                    <a:pt x="4331475" y="621010"/>
                  </a:lnTo>
                  <a:lnTo>
                    <a:pt x="4354762" y="621010"/>
                  </a:lnTo>
                  <a:lnTo>
                    <a:pt x="4378050" y="621010"/>
                  </a:lnTo>
                  <a:lnTo>
                    <a:pt x="4401337" y="621010"/>
                  </a:lnTo>
                  <a:lnTo>
                    <a:pt x="4424625" y="621010"/>
                  </a:lnTo>
                  <a:lnTo>
                    <a:pt x="4447912" y="621010"/>
                  </a:lnTo>
                  <a:lnTo>
                    <a:pt x="4471200" y="621010"/>
                  </a:lnTo>
                  <a:lnTo>
                    <a:pt x="4494487" y="621010"/>
                  </a:lnTo>
                  <a:lnTo>
                    <a:pt x="4517775" y="621010"/>
                  </a:lnTo>
                  <a:lnTo>
                    <a:pt x="4541062" y="621010"/>
                  </a:lnTo>
                  <a:lnTo>
                    <a:pt x="4564350" y="621010"/>
                  </a:lnTo>
                  <a:lnTo>
                    <a:pt x="4587637" y="621010"/>
                  </a:lnTo>
                  <a:lnTo>
                    <a:pt x="4610925" y="621010"/>
                  </a:lnTo>
                  <a:lnTo>
                    <a:pt x="4634212" y="776262"/>
                  </a:lnTo>
                  <a:lnTo>
                    <a:pt x="4657500" y="776262"/>
                  </a:lnTo>
                </a:path>
              </a:pathLst>
            </a:custGeom>
            <a:ln w="27101" cap="flat">
              <a:solidFill>
                <a:srgbClr val="000000">
                  <a:alpha val="100000"/>
                </a:srgbClr>
              </a:solidFill>
              <a:prstDash val="solid"/>
              <a:round/>
            </a:ln>
          </p:spPr>
          <p:txBody>
            <a:bodyPr/>
            <a:lstStyle/>
            <a:p>
              <a:endParaRPr/>
            </a:p>
          </p:txBody>
        </p:sp>
        <p:sp>
          <p:nvSpPr>
            <p:cNvPr id="14" name="pl13"/>
            <p:cNvSpPr/>
            <p:nvPr/>
          </p:nvSpPr>
          <p:spPr>
            <a:xfrm>
              <a:off x="6523996" y="2983244"/>
              <a:ext cx="3948894" cy="636535"/>
            </a:xfrm>
            <a:custGeom>
              <a:avLst/>
              <a:gdLst/>
              <a:ahLst/>
              <a:cxnLst/>
              <a:rect l="0" t="0" r="0" b="0"/>
              <a:pathLst>
                <a:path w="3948894" h="636535">
                  <a:moveTo>
                    <a:pt x="0" y="0"/>
                  </a:moveTo>
                  <a:lnTo>
                    <a:pt x="302737" y="326030"/>
                  </a:lnTo>
                  <a:lnTo>
                    <a:pt x="1517014" y="450232"/>
                  </a:lnTo>
                  <a:lnTo>
                    <a:pt x="2731291" y="636535"/>
                  </a:lnTo>
                  <a:lnTo>
                    <a:pt x="3948894" y="636535"/>
                  </a:lnTo>
                </a:path>
              </a:pathLst>
            </a:custGeom>
            <a:ln w="27101" cap="flat">
              <a:solidFill>
                <a:srgbClr val="374C9B">
                  <a:alpha val="100000"/>
                </a:srgbClr>
              </a:solidFill>
              <a:prstDash val="dash"/>
              <a:round/>
            </a:ln>
          </p:spPr>
          <p:txBody>
            <a:bodyPr/>
            <a:lstStyle/>
            <a:p>
              <a:endParaRPr/>
            </a:p>
          </p:txBody>
        </p:sp>
        <p:sp>
          <p:nvSpPr>
            <p:cNvPr id="15" name="pl14"/>
            <p:cNvSpPr/>
            <p:nvPr/>
          </p:nvSpPr>
          <p:spPr>
            <a:xfrm>
              <a:off x="6523996" y="2983244"/>
              <a:ext cx="3948894" cy="700188"/>
            </a:xfrm>
            <a:custGeom>
              <a:avLst/>
              <a:gdLst/>
              <a:ahLst/>
              <a:cxnLst/>
              <a:rect l="0" t="0" r="0" b="0"/>
              <a:pathLst>
                <a:path w="3948894" h="700188">
                  <a:moveTo>
                    <a:pt x="0" y="0"/>
                  </a:moveTo>
                  <a:lnTo>
                    <a:pt x="302737" y="292123"/>
                  </a:lnTo>
                  <a:lnTo>
                    <a:pt x="602148" y="429801"/>
                  </a:lnTo>
                  <a:lnTo>
                    <a:pt x="904885" y="559095"/>
                  </a:lnTo>
                  <a:lnTo>
                    <a:pt x="1210950" y="644235"/>
                  </a:lnTo>
                  <a:lnTo>
                    <a:pt x="1517014" y="685657"/>
                  </a:lnTo>
                  <a:lnTo>
                    <a:pt x="1816425" y="700188"/>
                  </a:lnTo>
                  <a:lnTo>
                    <a:pt x="2119162" y="693668"/>
                  </a:lnTo>
                  <a:lnTo>
                    <a:pt x="2425226" y="688762"/>
                  </a:lnTo>
                  <a:lnTo>
                    <a:pt x="2731291" y="674106"/>
                  </a:lnTo>
                  <a:lnTo>
                    <a:pt x="3034028" y="650880"/>
                  </a:lnTo>
                  <a:lnTo>
                    <a:pt x="3336766" y="621444"/>
                  </a:lnTo>
                  <a:lnTo>
                    <a:pt x="3642830" y="588158"/>
                  </a:lnTo>
                  <a:lnTo>
                    <a:pt x="3948894" y="553878"/>
                  </a:lnTo>
                </a:path>
              </a:pathLst>
            </a:custGeom>
            <a:ln w="27101" cap="flat">
              <a:solidFill>
                <a:srgbClr val="A40026">
                  <a:alpha val="100000"/>
                </a:srgbClr>
              </a:solidFill>
              <a:prstDash val="dash"/>
              <a:round/>
            </a:ln>
          </p:spPr>
          <p:txBody>
            <a:bodyPr/>
            <a:lstStyle/>
            <a:p>
              <a:endParaRPr/>
            </a:p>
          </p:txBody>
        </p:sp>
        <p:sp>
          <p:nvSpPr>
            <p:cNvPr id="16" name="pl15"/>
            <p:cNvSpPr/>
            <p:nvPr/>
          </p:nvSpPr>
          <p:spPr>
            <a:xfrm>
              <a:off x="6540630" y="3681881"/>
              <a:ext cx="3932260" cy="0"/>
            </a:xfrm>
            <a:custGeom>
              <a:avLst/>
              <a:gdLst/>
              <a:ahLst/>
              <a:cxnLst/>
              <a:rect l="0" t="0" r="0" b="0"/>
              <a:pathLst>
                <a:path w="3932260">
                  <a:moveTo>
                    <a:pt x="0" y="0"/>
                  </a:moveTo>
                  <a:lnTo>
                    <a:pt x="3932260" y="0"/>
                  </a:lnTo>
                </a:path>
              </a:pathLst>
            </a:custGeom>
            <a:ln w="27101" cap="flat">
              <a:solidFill>
                <a:srgbClr val="000000">
                  <a:alpha val="100000"/>
                </a:srgbClr>
              </a:solidFill>
              <a:prstDash val="dash"/>
              <a:round/>
            </a:ln>
          </p:spPr>
          <p:txBody>
            <a:bodyPr/>
            <a:lstStyle/>
            <a:p>
              <a:endParaRPr/>
            </a:p>
          </p:txBody>
        </p:sp>
        <p:sp>
          <p:nvSpPr>
            <p:cNvPr id="17" name="tx16"/>
            <p:cNvSpPr/>
            <p:nvPr/>
          </p:nvSpPr>
          <p:spPr>
            <a:xfrm>
              <a:off x="1288789" y="5488059"/>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18" name="tx17"/>
            <p:cNvSpPr/>
            <p:nvPr/>
          </p:nvSpPr>
          <p:spPr>
            <a:xfrm>
              <a:off x="1288789" y="4868909"/>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a:t>
              </a:r>
            </a:p>
          </p:txBody>
        </p:sp>
        <p:sp>
          <p:nvSpPr>
            <p:cNvPr id="19" name="tx18"/>
            <p:cNvSpPr/>
            <p:nvPr/>
          </p:nvSpPr>
          <p:spPr>
            <a:xfrm>
              <a:off x="1288789" y="4247899"/>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20" name="tx19"/>
            <p:cNvSpPr/>
            <p:nvPr/>
          </p:nvSpPr>
          <p:spPr>
            <a:xfrm>
              <a:off x="1288789" y="3625028"/>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a:t>
              </a:r>
            </a:p>
          </p:txBody>
        </p:sp>
        <p:sp>
          <p:nvSpPr>
            <p:cNvPr id="21" name="tx20"/>
            <p:cNvSpPr/>
            <p:nvPr/>
          </p:nvSpPr>
          <p:spPr>
            <a:xfrm>
              <a:off x="1288789" y="3005879"/>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22" name="tx21"/>
            <p:cNvSpPr/>
            <p:nvPr/>
          </p:nvSpPr>
          <p:spPr>
            <a:xfrm>
              <a:off x="1288789" y="2384943"/>
              <a:ext cx="84757"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a:t>
              </a:r>
            </a:p>
          </p:txBody>
        </p:sp>
        <p:sp>
          <p:nvSpPr>
            <p:cNvPr id="23" name="tx22"/>
            <p:cNvSpPr/>
            <p:nvPr/>
          </p:nvSpPr>
          <p:spPr>
            <a:xfrm>
              <a:off x="1288789" y="1761998"/>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a:t>
              </a:r>
            </a:p>
          </p:txBody>
        </p:sp>
        <p:sp>
          <p:nvSpPr>
            <p:cNvPr id="24" name="pl23"/>
            <p:cNvSpPr/>
            <p:nvPr/>
          </p:nvSpPr>
          <p:spPr>
            <a:xfrm>
              <a:off x="1436176" y="5544911"/>
              <a:ext cx="9467034" cy="0"/>
            </a:xfrm>
            <a:custGeom>
              <a:avLst/>
              <a:gdLst/>
              <a:ahLst/>
              <a:cxnLst/>
              <a:rect l="0" t="0" r="0" b="0"/>
              <a:pathLst>
                <a:path w="9467034">
                  <a:moveTo>
                    <a:pt x="0" y="0"/>
                  </a:moveTo>
                  <a:lnTo>
                    <a:pt x="9467034" y="0"/>
                  </a:lnTo>
                </a:path>
              </a:pathLst>
            </a:custGeom>
            <a:ln w="13550" cap="flat">
              <a:solidFill>
                <a:srgbClr val="000000">
                  <a:alpha val="100000"/>
                </a:srgbClr>
              </a:solidFill>
              <a:prstDash val="solid"/>
              <a:round/>
            </a:ln>
          </p:spPr>
          <p:txBody>
            <a:bodyPr/>
            <a:lstStyle/>
            <a:p>
              <a:endParaRPr/>
            </a:p>
          </p:txBody>
        </p:sp>
        <p:sp>
          <p:nvSpPr>
            <p:cNvPr id="25" name="pl24"/>
            <p:cNvSpPr/>
            <p:nvPr/>
          </p:nvSpPr>
          <p:spPr>
            <a:xfrm>
              <a:off x="1969626"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318390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7" name="pl26"/>
            <p:cNvSpPr/>
            <p:nvPr/>
          </p:nvSpPr>
          <p:spPr>
            <a:xfrm>
              <a:off x="4398180"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8" name="pl27"/>
            <p:cNvSpPr/>
            <p:nvPr/>
          </p:nvSpPr>
          <p:spPr>
            <a:xfrm>
              <a:off x="5615784"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9" name="pl28"/>
            <p:cNvSpPr/>
            <p:nvPr/>
          </p:nvSpPr>
          <p:spPr>
            <a:xfrm>
              <a:off x="6830060"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0" name="pl29"/>
            <p:cNvSpPr/>
            <p:nvPr/>
          </p:nvSpPr>
          <p:spPr>
            <a:xfrm>
              <a:off x="8044337"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1" name="pl30"/>
            <p:cNvSpPr/>
            <p:nvPr/>
          </p:nvSpPr>
          <p:spPr>
            <a:xfrm>
              <a:off x="9258614"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2" name="tx31"/>
            <p:cNvSpPr/>
            <p:nvPr/>
          </p:nvSpPr>
          <p:spPr>
            <a:xfrm>
              <a:off x="1800111"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33" name="tx32"/>
            <p:cNvSpPr/>
            <p:nvPr/>
          </p:nvSpPr>
          <p:spPr>
            <a:xfrm>
              <a:off x="3014388"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34" name="tx33"/>
            <p:cNvSpPr/>
            <p:nvPr/>
          </p:nvSpPr>
          <p:spPr>
            <a:xfrm>
              <a:off x="4228665"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35" name="tx34"/>
            <p:cNvSpPr/>
            <p:nvPr/>
          </p:nvSpPr>
          <p:spPr>
            <a:xfrm>
              <a:off x="5446268"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36" name="tx35"/>
            <p:cNvSpPr/>
            <p:nvPr/>
          </p:nvSpPr>
          <p:spPr>
            <a:xfrm>
              <a:off x="6660545"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2026</a:t>
              </a:r>
            </a:p>
          </p:txBody>
        </p:sp>
        <p:sp>
          <p:nvSpPr>
            <p:cNvPr id="37" name="tx36"/>
            <p:cNvSpPr/>
            <p:nvPr/>
          </p:nvSpPr>
          <p:spPr>
            <a:xfrm>
              <a:off x="7874822"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2027</a:t>
              </a:r>
            </a:p>
          </p:txBody>
        </p:sp>
        <p:sp>
          <p:nvSpPr>
            <p:cNvPr id="38" name="tx37"/>
            <p:cNvSpPr/>
            <p:nvPr/>
          </p:nvSpPr>
          <p:spPr>
            <a:xfrm>
              <a:off x="9089099" y="5639835"/>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2028</a:t>
              </a:r>
            </a:p>
          </p:txBody>
        </p:sp>
        <p:sp>
          <p:nvSpPr>
            <p:cNvPr id="39" name="tx38"/>
            <p:cNvSpPr/>
            <p:nvPr/>
          </p:nvSpPr>
          <p:spPr>
            <a:xfrm>
              <a:off x="1288789" y="1477264"/>
              <a:ext cx="55951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a:t>
              </a:r>
            </a:p>
          </p:txBody>
        </p:sp>
        <p:sp>
          <p:nvSpPr>
            <p:cNvPr id="40" name="tx39"/>
            <p:cNvSpPr/>
            <p:nvPr/>
          </p:nvSpPr>
          <p:spPr>
            <a:xfrm>
              <a:off x="1288789" y="1239648"/>
              <a:ext cx="2868941" cy="176268"/>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Federal funds rate expectations</a:t>
              </a:r>
            </a:p>
          </p:txBody>
        </p:sp>
        <p:sp>
          <p:nvSpPr>
            <p:cNvPr id="41" name="tx40"/>
            <p:cNvSpPr/>
            <p:nvPr/>
          </p:nvSpPr>
          <p:spPr>
            <a:xfrm>
              <a:off x="1288789" y="5939236"/>
              <a:ext cx="4092252" cy="149051"/>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Sources: FOMC Summary of Economic Projections via Haver Analytics</a:t>
              </a:r>
            </a:p>
          </p:txBody>
        </p:sp>
      </p:grpSp>
      <p:sp>
        <p:nvSpPr>
          <p:cNvPr id="42" name="tx17">
            <a:extLst>
              <a:ext uri="{FF2B5EF4-FFF2-40B4-BE49-F238E27FC236}">
                <a16:creationId xmlns:a16="http://schemas.microsoft.com/office/drawing/2014/main" id="{C4AA0B79-8E24-EC5A-4FB3-F4000B15BB06}"/>
              </a:ext>
            </a:extLst>
          </p:cNvPr>
          <p:cNvSpPr/>
          <p:nvPr/>
        </p:nvSpPr>
        <p:spPr>
          <a:xfrm>
            <a:off x="7643168" y="3141786"/>
            <a:ext cx="802338" cy="103783"/>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b="1" dirty="0">
                <a:solidFill>
                  <a:srgbClr val="374C9B">
                    <a:alpha val="100000"/>
                  </a:srgbClr>
                </a:solidFill>
                <a:latin typeface="Arial"/>
                <a:cs typeface="Arial"/>
              </a:rPr>
              <a:t>FOMC SEP median projection</a:t>
            </a:r>
            <a:endParaRPr sz="1103" b="1" dirty="0">
              <a:solidFill>
                <a:srgbClr val="374C9B">
                  <a:alpha val="100000"/>
                </a:srgbClr>
              </a:solidFill>
              <a:latin typeface="Arial"/>
              <a:cs typeface="Arial"/>
            </a:endParaRPr>
          </a:p>
        </p:txBody>
      </p:sp>
      <p:sp>
        <p:nvSpPr>
          <p:cNvPr id="43" name="tx18">
            <a:extLst>
              <a:ext uri="{FF2B5EF4-FFF2-40B4-BE49-F238E27FC236}">
                <a16:creationId xmlns:a16="http://schemas.microsoft.com/office/drawing/2014/main" id="{39EDC548-214E-F701-EA78-30AC99F5E5A8}"/>
              </a:ext>
            </a:extLst>
          </p:cNvPr>
          <p:cNvSpPr/>
          <p:nvPr/>
        </p:nvSpPr>
        <p:spPr>
          <a:xfrm>
            <a:off x="4930658" y="3270598"/>
            <a:ext cx="1729887" cy="131577"/>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b="1" dirty="0">
                <a:solidFill>
                  <a:srgbClr val="A40026">
                    <a:alpha val="100000"/>
                  </a:srgbClr>
                </a:solidFill>
                <a:latin typeface="Arial"/>
                <a:cs typeface="Arial"/>
              </a:rPr>
              <a:t>Market pricing</a:t>
            </a:r>
          </a:p>
          <a:p>
            <a:pPr marL="0" marR="0" indent="0" algn="l">
              <a:lnSpc>
                <a:spcPts val="1103"/>
              </a:lnSpc>
              <a:spcBef>
                <a:spcPts val="0"/>
              </a:spcBef>
              <a:spcAft>
                <a:spcPts val="0"/>
              </a:spcAft>
            </a:pPr>
            <a:r>
              <a:rPr lang="en-US" sz="1103" b="1" dirty="0">
                <a:solidFill>
                  <a:srgbClr val="A40026">
                    <a:alpha val="100000"/>
                  </a:srgbClr>
                </a:solidFill>
                <a:latin typeface="Arial"/>
                <a:cs typeface="Arial"/>
              </a:rPr>
              <a:t>Oct 3</a:t>
            </a:r>
            <a:endParaRPr sz="1103" b="1" dirty="0">
              <a:solidFill>
                <a:srgbClr val="A40026">
                  <a:alpha val="100000"/>
                </a:srgbClr>
              </a:solidFill>
              <a:latin typeface="Arial"/>
              <a:cs typeface="Arial"/>
            </a:endParaRPr>
          </a:p>
        </p:txBody>
      </p:sp>
      <p:sp>
        <p:nvSpPr>
          <p:cNvPr id="44" name="tx17">
            <a:extLst>
              <a:ext uri="{FF2B5EF4-FFF2-40B4-BE49-F238E27FC236}">
                <a16:creationId xmlns:a16="http://schemas.microsoft.com/office/drawing/2014/main" id="{4B126FC4-9C88-F4C0-4CDD-B4562CCF7113}"/>
              </a:ext>
            </a:extLst>
          </p:cNvPr>
          <p:cNvSpPr/>
          <p:nvPr/>
        </p:nvSpPr>
        <p:spPr>
          <a:xfrm>
            <a:off x="7297535" y="3888603"/>
            <a:ext cx="802338" cy="103783"/>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b="1" dirty="0">
                <a:latin typeface="Arial"/>
                <a:cs typeface="Arial"/>
              </a:rPr>
              <a:t>FOMC SEP median</a:t>
            </a:r>
          </a:p>
          <a:p>
            <a:pPr marL="0" marR="0" indent="0" algn="l">
              <a:lnSpc>
                <a:spcPts val="1103"/>
              </a:lnSpc>
              <a:spcBef>
                <a:spcPts val="0"/>
              </a:spcBef>
              <a:spcAft>
                <a:spcPts val="0"/>
              </a:spcAft>
            </a:pPr>
            <a:r>
              <a:rPr lang="en-US" sz="1103" b="1" dirty="0">
                <a:latin typeface="Arial"/>
                <a:cs typeface="Arial"/>
              </a:rPr>
              <a:t>long run projection</a:t>
            </a:r>
            <a:endParaRPr sz="1103" b="1" dirty="0">
              <a:latin typeface="Arial"/>
              <a:cs typeface="Arial"/>
            </a:endParaRPr>
          </a:p>
        </p:txBody>
      </p:sp>
      <p:sp>
        <p:nvSpPr>
          <p:cNvPr id="45" name="tx17">
            <a:extLst>
              <a:ext uri="{FF2B5EF4-FFF2-40B4-BE49-F238E27FC236}">
                <a16:creationId xmlns:a16="http://schemas.microsoft.com/office/drawing/2014/main" id="{7ECF0A14-968F-B20F-E0F5-0E82D2DB227E}"/>
              </a:ext>
            </a:extLst>
          </p:cNvPr>
          <p:cNvSpPr/>
          <p:nvPr/>
        </p:nvSpPr>
        <p:spPr>
          <a:xfrm>
            <a:off x="2952249" y="3397111"/>
            <a:ext cx="802338" cy="103783"/>
          </a:xfrm>
          <a:prstGeom prst="rect">
            <a:avLst/>
          </a:prstGeom>
          <a:noFill/>
        </p:spPr>
        <p:txBody>
          <a:bodyPr wrap="none" lIns="0" tIns="0" rIns="0" bIns="0" anchor="ctr" anchorCtr="1"/>
          <a:lstStyle/>
          <a:p>
            <a:pPr marL="0" marR="0" indent="0" algn="l">
              <a:lnSpc>
                <a:spcPts val="1103"/>
              </a:lnSpc>
              <a:spcBef>
                <a:spcPts val="0"/>
              </a:spcBef>
              <a:spcAft>
                <a:spcPts val="0"/>
              </a:spcAft>
            </a:pPr>
            <a:r>
              <a:rPr lang="en-US" sz="1103" b="1" dirty="0">
                <a:latin typeface="Arial"/>
                <a:cs typeface="Arial"/>
              </a:rPr>
              <a:t>Actual</a:t>
            </a:r>
            <a:endParaRPr sz="1103" b="1" dirty="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t>FOMC participants' funds rate projections</a:t>
            </a:r>
          </a:p>
        </p:txBody>
      </p:sp>
      <p:grpSp>
        <p:nvGrpSpPr>
          <p:cNvPr id="3" name="Chart Placeholder 9"/>
          <p:cNvGrpSpPr/>
          <p:nvPr/>
        </p:nvGrpSpPr>
        <p:grpSpPr>
          <a:xfrm>
            <a:off x="1219200" y="1209964"/>
            <a:ext cx="9753600" cy="4980432"/>
            <a:chOff x="1219200" y="1209964"/>
            <a:chExt cx="9753600"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1"/>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36176" y="554491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36176" y="4613396"/>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36176" y="368188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36176" y="2750366"/>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436176" y="1818850"/>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1" name="pt10"/>
            <p:cNvSpPr/>
            <p:nvPr/>
          </p:nvSpPr>
          <p:spPr>
            <a:xfrm>
              <a:off x="2481951"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2" name="pt11"/>
            <p:cNvSpPr/>
            <p:nvPr/>
          </p:nvSpPr>
          <p:spPr>
            <a:xfrm>
              <a:off x="2109345"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3" name="pt12"/>
            <p:cNvSpPr/>
            <p:nvPr/>
          </p:nvSpPr>
          <p:spPr>
            <a:xfrm>
              <a:off x="2202496"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4" name="pt13"/>
            <p:cNvSpPr/>
            <p:nvPr/>
          </p:nvSpPr>
          <p:spPr>
            <a:xfrm>
              <a:off x="2295648"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5" name="pt14"/>
            <p:cNvSpPr/>
            <p:nvPr/>
          </p:nvSpPr>
          <p:spPr>
            <a:xfrm>
              <a:off x="2388799"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6" name="pt15"/>
            <p:cNvSpPr/>
            <p:nvPr/>
          </p:nvSpPr>
          <p:spPr>
            <a:xfrm>
              <a:off x="2481951"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7" name="pt16"/>
            <p:cNvSpPr/>
            <p:nvPr/>
          </p:nvSpPr>
          <p:spPr>
            <a:xfrm>
              <a:off x="2575102"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8" name="pt17"/>
            <p:cNvSpPr/>
            <p:nvPr/>
          </p:nvSpPr>
          <p:spPr>
            <a:xfrm>
              <a:off x="2668254"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9" name="pt18"/>
            <p:cNvSpPr/>
            <p:nvPr/>
          </p:nvSpPr>
          <p:spPr>
            <a:xfrm>
              <a:off x="2761405"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0" name="pt19"/>
            <p:cNvSpPr/>
            <p:nvPr/>
          </p:nvSpPr>
          <p:spPr>
            <a:xfrm>
              <a:off x="2854557"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1" name="pt20"/>
            <p:cNvSpPr/>
            <p:nvPr/>
          </p:nvSpPr>
          <p:spPr>
            <a:xfrm>
              <a:off x="2435375"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2" name="pt21"/>
            <p:cNvSpPr/>
            <p:nvPr/>
          </p:nvSpPr>
          <p:spPr>
            <a:xfrm>
              <a:off x="2528526"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3" name="pt22"/>
            <p:cNvSpPr/>
            <p:nvPr/>
          </p:nvSpPr>
          <p:spPr>
            <a:xfrm>
              <a:off x="2249072" y="2587350"/>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4" name="pt23"/>
            <p:cNvSpPr/>
            <p:nvPr/>
          </p:nvSpPr>
          <p:spPr>
            <a:xfrm>
              <a:off x="2342223" y="2587350"/>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5" name="pt24"/>
            <p:cNvSpPr/>
            <p:nvPr/>
          </p:nvSpPr>
          <p:spPr>
            <a:xfrm>
              <a:off x="2435375" y="2587350"/>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6" name="pt25"/>
            <p:cNvSpPr/>
            <p:nvPr/>
          </p:nvSpPr>
          <p:spPr>
            <a:xfrm>
              <a:off x="2528526" y="2587350"/>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7" name="pt26"/>
            <p:cNvSpPr/>
            <p:nvPr/>
          </p:nvSpPr>
          <p:spPr>
            <a:xfrm>
              <a:off x="2621678" y="2587350"/>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8" name="pt27"/>
            <p:cNvSpPr/>
            <p:nvPr/>
          </p:nvSpPr>
          <p:spPr>
            <a:xfrm>
              <a:off x="2714829" y="2587350"/>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29" name="pt28"/>
            <p:cNvSpPr/>
            <p:nvPr/>
          </p:nvSpPr>
          <p:spPr>
            <a:xfrm>
              <a:off x="2481951" y="2354472"/>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0" name="pt29"/>
            <p:cNvSpPr/>
            <p:nvPr/>
          </p:nvSpPr>
          <p:spPr>
            <a:xfrm>
              <a:off x="4255958"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1" name="pt30"/>
            <p:cNvSpPr/>
            <p:nvPr/>
          </p:nvSpPr>
          <p:spPr>
            <a:xfrm>
              <a:off x="4349110"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2" name="pt31"/>
            <p:cNvSpPr/>
            <p:nvPr/>
          </p:nvSpPr>
          <p:spPr>
            <a:xfrm>
              <a:off x="4209383"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3" name="pt32"/>
            <p:cNvSpPr/>
            <p:nvPr/>
          </p:nvSpPr>
          <p:spPr>
            <a:xfrm>
              <a:off x="4302534"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4" name="pt33"/>
            <p:cNvSpPr/>
            <p:nvPr/>
          </p:nvSpPr>
          <p:spPr>
            <a:xfrm>
              <a:off x="4395686"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5" name="pt34"/>
            <p:cNvSpPr/>
            <p:nvPr/>
          </p:nvSpPr>
          <p:spPr>
            <a:xfrm>
              <a:off x="4162807"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6" name="pt35"/>
            <p:cNvSpPr/>
            <p:nvPr/>
          </p:nvSpPr>
          <p:spPr>
            <a:xfrm>
              <a:off x="4255958"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7" name="pt36"/>
            <p:cNvSpPr/>
            <p:nvPr/>
          </p:nvSpPr>
          <p:spPr>
            <a:xfrm>
              <a:off x="4349110"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8" name="pt37"/>
            <p:cNvSpPr/>
            <p:nvPr/>
          </p:nvSpPr>
          <p:spPr>
            <a:xfrm>
              <a:off x="4442261"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39" name="pt38"/>
            <p:cNvSpPr/>
            <p:nvPr/>
          </p:nvSpPr>
          <p:spPr>
            <a:xfrm>
              <a:off x="4255958" y="328598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0" name="pt39"/>
            <p:cNvSpPr/>
            <p:nvPr/>
          </p:nvSpPr>
          <p:spPr>
            <a:xfrm>
              <a:off x="4349110" y="328598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1" name="pt40"/>
            <p:cNvSpPr/>
            <p:nvPr/>
          </p:nvSpPr>
          <p:spPr>
            <a:xfrm>
              <a:off x="4069655"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2" name="pt41"/>
            <p:cNvSpPr/>
            <p:nvPr/>
          </p:nvSpPr>
          <p:spPr>
            <a:xfrm>
              <a:off x="4162807"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3" name="pt42"/>
            <p:cNvSpPr/>
            <p:nvPr/>
          </p:nvSpPr>
          <p:spPr>
            <a:xfrm>
              <a:off x="4255958"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4" name="pt43"/>
            <p:cNvSpPr/>
            <p:nvPr/>
          </p:nvSpPr>
          <p:spPr>
            <a:xfrm>
              <a:off x="4349110"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5" name="pt44"/>
            <p:cNvSpPr/>
            <p:nvPr/>
          </p:nvSpPr>
          <p:spPr>
            <a:xfrm>
              <a:off x="4442261"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6" name="pt45"/>
            <p:cNvSpPr/>
            <p:nvPr/>
          </p:nvSpPr>
          <p:spPr>
            <a:xfrm>
              <a:off x="4535413"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7" name="pt46"/>
            <p:cNvSpPr/>
            <p:nvPr/>
          </p:nvSpPr>
          <p:spPr>
            <a:xfrm>
              <a:off x="4255958"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8" name="pt47"/>
            <p:cNvSpPr/>
            <p:nvPr/>
          </p:nvSpPr>
          <p:spPr>
            <a:xfrm>
              <a:off x="4349110"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49" name="pt48"/>
            <p:cNvSpPr/>
            <p:nvPr/>
          </p:nvSpPr>
          <p:spPr>
            <a:xfrm>
              <a:off x="6123118" y="4217502"/>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0" name="pt49"/>
            <p:cNvSpPr/>
            <p:nvPr/>
          </p:nvSpPr>
          <p:spPr>
            <a:xfrm>
              <a:off x="6076542"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1" name="pt50"/>
            <p:cNvSpPr/>
            <p:nvPr/>
          </p:nvSpPr>
          <p:spPr>
            <a:xfrm>
              <a:off x="6169693"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2" name="pt51"/>
            <p:cNvSpPr/>
            <p:nvPr/>
          </p:nvSpPr>
          <p:spPr>
            <a:xfrm>
              <a:off x="6029966"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3" name="pt52"/>
            <p:cNvSpPr/>
            <p:nvPr/>
          </p:nvSpPr>
          <p:spPr>
            <a:xfrm>
              <a:off x="6123118"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4" name="pt53"/>
            <p:cNvSpPr/>
            <p:nvPr/>
          </p:nvSpPr>
          <p:spPr>
            <a:xfrm>
              <a:off x="6216269"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5" name="pt54"/>
            <p:cNvSpPr/>
            <p:nvPr/>
          </p:nvSpPr>
          <p:spPr>
            <a:xfrm>
              <a:off x="5843663"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6" name="pt55"/>
            <p:cNvSpPr/>
            <p:nvPr/>
          </p:nvSpPr>
          <p:spPr>
            <a:xfrm>
              <a:off x="5936815"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7" name="pt56"/>
            <p:cNvSpPr/>
            <p:nvPr/>
          </p:nvSpPr>
          <p:spPr>
            <a:xfrm>
              <a:off x="6029966"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8" name="pt57"/>
            <p:cNvSpPr/>
            <p:nvPr/>
          </p:nvSpPr>
          <p:spPr>
            <a:xfrm>
              <a:off x="6123118"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59" name="pt58"/>
            <p:cNvSpPr/>
            <p:nvPr/>
          </p:nvSpPr>
          <p:spPr>
            <a:xfrm>
              <a:off x="6216269"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0" name="pt59"/>
            <p:cNvSpPr/>
            <p:nvPr/>
          </p:nvSpPr>
          <p:spPr>
            <a:xfrm>
              <a:off x="6309421"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1" name="pt60"/>
            <p:cNvSpPr/>
            <p:nvPr/>
          </p:nvSpPr>
          <p:spPr>
            <a:xfrm>
              <a:off x="6402572"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2" name="pt61"/>
            <p:cNvSpPr/>
            <p:nvPr/>
          </p:nvSpPr>
          <p:spPr>
            <a:xfrm>
              <a:off x="6076542" y="328598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3" name="pt62"/>
            <p:cNvSpPr/>
            <p:nvPr/>
          </p:nvSpPr>
          <p:spPr>
            <a:xfrm>
              <a:off x="6169693" y="328598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4" name="pt63"/>
            <p:cNvSpPr/>
            <p:nvPr/>
          </p:nvSpPr>
          <p:spPr>
            <a:xfrm>
              <a:off x="6076542"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5" name="pt64"/>
            <p:cNvSpPr/>
            <p:nvPr/>
          </p:nvSpPr>
          <p:spPr>
            <a:xfrm>
              <a:off x="6169693"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6" name="pt65"/>
            <p:cNvSpPr/>
            <p:nvPr/>
          </p:nvSpPr>
          <p:spPr>
            <a:xfrm>
              <a:off x="6076542"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7" name="pt66"/>
            <p:cNvSpPr/>
            <p:nvPr/>
          </p:nvSpPr>
          <p:spPr>
            <a:xfrm>
              <a:off x="6169693"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8" name="pt67"/>
            <p:cNvSpPr/>
            <p:nvPr/>
          </p:nvSpPr>
          <p:spPr>
            <a:xfrm>
              <a:off x="7850550"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69" name="pt68"/>
            <p:cNvSpPr/>
            <p:nvPr/>
          </p:nvSpPr>
          <p:spPr>
            <a:xfrm>
              <a:off x="7943701"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0" name="pt69"/>
            <p:cNvSpPr/>
            <p:nvPr/>
          </p:nvSpPr>
          <p:spPr>
            <a:xfrm>
              <a:off x="8036853"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1" name="pt70"/>
            <p:cNvSpPr/>
            <p:nvPr/>
          </p:nvSpPr>
          <p:spPr>
            <a:xfrm>
              <a:off x="7803974"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2" name="pt71"/>
            <p:cNvSpPr/>
            <p:nvPr/>
          </p:nvSpPr>
          <p:spPr>
            <a:xfrm>
              <a:off x="7897125"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3" name="pt72"/>
            <p:cNvSpPr/>
            <p:nvPr/>
          </p:nvSpPr>
          <p:spPr>
            <a:xfrm>
              <a:off x="7990277"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4" name="pt73"/>
            <p:cNvSpPr/>
            <p:nvPr/>
          </p:nvSpPr>
          <p:spPr>
            <a:xfrm>
              <a:off x="8083428"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5" name="pt74"/>
            <p:cNvSpPr/>
            <p:nvPr/>
          </p:nvSpPr>
          <p:spPr>
            <a:xfrm>
              <a:off x="7757398"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6" name="pt75"/>
            <p:cNvSpPr/>
            <p:nvPr/>
          </p:nvSpPr>
          <p:spPr>
            <a:xfrm>
              <a:off x="7850550"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7" name="pt76"/>
            <p:cNvSpPr/>
            <p:nvPr/>
          </p:nvSpPr>
          <p:spPr>
            <a:xfrm>
              <a:off x="7943701"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8" name="pt77"/>
            <p:cNvSpPr/>
            <p:nvPr/>
          </p:nvSpPr>
          <p:spPr>
            <a:xfrm>
              <a:off x="8036853"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79" name="pt78"/>
            <p:cNvSpPr/>
            <p:nvPr/>
          </p:nvSpPr>
          <p:spPr>
            <a:xfrm>
              <a:off x="8130004"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0" name="pt79"/>
            <p:cNvSpPr/>
            <p:nvPr/>
          </p:nvSpPr>
          <p:spPr>
            <a:xfrm>
              <a:off x="7897125" y="328598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1" name="pt80"/>
            <p:cNvSpPr/>
            <p:nvPr/>
          </p:nvSpPr>
          <p:spPr>
            <a:xfrm>
              <a:off x="7990277" y="328598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2" name="pt81"/>
            <p:cNvSpPr/>
            <p:nvPr/>
          </p:nvSpPr>
          <p:spPr>
            <a:xfrm>
              <a:off x="7897125"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3" name="pt82"/>
            <p:cNvSpPr/>
            <p:nvPr/>
          </p:nvSpPr>
          <p:spPr>
            <a:xfrm>
              <a:off x="7990277"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4" name="pt83"/>
            <p:cNvSpPr/>
            <p:nvPr/>
          </p:nvSpPr>
          <p:spPr>
            <a:xfrm>
              <a:off x="7897125"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5" name="pt84"/>
            <p:cNvSpPr/>
            <p:nvPr/>
          </p:nvSpPr>
          <p:spPr>
            <a:xfrm>
              <a:off x="7990277"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6" name="pt85"/>
            <p:cNvSpPr/>
            <p:nvPr/>
          </p:nvSpPr>
          <p:spPr>
            <a:xfrm>
              <a:off x="9671133"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7" name="pt86"/>
            <p:cNvSpPr/>
            <p:nvPr/>
          </p:nvSpPr>
          <p:spPr>
            <a:xfrm>
              <a:off x="9764285"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8" name="pt87"/>
            <p:cNvSpPr/>
            <p:nvPr/>
          </p:nvSpPr>
          <p:spPr>
            <a:xfrm>
              <a:off x="9857436" y="3984623"/>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89" name="pt88"/>
            <p:cNvSpPr/>
            <p:nvPr/>
          </p:nvSpPr>
          <p:spPr>
            <a:xfrm>
              <a:off x="9717709" y="386818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0" name="pt89"/>
            <p:cNvSpPr/>
            <p:nvPr/>
          </p:nvSpPr>
          <p:spPr>
            <a:xfrm>
              <a:off x="9810860" y="386818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1" name="pt90"/>
            <p:cNvSpPr/>
            <p:nvPr/>
          </p:nvSpPr>
          <p:spPr>
            <a:xfrm>
              <a:off x="9764285" y="3751744"/>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2" name="pt91"/>
            <p:cNvSpPr/>
            <p:nvPr/>
          </p:nvSpPr>
          <p:spPr>
            <a:xfrm>
              <a:off x="9624557" y="3635305"/>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3" name="pt92"/>
            <p:cNvSpPr/>
            <p:nvPr/>
          </p:nvSpPr>
          <p:spPr>
            <a:xfrm>
              <a:off x="9717709" y="3635305"/>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4" name="pt93"/>
            <p:cNvSpPr/>
            <p:nvPr/>
          </p:nvSpPr>
          <p:spPr>
            <a:xfrm>
              <a:off x="9810860" y="3635305"/>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5" name="pt94"/>
            <p:cNvSpPr/>
            <p:nvPr/>
          </p:nvSpPr>
          <p:spPr>
            <a:xfrm>
              <a:off x="9904012" y="3635305"/>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6" name="pt95"/>
            <p:cNvSpPr/>
            <p:nvPr/>
          </p:nvSpPr>
          <p:spPr>
            <a:xfrm>
              <a:off x="9717709"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7" name="pt96"/>
            <p:cNvSpPr/>
            <p:nvPr/>
          </p:nvSpPr>
          <p:spPr>
            <a:xfrm>
              <a:off x="9810860" y="351886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8" name="pt97"/>
            <p:cNvSpPr/>
            <p:nvPr/>
          </p:nvSpPr>
          <p:spPr>
            <a:xfrm>
              <a:off x="9764285" y="3402426"/>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99" name="pt98"/>
            <p:cNvSpPr/>
            <p:nvPr/>
          </p:nvSpPr>
          <p:spPr>
            <a:xfrm>
              <a:off x="9717709" y="328598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00" name="pt99"/>
            <p:cNvSpPr/>
            <p:nvPr/>
          </p:nvSpPr>
          <p:spPr>
            <a:xfrm>
              <a:off x="9810860" y="328598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01" name="pt100"/>
            <p:cNvSpPr/>
            <p:nvPr/>
          </p:nvSpPr>
          <p:spPr>
            <a:xfrm>
              <a:off x="9764285" y="3169547"/>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02" name="pt101"/>
            <p:cNvSpPr/>
            <p:nvPr/>
          </p:nvSpPr>
          <p:spPr>
            <a:xfrm>
              <a:off x="9764285" y="3053108"/>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03" name="pt102"/>
            <p:cNvSpPr/>
            <p:nvPr/>
          </p:nvSpPr>
          <p:spPr>
            <a:xfrm>
              <a:off x="9764285" y="293666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04" name="pt103"/>
            <p:cNvSpPr/>
            <p:nvPr/>
          </p:nvSpPr>
          <p:spPr>
            <a:xfrm>
              <a:off x="9764285" y="2820229"/>
              <a:ext cx="93151" cy="93151"/>
            </a:xfrm>
            <a:prstGeom prst="ellipse">
              <a:avLst/>
            </a:prstGeom>
            <a:solidFill>
              <a:srgbClr val="374C9B">
                <a:alpha val="100000"/>
              </a:srgbClr>
            </a:solidFill>
            <a:ln w="9525" cap="flat">
              <a:solidFill>
                <a:srgbClr val="374C9B">
                  <a:alpha val="100000"/>
                </a:srgbClr>
              </a:solidFill>
              <a:prstDash val="solid"/>
              <a:round/>
            </a:ln>
          </p:spPr>
          <p:txBody>
            <a:bodyPr/>
            <a:lstStyle/>
            <a:p>
              <a:endParaRPr/>
            </a:p>
          </p:txBody>
        </p:sp>
        <p:sp>
          <p:nvSpPr>
            <p:cNvPr id="105" name="pt104"/>
            <p:cNvSpPr/>
            <p:nvPr/>
          </p:nvSpPr>
          <p:spPr>
            <a:xfrm>
              <a:off x="2490150" y="3056650"/>
              <a:ext cx="76753" cy="76753"/>
            </a:xfrm>
            <a:prstGeom prst="ellipse">
              <a:avLst/>
            </a:prstGeom>
            <a:solidFill>
              <a:srgbClr val="A40026">
                <a:alpha val="100000"/>
              </a:srgbClr>
            </a:solidFill>
            <a:ln w="9000" cap="rnd">
              <a:solidFill>
                <a:srgbClr val="A40026">
                  <a:alpha val="100000"/>
                </a:srgbClr>
              </a:solidFill>
              <a:prstDash val="solid"/>
              <a:round/>
            </a:ln>
          </p:spPr>
          <p:txBody>
            <a:bodyPr/>
            <a:lstStyle/>
            <a:p>
              <a:endParaRPr/>
            </a:p>
          </p:txBody>
        </p:sp>
        <p:sp>
          <p:nvSpPr>
            <p:cNvPr id="106" name="pt105"/>
            <p:cNvSpPr/>
            <p:nvPr/>
          </p:nvSpPr>
          <p:spPr>
            <a:xfrm>
              <a:off x="4310733" y="3289528"/>
              <a:ext cx="76753" cy="76753"/>
            </a:xfrm>
            <a:prstGeom prst="ellipse">
              <a:avLst/>
            </a:prstGeom>
            <a:solidFill>
              <a:srgbClr val="A40026">
                <a:alpha val="100000"/>
              </a:srgbClr>
            </a:solidFill>
            <a:ln w="9000" cap="rnd">
              <a:solidFill>
                <a:srgbClr val="A40026">
                  <a:alpha val="100000"/>
                </a:srgbClr>
              </a:solidFill>
              <a:prstDash val="solid"/>
              <a:round/>
            </a:ln>
          </p:spPr>
          <p:txBody>
            <a:bodyPr/>
            <a:lstStyle/>
            <a:p>
              <a:endParaRPr/>
            </a:p>
          </p:txBody>
        </p:sp>
        <p:sp>
          <p:nvSpPr>
            <p:cNvPr id="107" name="pt106"/>
            <p:cNvSpPr/>
            <p:nvPr/>
          </p:nvSpPr>
          <p:spPr>
            <a:xfrm>
              <a:off x="6131317" y="3522407"/>
              <a:ext cx="76753" cy="76753"/>
            </a:xfrm>
            <a:prstGeom prst="ellipse">
              <a:avLst/>
            </a:prstGeom>
            <a:solidFill>
              <a:srgbClr val="A40026">
                <a:alpha val="100000"/>
              </a:srgbClr>
            </a:solidFill>
            <a:ln w="9000" cap="rnd">
              <a:solidFill>
                <a:srgbClr val="A40026">
                  <a:alpha val="100000"/>
                </a:srgbClr>
              </a:solidFill>
              <a:prstDash val="solid"/>
              <a:round/>
            </a:ln>
          </p:spPr>
          <p:txBody>
            <a:bodyPr/>
            <a:lstStyle/>
            <a:p>
              <a:endParaRPr/>
            </a:p>
          </p:txBody>
        </p:sp>
        <p:sp>
          <p:nvSpPr>
            <p:cNvPr id="108" name="pt107"/>
            <p:cNvSpPr/>
            <p:nvPr/>
          </p:nvSpPr>
          <p:spPr>
            <a:xfrm>
              <a:off x="7951900" y="3522407"/>
              <a:ext cx="76753" cy="76753"/>
            </a:xfrm>
            <a:prstGeom prst="ellipse">
              <a:avLst/>
            </a:prstGeom>
            <a:solidFill>
              <a:srgbClr val="A40026">
                <a:alpha val="100000"/>
              </a:srgbClr>
            </a:solidFill>
            <a:ln w="9000" cap="rnd">
              <a:solidFill>
                <a:srgbClr val="A40026">
                  <a:alpha val="100000"/>
                </a:srgbClr>
              </a:solidFill>
              <a:prstDash val="solid"/>
              <a:round/>
            </a:ln>
          </p:spPr>
          <p:txBody>
            <a:bodyPr/>
            <a:lstStyle/>
            <a:p>
              <a:endParaRPr/>
            </a:p>
          </p:txBody>
        </p:sp>
        <p:sp>
          <p:nvSpPr>
            <p:cNvPr id="109" name="pt108"/>
            <p:cNvSpPr/>
            <p:nvPr/>
          </p:nvSpPr>
          <p:spPr>
            <a:xfrm>
              <a:off x="9772484" y="3643504"/>
              <a:ext cx="76753" cy="76753"/>
            </a:xfrm>
            <a:prstGeom prst="ellipse">
              <a:avLst/>
            </a:prstGeom>
            <a:solidFill>
              <a:srgbClr val="A40026">
                <a:alpha val="100000"/>
              </a:srgbClr>
            </a:solidFill>
            <a:ln w="9000" cap="rnd">
              <a:solidFill>
                <a:srgbClr val="A40026">
                  <a:alpha val="100000"/>
                </a:srgbClr>
              </a:solidFill>
              <a:prstDash val="solid"/>
              <a:round/>
            </a:ln>
          </p:spPr>
          <p:txBody>
            <a:bodyPr/>
            <a:lstStyle/>
            <a:p>
              <a:endParaRPr/>
            </a:p>
          </p:txBody>
        </p:sp>
        <p:sp>
          <p:nvSpPr>
            <p:cNvPr id="110" name="pl109"/>
            <p:cNvSpPr/>
            <p:nvPr/>
          </p:nvSpPr>
          <p:spPr>
            <a:xfrm>
              <a:off x="8900569" y="1818850"/>
              <a:ext cx="0" cy="3726060"/>
            </a:xfrm>
            <a:custGeom>
              <a:avLst/>
              <a:gdLst/>
              <a:ahLst/>
              <a:cxnLst/>
              <a:rect l="0" t="0" r="0" b="0"/>
              <a:pathLst>
                <a:path h="3726060">
                  <a:moveTo>
                    <a:pt x="0" y="3726060"/>
                  </a:moveTo>
                  <a:lnTo>
                    <a:pt x="0" y="0"/>
                  </a:lnTo>
                  <a:lnTo>
                    <a:pt x="0" y="0"/>
                  </a:lnTo>
                </a:path>
              </a:pathLst>
            </a:custGeom>
            <a:ln w="13550" cap="flat">
              <a:solidFill>
                <a:srgbClr val="7F7F7F">
                  <a:alpha val="100000"/>
                </a:srgbClr>
              </a:solidFill>
              <a:prstDash val="dash"/>
              <a:round/>
            </a:ln>
          </p:spPr>
          <p:txBody>
            <a:bodyPr/>
            <a:lstStyle/>
            <a:p>
              <a:endParaRPr/>
            </a:p>
          </p:txBody>
        </p:sp>
        <p:sp>
          <p:nvSpPr>
            <p:cNvPr id="111" name="tx110"/>
            <p:cNvSpPr/>
            <p:nvPr/>
          </p:nvSpPr>
          <p:spPr>
            <a:xfrm>
              <a:off x="1288789" y="5489919"/>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a:t>
              </a:r>
            </a:p>
          </p:txBody>
        </p:sp>
        <p:sp>
          <p:nvSpPr>
            <p:cNvPr id="112" name="tx111"/>
            <p:cNvSpPr/>
            <p:nvPr/>
          </p:nvSpPr>
          <p:spPr>
            <a:xfrm>
              <a:off x="1288789" y="4558404"/>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113" name="tx112"/>
            <p:cNvSpPr/>
            <p:nvPr/>
          </p:nvSpPr>
          <p:spPr>
            <a:xfrm>
              <a:off x="1288789" y="3625028"/>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a:t>
              </a:r>
            </a:p>
          </p:txBody>
        </p:sp>
        <p:sp>
          <p:nvSpPr>
            <p:cNvPr id="114" name="tx113"/>
            <p:cNvSpPr/>
            <p:nvPr/>
          </p:nvSpPr>
          <p:spPr>
            <a:xfrm>
              <a:off x="1288789" y="2695374"/>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115" name="tx114"/>
            <p:cNvSpPr/>
            <p:nvPr/>
          </p:nvSpPr>
          <p:spPr>
            <a:xfrm>
              <a:off x="1288789" y="1763933"/>
              <a:ext cx="84757"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a:t>
              </a:r>
            </a:p>
          </p:txBody>
        </p:sp>
        <p:sp>
          <p:nvSpPr>
            <p:cNvPr id="116" name="pl115"/>
            <p:cNvSpPr/>
            <p:nvPr/>
          </p:nvSpPr>
          <p:spPr>
            <a:xfrm>
              <a:off x="1436176" y="5544911"/>
              <a:ext cx="9467034" cy="0"/>
            </a:xfrm>
            <a:custGeom>
              <a:avLst/>
              <a:gdLst/>
              <a:ahLst/>
              <a:cxnLst/>
              <a:rect l="0" t="0" r="0" b="0"/>
              <a:pathLst>
                <a:path w="9467034">
                  <a:moveTo>
                    <a:pt x="0" y="0"/>
                  </a:moveTo>
                  <a:lnTo>
                    <a:pt x="9467034" y="0"/>
                  </a:lnTo>
                </a:path>
              </a:pathLst>
            </a:custGeom>
            <a:ln w="13550" cap="flat">
              <a:solidFill>
                <a:srgbClr val="000000">
                  <a:alpha val="100000"/>
                </a:srgbClr>
              </a:solidFill>
              <a:prstDash val="solid"/>
              <a:round/>
            </a:ln>
          </p:spPr>
          <p:txBody>
            <a:bodyPr/>
            <a:lstStyle/>
            <a:p>
              <a:endParaRPr/>
            </a:p>
          </p:txBody>
        </p:sp>
        <p:sp>
          <p:nvSpPr>
            <p:cNvPr id="117" name="pl116"/>
            <p:cNvSpPr/>
            <p:nvPr/>
          </p:nvSpPr>
          <p:spPr>
            <a:xfrm>
              <a:off x="2528526"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18" name="pl117"/>
            <p:cNvSpPr/>
            <p:nvPr/>
          </p:nvSpPr>
          <p:spPr>
            <a:xfrm>
              <a:off x="4349110"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19" name="pl118"/>
            <p:cNvSpPr/>
            <p:nvPr/>
          </p:nvSpPr>
          <p:spPr>
            <a:xfrm>
              <a:off x="616969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20" name="pl119"/>
            <p:cNvSpPr/>
            <p:nvPr/>
          </p:nvSpPr>
          <p:spPr>
            <a:xfrm>
              <a:off x="7990277"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21" name="pl120"/>
            <p:cNvSpPr/>
            <p:nvPr/>
          </p:nvSpPr>
          <p:spPr>
            <a:xfrm>
              <a:off x="9810860"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22" name="tx121"/>
            <p:cNvSpPr/>
            <p:nvPr/>
          </p:nvSpPr>
          <p:spPr>
            <a:xfrm>
              <a:off x="2359011"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123" name="tx122"/>
            <p:cNvSpPr/>
            <p:nvPr/>
          </p:nvSpPr>
          <p:spPr>
            <a:xfrm>
              <a:off x="4179595"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2026</a:t>
              </a:r>
            </a:p>
          </p:txBody>
        </p:sp>
        <p:sp>
          <p:nvSpPr>
            <p:cNvPr id="124" name="tx123"/>
            <p:cNvSpPr/>
            <p:nvPr/>
          </p:nvSpPr>
          <p:spPr>
            <a:xfrm>
              <a:off x="6000178"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2027</a:t>
              </a:r>
            </a:p>
          </p:txBody>
        </p:sp>
        <p:sp>
          <p:nvSpPr>
            <p:cNvPr id="125" name="tx124"/>
            <p:cNvSpPr/>
            <p:nvPr/>
          </p:nvSpPr>
          <p:spPr>
            <a:xfrm>
              <a:off x="7820762" y="5639835"/>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2028</a:t>
              </a:r>
            </a:p>
          </p:txBody>
        </p:sp>
        <p:sp>
          <p:nvSpPr>
            <p:cNvPr id="126" name="tx125"/>
            <p:cNvSpPr/>
            <p:nvPr/>
          </p:nvSpPr>
          <p:spPr>
            <a:xfrm>
              <a:off x="9455384" y="5610144"/>
              <a:ext cx="710951" cy="1411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Long Run</a:t>
              </a:r>
            </a:p>
          </p:txBody>
        </p:sp>
        <p:sp>
          <p:nvSpPr>
            <p:cNvPr id="127" name="tx126"/>
            <p:cNvSpPr/>
            <p:nvPr/>
          </p:nvSpPr>
          <p:spPr>
            <a:xfrm>
              <a:off x="1288789" y="1477264"/>
              <a:ext cx="550217"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a:t>
              </a:r>
            </a:p>
          </p:txBody>
        </p:sp>
        <p:sp>
          <p:nvSpPr>
            <p:cNvPr id="128" name="tx127"/>
            <p:cNvSpPr/>
            <p:nvPr/>
          </p:nvSpPr>
          <p:spPr>
            <a:xfrm>
              <a:off x="1288789" y="1237137"/>
              <a:ext cx="5113176" cy="178779"/>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September 2025 FOMC Sumary of Economic Projections</a:t>
              </a:r>
            </a:p>
          </p:txBody>
        </p:sp>
        <p:sp>
          <p:nvSpPr>
            <p:cNvPr id="129" name="tx128"/>
            <p:cNvSpPr/>
            <p:nvPr/>
          </p:nvSpPr>
          <p:spPr>
            <a:xfrm>
              <a:off x="1288789" y="5941171"/>
              <a:ext cx="2931765"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Federal Reserve Board via Haver Analytics</a:t>
              </a:r>
            </a:p>
          </p:txBody>
        </p:sp>
      </p:grpSp>
      <p:sp>
        <p:nvSpPr>
          <p:cNvPr id="130" name="TextBox 119">
            <a:extLst>
              <a:ext uri="{FF2B5EF4-FFF2-40B4-BE49-F238E27FC236}">
                <a16:creationId xmlns:a16="http://schemas.microsoft.com/office/drawing/2014/main" id="{D34B8D20-0EC7-1823-CCCD-2EA5A1474776}"/>
              </a:ext>
            </a:extLst>
          </p:cNvPr>
          <p:cNvSpPr txBox="1"/>
          <p:nvPr/>
        </p:nvSpPr>
        <p:spPr>
          <a:xfrm>
            <a:off x="6726703" y="3066668"/>
            <a:ext cx="1318393" cy="276999"/>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Median</a:t>
            </a:r>
          </a:p>
        </p:txBody>
      </p:sp>
      <p:cxnSp>
        <p:nvCxnSpPr>
          <p:cNvPr id="131" name="Straight Arrow Connector 120">
            <a:extLst>
              <a:ext uri="{FF2B5EF4-FFF2-40B4-BE49-F238E27FC236}">
                <a16:creationId xmlns:a16="http://schemas.microsoft.com/office/drawing/2014/main" id="{A39B7136-CCCE-6B70-69D3-B3FC6A8CD7D4}"/>
              </a:ext>
            </a:extLst>
          </p:cNvPr>
          <p:cNvCxnSpPr/>
          <p:nvPr/>
        </p:nvCxnSpPr>
        <p:spPr>
          <a:xfrm>
            <a:off x="7644771" y="3290302"/>
            <a:ext cx="307306" cy="20098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490998"/>
            <a:ext cx="10814304" cy="512064"/>
          </a:xfrm>
        </p:spPr>
        <p:txBody>
          <a:bodyPr/>
          <a:lstStyle/>
          <a:p>
            <a:r>
              <a:t>Mixed labor market data</a:t>
            </a:r>
          </a:p>
        </p:txBody>
      </p:sp>
      <p:grpSp>
        <p:nvGrpSpPr>
          <p:cNvPr id="3" name="Chart Placeholder 11"/>
          <p:cNvGrpSpPr/>
          <p:nvPr/>
        </p:nvGrpSpPr>
        <p:grpSpPr>
          <a:xfrm>
            <a:off x="1219200" y="1143000"/>
            <a:ext cx="4876800" cy="5029200"/>
            <a:chOff x="1219200" y="1143000"/>
            <a:chExt cx="4876800" cy="5029200"/>
          </a:xfrm>
        </p:grpSpPr>
        <p:sp>
          <p:nvSpPr>
            <p:cNvPr id="4" name="rc3"/>
            <p:cNvSpPr/>
            <p:nvPr/>
          </p:nvSpPr>
          <p:spPr>
            <a:xfrm>
              <a:off x="12192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143000"/>
              <a:ext cx="4876800"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605692" y="5526715"/>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605692" y="4268439"/>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605692" y="3010163"/>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605692" y="1751886"/>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982781" y="1812284"/>
              <a:ext cx="3879898" cy="3571826"/>
            </a:xfrm>
            <a:custGeom>
              <a:avLst/>
              <a:gdLst/>
              <a:ahLst/>
              <a:cxnLst/>
              <a:rect l="0" t="0" r="0" b="0"/>
              <a:pathLst>
                <a:path w="3879898" h="3571826">
                  <a:moveTo>
                    <a:pt x="0" y="2956110"/>
                  </a:moveTo>
                  <a:lnTo>
                    <a:pt x="64935" y="2555139"/>
                  </a:lnTo>
                  <a:lnTo>
                    <a:pt x="136828" y="865694"/>
                  </a:lnTo>
                  <a:lnTo>
                    <a:pt x="206402" y="865694"/>
                  </a:lnTo>
                  <a:lnTo>
                    <a:pt x="278295" y="1013331"/>
                  </a:lnTo>
                  <a:lnTo>
                    <a:pt x="347868" y="1060307"/>
                  </a:lnTo>
                  <a:lnTo>
                    <a:pt x="419761" y="110728"/>
                  </a:lnTo>
                  <a:lnTo>
                    <a:pt x="491654" y="0"/>
                  </a:lnTo>
                  <a:lnTo>
                    <a:pt x="561228" y="553641"/>
                  </a:lnTo>
                  <a:lnTo>
                    <a:pt x="633121" y="677791"/>
                  </a:lnTo>
                  <a:lnTo>
                    <a:pt x="702695" y="426136"/>
                  </a:lnTo>
                  <a:lnTo>
                    <a:pt x="774588" y="243266"/>
                  </a:lnTo>
                  <a:lnTo>
                    <a:pt x="846481" y="1303574"/>
                  </a:lnTo>
                  <a:lnTo>
                    <a:pt x="911416" y="914347"/>
                  </a:lnTo>
                  <a:lnTo>
                    <a:pt x="983309" y="1088828"/>
                  </a:lnTo>
                  <a:lnTo>
                    <a:pt x="1052883" y="954612"/>
                  </a:lnTo>
                  <a:lnTo>
                    <a:pt x="1124776" y="2008208"/>
                  </a:lnTo>
                  <a:lnTo>
                    <a:pt x="1194350" y="2024985"/>
                  </a:lnTo>
                  <a:lnTo>
                    <a:pt x="1266243" y="1369004"/>
                  </a:lnTo>
                  <a:lnTo>
                    <a:pt x="1338135" y="1375715"/>
                  </a:lnTo>
                  <a:lnTo>
                    <a:pt x="1407709" y="1768297"/>
                  </a:lnTo>
                  <a:lnTo>
                    <a:pt x="1479602" y="2264897"/>
                  </a:lnTo>
                  <a:lnTo>
                    <a:pt x="1549176" y="2164235"/>
                  </a:lnTo>
                  <a:lnTo>
                    <a:pt x="1621069" y="2333682"/>
                  </a:lnTo>
                  <a:lnTo>
                    <a:pt x="1692962" y="2259864"/>
                  </a:lnTo>
                  <a:lnTo>
                    <a:pt x="1757897" y="2244764"/>
                  </a:lnTo>
                  <a:lnTo>
                    <a:pt x="1829790" y="2313550"/>
                  </a:lnTo>
                  <a:lnTo>
                    <a:pt x="1899364" y="2696066"/>
                  </a:lnTo>
                  <a:lnTo>
                    <a:pt x="1971257" y="2828604"/>
                  </a:lnTo>
                  <a:lnTo>
                    <a:pt x="2040831" y="2540040"/>
                  </a:lnTo>
                  <a:lnTo>
                    <a:pt x="2112724" y="2654123"/>
                  </a:lnTo>
                  <a:lnTo>
                    <a:pt x="2184617" y="2771562"/>
                  </a:lnTo>
                  <a:lnTo>
                    <a:pt x="2254190" y="2937655"/>
                  </a:lnTo>
                  <a:lnTo>
                    <a:pt x="2326083" y="2873902"/>
                  </a:lnTo>
                  <a:lnTo>
                    <a:pt x="2395657" y="2900745"/>
                  </a:lnTo>
                  <a:lnTo>
                    <a:pt x="2467550" y="2714521"/>
                  </a:lnTo>
                  <a:lnTo>
                    <a:pt x="2539443" y="2826927"/>
                  </a:lnTo>
                  <a:lnTo>
                    <a:pt x="2606698" y="2691033"/>
                  </a:lnTo>
                  <a:lnTo>
                    <a:pt x="2678591" y="2729620"/>
                  </a:lnTo>
                  <a:lnTo>
                    <a:pt x="2748164" y="2731298"/>
                  </a:lnTo>
                  <a:lnTo>
                    <a:pt x="2820057" y="2779951"/>
                  </a:lnTo>
                  <a:lnTo>
                    <a:pt x="2889631" y="3046706"/>
                  </a:lnTo>
                  <a:lnTo>
                    <a:pt x="2961524" y="3097037"/>
                  </a:lnTo>
                  <a:lnTo>
                    <a:pt x="3033417" y="3301716"/>
                  </a:lnTo>
                  <a:lnTo>
                    <a:pt x="3102991" y="3045028"/>
                  </a:lnTo>
                  <a:lnTo>
                    <a:pt x="3174884" y="3118847"/>
                  </a:lnTo>
                  <a:lnTo>
                    <a:pt x="3244457" y="2800083"/>
                  </a:lnTo>
                  <a:lnTo>
                    <a:pt x="3316350" y="2660834"/>
                  </a:lnTo>
                  <a:lnTo>
                    <a:pt x="3388243" y="2548428"/>
                  </a:lnTo>
                  <a:lnTo>
                    <a:pt x="3453179" y="2815183"/>
                  </a:lnTo>
                  <a:lnTo>
                    <a:pt x="3525072" y="3155756"/>
                  </a:lnTo>
                  <a:lnTo>
                    <a:pt x="3594646" y="3076904"/>
                  </a:lnTo>
                  <a:lnTo>
                    <a:pt x="3666538" y="3216153"/>
                  </a:lnTo>
                  <a:lnTo>
                    <a:pt x="3736112" y="3439288"/>
                  </a:lnTo>
                  <a:lnTo>
                    <a:pt x="3808005" y="3571826"/>
                  </a:lnTo>
                  <a:lnTo>
                    <a:pt x="3879898" y="3566793"/>
                  </a:lnTo>
                </a:path>
              </a:pathLst>
            </a:custGeom>
            <a:ln w="27101" cap="flat">
              <a:solidFill>
                <a:srgbClr val="374C9B">
                  <a:alpha val="100000"/>
                </a:srgbClr>
              </a:solidFill>
              <a:prstDash val="solid"/>
              <a:round/>
            </a:ln>
          </p:spPr>
          <p:txBody>
            <a:bodyPr/>
            <a:lstStyle/>
            <a:p>
              <a:endParaRPr/>
            </a:p>
          </p:txBody>
        </p:sp>
        <p:sp>
          <p:nvSpPr>
            <p:cNvPr id="11" name="tx10"/>
            <p:cNvSpPr/>
            <p:nvPr/>
          </p:nvSpPr>
          <p:spPr>
            <a:xfrm>
              <a:off x="5024480" y="5292013"/>
              <a:ext cx="703287" cy="14160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 Aug-2025</a:t>
              </a:r>
            </a:p>
          </p:txBody>
        </p:sp>
        <p:sp>
          <p:nvSpPr>
            <p:cNvPr id="12" name="tx11"/>
            <p:cNvSpPr/>
            <p:nvPr/>
          </p:nvSpPr>
          <p:spPr>
            <a:xfrm>
              <a:off x="1458304" y="5469863"/>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13" name="tx12"/>
            <p:cNvSpPr/>
            <p:nvPr/>
          </p:nvSpPr>
          <p:spPr>
            <a:xfrm>
              <a:off x="1288789" y="4211586"/>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250</a:t>
              </a:r>
            </a:p>
          </p:txBody>
        </p:sp>
        <p:sp>
          <p:nvSpPr>
            <p:cNvPr id="14" name="tx13"/>
            <p:cNvSpPr/>
            <p:nvPr/>
          </p:nvSpPr>
          <p:spPr>
            <a:xfrm>
              <a:off x="1288789" y="2953310"/>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500</a:t>
              </a:r>
            </a:p>
          </p:txBody>
        </p:sp>
        <p:sp>
          <p:nvSpPr>
            <p:cNvPr id="15" name="tx14"/>
            <p:cNvSpPr/>
            <p:nvPr/>
          </p:nvSpPr>
          <p:spPr>
            <a:xfrm>
              <a:off x="1288789" y="1695034"/>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750</a:t>
              </a:r>
            </a:p>
          </p:txBody>
        </p:sp>
        <p:sp>
          <p:nvSpPr>
            <p:cNvPr id="16" name="pl15"/>
            <p:cNvSpPr/>
            <p:nvPr/>
          </p:nvSpPr>
          <p:spPr>
            <a:xfrm>
              <a:off x="1605692" y="5526715"/>
              <a:ext cx="4420718" cy="0"/>
            </a:xfrm>
            <a:custGeom>
              <a:avLst/>
              <a:gdLst/>
              <a:ahLst/>
              <a:cxnLst/>
              <a:rect l="0" t="0" r="0" b="0"/>
              <a:pathLst>
                <a:path w="4420718">
                  <a:moveTo>
                    <a:pt x="0" y="0"/>
                  </a:moveTo>
                  <a:lnTo>
                    <a:pt x="4420718" y="0"/>
                  </a:lnTo>
                </a:path>
              </a:pathLst>
            </a:custGeom>
            <a:ln w="13550" cap="flat">
              <a:solidFill>
                <a:srgbClr val="000000">
                  <a:alpha val="100000"/>
                </a:srgbClr>
              </a:solidFill>
              <a:prstDash val="solid"/>
              <a:round/>
            </a:ln>
          </p:spPr>
          <p:txBody>
            <a:bodyPr/>
            <a:lstStyle/>
            <a:p>
              <a:endParaRPr/>
            </a:p>
          </p:txBody>
        </p:sp>
        <p:sp>
          <p:nvSpPr>
            <p:cNvPr id="17" name="pl16"/>
            <p:cNvSpPr/>
            <p:nvPr/>
          </p:nvSpPr>
          <p:spPr>
            <a:xfrm>
              <a:off x="1913208"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8" name="pl17"/>
            <p:cNvSpPr/>
            <p:nvPr/>
          </p:nvSpPr>
          <p:spPr>
            <a:xfrm>
              <a:off x="2759689"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9" name="pl18"/>
            <p:cNvSpPr/>
            <p:nvPr/>
          </p:nvSpPr>
          <p:spPr>
            <a:xfrm>
              <a:off x="3606170"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0" name="pl19"/>
            <p:cNvSpPr/>
            <p:nvPr/>
          </p:nvSpPr>
          <p:spPr>
            <a:xfrm>
              <a:off x="4452651"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1" name="pl20"/>
            <p:cNvSpPr/>
            <p:nvPr/>
          </p:nvSpPr>
          <p:spPr>
            <a:xfrm>
              <a:off x="5301452"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2" name="tx21"/>
            <p:cNvSpPr/>
            <p:nvPr/>
          </p:nvSpPr>
          <p:spPr>
            <a:xfrm>
              <a:off x="1743692"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23" name="tx22"/>
            <p:cNvSpPr/>
            <p:nvPr/>
          </p:nvSpPr>
          <p:spPr>
            <a:xfrm>
              <a:off x="2590174"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24" name="tx23"/>
            <p:cNvSpPr/>
            <p:nvPr/>
          </p:nvSpPr>
          <p:spPr>
            <a:xfrm>
              <a:off x="3436655"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25" name="tx24"/>
            <p:cNvSpPr/>
            <p:nvPr/>
          </p:nvSpPr>
          <p:spPr>
            <a:xfrm>
              <a:off x="4283136"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26" name="tx25"/>
            <p:cNvSpPr/>
            <p:nvPr/>
          </p:nvSpPr>
          <p:spPr>
            <a:xfrm>
              <a:off x="5131936"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27" name="tx26"/>
            <p:cNvSpPr/>
            <p:nvPr/>
          </p:nvSpPr>
          <p:spPr>
            <a:xfrm>
              <a:off x="1476680" y="1397774"/>
              <a:ext cx="2954163"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(3-month moving average, thousand persons, SA)</a:t>
              </a:r>
            </a:p>
          </p:txBody>
        </p:sp>
        <p:sp>
          <p:nvSpPr>
            <p:cNvPr id="28" name="tx27"/>
            <p:cNvSpPr/>
            <p:nvPr/>
          </p:nvSpPr>
          <p:spPr>
            <a:xfrm>
              <a:off x="1288789" y="1172498"/>
              <a:ext cx="1185788"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Payroll gains</a:t>
              </a:r>
            </a:p>
          </p:txBody>
        </p:sp>
        <p:sp>
          <p:nvSpPr>
            <p:cNvPr id="29" name="tx28"/>
            <p:cNvSpPr/>
            <p:nvPr/>
          </p:nvSpPr>
          <p:spPr>
            <a:xfrm>
              <a:off x="1288789" y="5922975"/>
              <a:ext cx="1851198"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BLS via Haver Analytics</a:t>
              </a:r>
            </a:p>
          </p:txBody>
        </p:sp>
      </p:grpSp>
      <p:grpSp>
        <p:nvGrpSpPr>
          <p:cNvPr id="30" name="Chart Placeholder 14"/>
          <p:cNvGrpSpPr/>
          <p:nvPr/>
        </p:nvGrpSpPr>
        <p:grpSpPr>
          <a:xfrm>
            <a:off x="6096000" y="1143000"/>
            <a:ext cx="4876800" cy="5029200"/>
            <a:chOff x="6096000" y="1143000"/>
            <a:chExt cx="4876800" cy="5029200"/>
          </a:xfrm>
        </p:grpSpPr>
        <p:sp>
          <p:nvSpPr>
            <p:cNvPr id="31" name="rc3"/>
            <p:cNvSpPr/>
            <p:nvPr/>
          </p:nvSpPr>
          <p:spPr>
            <a:xfrm>
              <a:off x="60960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2" name="rc4"/>
            <p:cNvSpPr/>
            <p:nvPr/>
          </p:nvSpPr>
          <p:spPr>
            <a:xfrm>
              <a:off x="6096000" y="1143000"/>
              <a:ext cx="4876799"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33" name="pl5"/>
            <p:cNvSpPr/>
            <p:nvPr/>
          </p:nvSpPr>
          <p:spPr>
            <a:xfrm>
              <a:off x="6312976" y="5526715"/>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34" name="pl6"/>
            <p:cNvSpPr/>
            <p:nvPr/>
          </p:nvSpPr>
          <p:spPr>
            <a:xfrm>
              <a:off x="6312976" y="4583008"/>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35" name="pl7"/>
            <p:cNvSpPr/>
            <p:nvPr/>
          </p:nvSpPr>
          <p:spPr>
            <a:xfrm>
              <a:off x="6312976" y="3639301"/>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36" name="pl8"/>
            <p:cNvSpPr/>
            <p:nvPr/>
          </p:nvSpPr>
          <p:spPr>
            <a:xfrm>
              <a:off x="6312976" y="2695594"/>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37" name="pl9"/>
            <p:cNvSpPr/>
            <p:nvPr/>
          </p:nvSpPr>
          <p:spPr>
            <a:xfrm>
              <a:off x="6312976" y="1751886"/>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38" name="pl10"/>
            <p:cNvSpPr/>
            <p:nvPr/>
          </p:nvSpPr>
          <p:spPr>
            <a:xfrm>
              <a:off x="6482985" y="2318111"/>
              <a:ext cx="4180254" cy="2831121"/>
            </a:xfrm>
            <a:custGeom>
              <a:avLst/>
              <a:gdLst/>
              <a:ahLst/>
              <a:cxnLst/>
              <a:rect l="0" t="0" r="0" b="0"/>
              <a:pathLst>
                <a:path w="4180254" h="2831121">
                  <a:moveTo>
                    <a:pt x="0" y="0"/>
                  </a:moveTo>
                  <a:lnTo>
                    <a:pt x="69962" y="188741"/>
                  </a:lnTo>
                  <a:lnTo>
                    <a:pt x="147420" y="283112"/>
                  </a:lnTo>
                  <a:lnTo>
                    <a:pt x="222380" y="283112"/>
                  </a:lnTo>
                  <a:lnTo>
                    <a:pt x="299838" y="566224"/>
                  </a:lnTo>
                  <a:lnTo>
                    <a:pt x="374798" y="471853"/>
                  </a:lnTo>
                  <a:lnTo>
                    <a:pt x="452257" y="943707"/>
                  </a:lnTo>
                  <a:lnTo>
                    <a:pt x="529715" y="1226819"/>
                  </a:lnTo>
                  <a:lnTo>
                    <a:pt x="604675" y="1604302"/>
                  </a:lnTo>
                  <a:lnTo>
                    <a:pt x="682133" y="1793043"/>
                  </a:lnTo>
                  <a:lnTo>
                    <a:pt x="757093" y="2076155"/>
                  </a:lnTo>
                  <a:lnTo>
                    <a:pt x="834551" y="2359267"/>
                  </a:lnTo>
                  <a:lnTo>
                    <a:pt x="912010" y="2264897"/>
                  </a:lnTo>
                  <a:lnTo>
                    <a:pt x="981972" y="2453638"/>
                  </a:lnTo>
                  <a:lnTo>
                    <a:pt x="1059430" y="2548009"/>
                  </a:lnTo>
                  <a:lnTo>
                    <a:pt x="1134390" y="2548009"/>
                  </a:lnTo>
                  <a:lnTo>
                    <a:pt x="1211849" y="2642379"/>
                  </a:lnTo>
                  <a:lnTo>
                    <a:pt x="1286808" y="2642379"/>
                  </a:lnTo>
                  <a:lnTo>
                    <a:pt x="1364267" y="2736750"/>
                  </a:lnTo>
                  <a:lnTo>
                    <a:pt x="1441725" y="2642379"/>
                  </a:lnTo>
                  <a:lnTo>
                    <a:pt x="1516685" y="2736750"/>
                  </a:lnTo>
                  <a:lnTo>
                    <a:pt x="1594143" y="2642379"/>
                  </a:lnTo>
                  <a:lnTo>
                    <a:pt x="1669103" y="2642379"/>
                  </a:lnTo>
                  <a:lnTo>
                    <a:pt x="1746561" y="2736750"/>
                  </a:lnTo>
                  <a:lnTo>
                    <a:pt x="1824020" y="2736750"/>
                  </a:lnTo>
                  <a:lnTo>
                    <a:pt x="1893982" y="2642379"/>
                  </a:lnTo>
                  <a:lnTo>
                    <a:pt x="1971440" y="2736750"/>
                  </a:lnTo>
                  <a:lnTo>
                    <a:pt x="2046400" y="2831121"/>
                  </a:lnTo>
                  <a:lnTo>
                    <a:pt x="2123859" y="2642379"/>
                  </a:lnTo>
                  <a:lnTo>
                    <a:pt x="2198818" y="2642379"/>
                  </a:lnTo>
                  <a:lnTo>
                    <a:pt x="2276277" y="2736750"/>
                  </a:lnTo>
                  <a:lnTo>
                    <a:pt x="2353735" y="2548009"/>
                  </a:lnTo>
                  <a:lnTo>
                    <a:pt x="2428695" y="2453638"/>
                  </a:lnTo>
                  <a:lnTo>
                    <a:pt x="2506153" y="2359267"/>
                  </a:lnTo>
                  <a:lnTo>
                    <a:pt x="2581113" y="2548009"/>
                  </a:lnTo>
                  <a:lnTo>
                    <a:pt x="2658571" y="2453638"/>
                  </a:lnTo>
                  <a:lnTo>
                    <a:pt x="2736030" y="2548009"/>
                  </a:lnTo>
                  <a:lnTo>
                    <a:pt x="2808491" y="2359267"/>
                  </a:lnTo>
                  <a:lnTo>
                    <a:pt x="2885949" y="2359267"/>
                  </a:lnTo>
                  <a:lnTo>
                    <a:pt x="2960909" y="2359267"/>
                  </a:lnTo>
                  <a:lnTo>
                    <a:pt x="3038367" y="2264897"/>
                  </a:lnTo>
                  <a:lnTo>
                    <a:pt x="3113327" y="2170526"/>
                  </a:lnTo>
                  <a:lnTo>
                    <a:pt x="3190785" y="2076155"/>
                  </a:lnTo>
                  <a:lnTo>
                    <a:pt x="3268244" y="2076155"/>
                  </a:lnTo>
                  <a:lnTo>
                    <a:pt x="3343204" y="2170526"/>
                  </a:lnTo>
                  <a:lnTo>
                    <a:pt x="3420662" y="2170526"/>
                  </a:lnTo>
                  <a:lnTo>
                    <a:pt x="3495622" y="2076155"/>
                  </a:lnTo>
                  <a:lnTo>
                    <a:pt x="3573080" y="2170526"/>
                  </a:lnTo>
                  <a:lnTo>
                    <a:pt x="3650538" y="2264897"/>
                  </a:lnTo>
                  <a:lnTo>
                    <a:pt x="3720501" y="2170526"/>
                  </a:lnTo>
                  <a:lnTo>
                    <a:pt x="3797959" y="2076155"/>
                  </a:lnTo>
                  <a:lnTo>
                    <a:pt x="3872919" y="2076155"/>
                  </a:lnTo>
                  <a:lnTo>
                    <a:pt x="3950377" y="2076155"/>
                  </a:lnTo>
                  <a:lnTo>
                    <a:pt x="4025337" y="2170526"/>
                  </a:lnTo>
                  <a:lnTo>
                    <a:pt x="4102796" y="2076155"/>
                  </a:lnTo>
                  <a:lnTo>
                    <a:pt x="4180254" y="1981784"/>
                  </a:lnTo>
                </a:path>
              </a:pathLst>
            </a:custGeom>
            <a:ln w="21681" cap="flat">
              <a:solidFill>
                <a:srgbClr val="374C9B">
                  <a:alpha val="100000"/>
                </a:srgbClr>
              </a:solidFill>
              <a:prstDash val="solid"/>
              <a:round/>
            </a:ln>
          </p:spPr>
          <p:txBody>
            <a:bodyPr/>
            <a:lstStyle/>
            <a:p>
              <a:endParaRPr/>
            </a:p>
          </p:txBody>
        </p:sp>
        <p:sp>
          <p:nvSpPr>
            <p:cNvPr id="39" name="tx11"/>
            <p:cNvSpPr/>
            <p:nvPr/>
          </p:nvSpPr>
          <p:spPr>
            <a:xfrm>
              <a:off x="10663239" y="4212831"/>
              <a:ext cx="703287" cy="14160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 Aug-2025</a:t>
              </a:r>
            </a:p>
          </p:txBody>
        </p:sp>
        <p:sp>
          <p:nvSpPr>
            <p:cNvPr id="40" name="pl12"/>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1" name="pl13"/>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2" name="pl14"/>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3" name="pl15"/>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4" name="pl16"/>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5" name="pl17"/>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6" name="pl18"/>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7" name="pl19"/>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8" name="pl20"/>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49" name="pl21"/>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0" name="pl22"/>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1" name="pl23"/>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2" name="pl24"/>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3" name="pl25"/>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4" name="pl26"/>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5" name="pl27"/>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6" name="pl28"/>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7" name="pl29"/>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8" name="pl30"/>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59" name="pl31"/>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0" name="pl32"/>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1" name="pl33"/>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2" name="pl34"/>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3" name="pl35"/>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4" name="pl36"/>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5" name="pl37"/>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6" name="pl38"/>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7" name="pl39"/>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8" name="pl40"/>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69" name="pl41"/>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0" name="pl42"/>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1" name="pl43"/>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2" name="pl44"/>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3" name="pl45"/>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4" name="pl46"/>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5" name="pl47"/>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6" name="pl48"/>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7" name="pl49"/>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8" name="pl50"/>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79" name="pl51"/>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0" name="pl52"/>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1" name="pl53"/>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2" name="pl54"/>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3" name="pl55"/>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4" name="pl56"/>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5" name="pl57"/>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6" name="pl58"/>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7" name="pl59"/>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8" name="pl60"/>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89" name="pl61"/>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90" name="pl62"/>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91" name="pl63"/>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92" name="pl64"/>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93" name="pl65"/>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94" name="pl66"/>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95" name="pl67"/>
            <p:cNvSpPr/>
            <p:nvPr/>
          </p:nvSpPr>
          <p:spPr>
            <a:xfrm>
              <a:off x="8684302" y="4394266"/>
              <a:ext cx="2048899" cy="0"/>
            </a:xfrm>
            <a:custGeom>
              <a:avLst/>
              <a:gdLst/>
              <a:ahLst/>
              <a:cxnLst/>
              <a:rect l="0" t="0" r="0" b="0"/>
              <a:pathLst>
                <a:path w="2048899">
                  <a:moveTo>
                    <a:pt x="0" y="0"/>
                  </a:moveTo>
                  <a:lnTo>
                    <a:pt x="2048899" y="0"/>
                  </a:lnTo>
                </a:path>
              </a:pathLst>
            </a:custGeom>
            <a:ln w="27101" cap="flat">
              <a:solidFill>
                <a:srgbClr val="A40026">
                  <a:alpha val="100000"/>
                </a:srgbClr>
              </a:solidFill>
              <a:prstDash val="dash"/>
              <a:round/>
            </a:ln>
          </p:spPr>
          <p:txBody>
            <a:bodyPr/>
            <a:lstStyle/>
            <a:p>
              <a:endParaRPr/>
            </a:p>
          </p:txBody>
        </p:sp>
        <p:sp>
          <p:nvSpPr>
            <p:cNvPr id="96" name="tx68"/>
            <p:cNvSpPr/>
            <p:nvPr/>
          </p:nvSpPr>
          <p:spPr>
            <a:xfrm>
              <a:off x="6165589" y="5469863"/>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a:t>
              </a:r>
            </a:p>
          </p:txBody>
        </p:sp>
        <p:sp>
          <p:nvSpPr>
            <p:cNvPr id="97" name="tx69"/>
            <p:cNvSpPr/>
            <p:nvPr/>
          </p:nvSpPr>
          <p:spPr>
            <a:xfrm>
              <a:off x="6165589" y="4528016"/>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98" name="tx70"/>
            <p:cNvSpPr/>
            <p:nvPr/>
          </p:nvSpPr>
          <p:spPr>
            <a:xfrm>
              <a:off x="6165589" y="3584383"/>
              <a:ext cx="84757"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a:t>
              </a:r>
            </a:p>
          </p:txBody>
        </p:sp>
        <p:sp>
          <p:nvSpPr>
            <p:cNvPr id="99" name="tx71"/>
            <p:cNvSpPr/>
            <p:nvPr/>
          </p:nvSpPr>
          <p:spPr>
            <a:xfrm>
              <a:off x="6165589" y="2638741"/>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a:t>
              </a:r>
            </a:p>
          </p:txBody>
        </p:sp>
        <p:sp>
          <p:nvSpPr>
            <p:cNvPr id="100" name="tx72"/>
            <p:cNvSpPr/>
            <p:nvPr/>
          </p:nvSpPr>
          <p:spPr>
            <a:xfrm>
              <a:off x="6165589" y="1698829"/>
              <a:ext cx="84757" cy="10760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a:t>
              </a:r>
            </a:p>
          </p:txBody>
        </p:sp>
        <p:sp>
          <p:nvSpPr>
            <p:cNvPr id="101" name="pl73"/>
            <p:cNvSpPr/>
            <p:nvPr/>
          </p:nvSpPr>
          <p:spPr>
            <a:xfrm>
              <a:off x="6312976" y="5526715"/>
              <a:ext cx="4590234" cy="0"/>
            </a:xfrm>
            <a:custGeom>
              <a:avLst/>
              <a:gdLst/>
              <a:ahLst/>
              <a:cxnLst/>
              <a:rect l="0" t="0" r="0" b="0"/>
              <a:pathLst>
                <a:path w="4590234">
                  <a:moveTo>
                    <a:pt x="0" y="0"/>
                  </a:moveTo>
                  <a:lnTo>
                    <a:pt x="4590234" y="0"/>
                  </a:lnTo>
                </a:path>
              </a:pathLst>
            </a:custGeom>
            <a:ln w="13550" cap="flat">
              <a:solidFill>
                <a:srgbClr val="000000">
                  <a:alpha val="100000"/>
                </a:srgbClr>
              </a:solidFill>
              <a:prstDash val="solid"/>
              <a:round/>
            </a:ln>
          </p:spPr>
          <p:txBody>
            <a:bodyPr/>
            <a:lstStyle/>
            <a:p>
              <a:endParaRPr/>
            </a:p>
          </p:txBody>
        </p:sp>
        <p:sp>
          <p:nvSpPr>
            <p:cNvPr id="102" name="pl74"/>
            <p:cNvSpPr/>
            <p:nvPr/>
          </p:nvSpPr>
          <p:spPr>
            <a:xfrm>
              <a:off x="6408025"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03" name="pl75"/>
            <p:cNvSpPr/>
            <p:nvPr/>
          </p:nvSpPr>
          <p:spPr>
            <a:xfrm>
              <a:off x="7320035"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04" name="pl76"/>
            <p:cNvSpPr/>
            <p:nvPr/>
          </p:nvSpPr>
          <p:spPr>
            <a:xfrm>
              <a:off x="8232045"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05" name="pl77"/>
            <p:cNvSpPr/>
            <p:nvPr/>
          </p:nvSpPr>
          <p:spPr>
            <a:xfrm>
              <a:off x="9144055"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06" name="pl78"/>
            <p:cNvSpPr/>
            <p:nvPr/>
          </p:nvSpPr>
          <p:spPr>
            <a:xfrm>
              <a:off x="10058564"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107" name="tx79"/>
            <p:cNvSpPr/>
            <p:nvPr/>
          </p:nvSpPr>
          <p:spPr>
            <a:xfrm>
              <a:off x="6238510"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108" name="tx80"/>
            <p:cNvSpPr/>
            <p:nvPr/>
          </p:nvSpPr>
          <p:spPr>
            <a:xfrm>
              <a:off x="7150520"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109" name="tx81"/>
            <p:cNvSpPr/>
            <p:nvPr/>
          </p:nvSpPr>
          <p:spPr>
            <a:xfrm>
              <a:off x="8062530"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110" name="tx82"/>
            <p:cNvSpPr/>
            <p:nvPr/>
          </p:nvSpPr>
          <p:spPr>
            <a:xfrm>
              <a:off x="8974540"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111" name="tx83"/>
            <p:cNvSpPr/>
            <p:nvPr/>
          </p:nvSpPr>
          <p:spPr>
            <a:xfrm>
              <a:off x="9889049"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112" name="tx84"/>
            <p:cNvSpPr/>
            <p:nvPr/>
          </p:nvSpPr>
          <p:spPr>
            <a:xfrm>
              <a:off x="6165589" y="1410300"/>
              <a:ext cx="791393"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 SA)</a:t>
              </a:r>
            </a:p>
          </p:txBody>
        </p:sp>
        <p:sp>
          <p:nvSpPr>
            <p:cNvPr id="113" name="tx85"/>
            <p:cNvSpPr/>
            <p:nvPr/>
          </p:nvSpPr>
          <p:spPr>
            <a:xfrm>
              <a:off x="6165589" y="1172498"/>
              <a:ext cx="1778403"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Unemployment rate</a:t>
              </a:r>
            </a:p>
          </p:txBody>
        </p:sp>
        <p:sp>
          <p:nvSpPr>
            <p:cNvPr id="114" name="tx86"/>
            <p:cNvSpPr/>
            <p:nvPr/>
          </p:nvSpPr>
          <p:spPr>
            <a:xfrm>
              <a:off x="6165589" y="5922975"/>
              <a:ext cx="1851198"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BLS via Haver Analytics</a:t>
              </a:r>
            </a:p>
          </p:txBody>
        </p:sp>
      </p:grpSp>
      <p:sp>
        <p:nvSpPr>
          <p:cNvPr id="115" name="TextBox 159">
            <a:extLst>
              <a:ext uri="{FF2B5EF4-FFF2-40B4-BE49-F238E27FC236}">
                <a16:creationId xmlns:a16="http://schemas.microsoft.com/office/drawing/2014/main" id="{C0FEA659-F22F-1202-3908-38CF4B32D5E5}"/>
              </a:ext>
            </a:extLst>
          </p:cNvPr>
          <p:cNvSpPr txBox="1"/>
          <p:nvPr/>
        </p:nvSpPr>
        <p:spPr>
          <a:xfrm>
            <a:off x="7710726" y="3833097"/>
            <a:ext cx="1641387" cy="461665"/>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Long run FOMC </a:t>
            </a:r>
          </a:p>
          <a:p>
            <a:pPr algn="ctr"/>
            <a:r>
              <a:rPr lang="en-US" sz="1200" b="1" dirty="0">
                <a:solidFill>
                  <a:srgbClr val="A40026"/>
                </a:solidFill>
                <a:latin typeface="Roboto" panose="02000000000000000000" pitchFamily="2" charset="0"/>
                <a:ea typeface="Roboto" panose="02000000000000000000" pitchFamily="2" charset="0"/>
                <a:cs typeface="Roboto Condensed"/>
              </a:rPr>
              <a:t>SEP median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14D96-68F1-B088-9DB9-66261495C665}"/>
              </a:ext>
            </a:extLst>
          </p:cNvPr>
          <p:cNvSpPr>
            <a:spLocks noGrp="1"/>
          </p:cNvSpPr>
          <p:nvPr>
            <p:ph type="body" sz="quarter" idx="12"/>
          </p:nvPr>
        </p:nvSpPr>
        <p:spPr/>
        <p:txBody>
          <a:bodyPr/>
          <a:lstStyle/>
          <a:p>
            <a:r>
              <a:rPr lang="en-US" sz="3600" dirty="0"/>
              <a:t>September FOMC SEP median outlook</a:t>
            </a:r>
            <a:endParaRPr lang="en-US" dirty="0"/>
          </a:p>
        </p:txBody>
      </p:sp>
      <p:graphicFrame>
        <p:nvGraphicFramePr>
          <p:cNvPr id="4" name="Table 4">
            <a:extLst>
              <a:ext uri="{FF2B5EF4-FFF2-40B4-BE49-F238E27FC236}">
                <a16:creationId xmlns:a16="http://schemas.microsoft.com/office/drawing/2014/main" id="{861F1D90-50CF-1A60-2BD7-BE757371045B}"/>
              </a:ext>
            </a:extLst>
          </p:cNvPr>
          <p:cNvGraphicFramePr>
            <a:graphicFrameLocks noGrp="1"/>
          </p:cNvGraphicFramePr>
          <p:nvPr>
            <p:extLst>
              <p:ext uri="{D42A27DB-BD31-4B8C-83A1-F6EECF244321}">
                <p14:modId xmlns:p14="http://schemas.microsoft.com/office/powerpoint/2010/main" val="2473147286"/>
              </p:ext>
            </p:extLst>
          </p:nvPr>
        </p:nvGraphicFramePr>
        <p:xfrm>
          <a:off x="1569493" y="1451667"/>
          <a:ext cx="9171297" cy="4080314"/>
        </p:xfrm>
        <a:graphic>
          <a:graphicData uri="http://schemas.openxmlformats.org/drawingml/2006/table">
            <a:tbl>
              <a:tblPr firstRow="1" bandRow="1">
                <a:tableStyleId>{5C22544A-7EE6-4342-B048-85BDC9FD1C3A}</a:tableStyleId>
              </a:tblPr>
              <a:tblGrid>
                <a:gridCol w="2953283">
                  <a:extLst>
                    <a:ext uri="{9D8B030D-6E8A-4147-A177-3AD203B41FA5}">
                      <a16:colId xmlns:a16="http://schemas.microsoft.com/office/drawing/2014/main" val="2815671713"/>
                    </a:ext>
                  </a:extLst>
                </a:gridCol>
                <a:gridCol w="1336996">
                  <a:extLst>
                    <a:ext uri="{9D8B030D-6E8A-4147-A177-3AD203B41FA5}">
                      <a16:colId xmlns:a16="http://schemas.microsoft.com/office/drawing/2014/main" val="2172297951"/>
                    </a:ext>
                  </a:extLst>
                </a:gridCol>
                <a:gridCol w="1336610">
                  <a:extLst>
                    <a:ext uri="{9D8B030D-6E8A-4147-A177-3AD203B41FA5}">
                      <a16:colId xmlns:a16="http://schemas.microsoft.com/office/drawing/2014/main" val="1861503320"/>
                    </a:ext>
                  </a:extLst>
                </a:gridCol>
                <a:gridCol w="1241138">
                  <a:extLst>
                    <a:ext uri="{9D8B030D-6E8A-4147-A177-3AD203B41FA5}">
                      <a16:colId xmlns:a16="http://schemas.microsoft.com/office/drawing/2014/main" val="4138670230"/>
                    </a:ext>
                  </a:extLst>
                </a:gridCol>
                <a:gridCol w="1151635">
                  <a:extLst>
                    <a:ext uri="{9D8B030D-6E8A-4147-A177-3AD203B41FA5}">
                      <a16:colId xmlns:a16="http://schemas.microsoft.com/office/drawing/2014/main" val="195353063"/>
                    </a:ext>
                  </a:extLst>
                </a:gridCol>
                <a:gridCol w="1151635">
                  <a:extLst>
                    <a:ext uri="{9D8B030D-6E8A-4147-A177-3AD203B41FA5}">
                      <a16:colId xmlns:a16="http://schemas.microsoft.com/office/drawing/2014/main" val="2434553330"/>
                    </a:ext>
                  </a:extLst>
                </a:gridCol>
              </a:tblGrid>
              <a:tr h="407423">
                <a:tc>
                  <a:txBody>
                    <a:bodyPr/>
                    <a:lstStyle/>
                    <a:p>
                      <a:r>
                        <a:rPr lang="en-US" sz="2000" dirty="0"/>
                        <a:t>Variable</a:t>
                      </a:r>
                    </a:p>
                  </a:txBody>
                  <a:tcPr marL="68580" marR="68580" marT="34290" marB="34290"/>
                </a:tc>
                <a:tc>
                  <a:txBody>
                    <a:bodyPr/>
                    <a:lstStyle/>
                    <a:p>
                      <a:pPr algn="ctr"/>
                      <a:r>
                        <a:rPr lang="en-US" sz="2000" dirty="0"/>
                        <a:t>2025</a:t>
                      </a:r>
                    </a:p>
                  </a:txBody>
                  <a:tcPr marL="68580" marR="68580" marT="34290" marB="34290"/>
                </a:tc>
                <a:tc>
                  <a:txBody>
                    <a:bodyPr/>
                    <a:lstStyle/>
                    <a:p>
                      <a:pPr algn="ctr"/>
                      <a:r>
                        <a:rPr lang="en-US" sz="2000" dirty="0"/>
                        <a:t>2026</a:t>
                      </a:r>
                    </a:p>
                  </a:txBody>
                  <a:tcPr marL="68580" marR="68580" marT="34290" marB="34290"/>
                </a:tc>
                <a:tc>
                  <a:txBody>
                    <a:bodyPr/>
                    <a:lstStyle/>
                    <a:p>
                      <a:pPr algn="ctr"/>
                      <a:r>
                        <a:rPr lang="en-US" sz="2000" dirty="0"/>
                        <a:t>2027</a:t>
                      </a:r>
                    </a:p>
                  </a:txBody>
                  <a:tcPr marL="68580" marR="68580" marT="34290" marB="34290"/>
                </a:tc>
                <a:tc>
                  <a:txBody>
                    <a:bodyPr/>
                    <a:lstStyle/>
                    <a:p>
                      <a:pPr algn="ctr"/>
                      <a:r>
                        <a:rPr lang="en-US" sz="2000" dirty="0"/>
                        <a:t>2028</a:t>
                      </a:r>
                    </a:p>
                  </a:txBody>
                  <a:tcPr marL="68580" marR="68580" marT="34290" marB="34290"/>
                </a:tc>
                <a:tc>
                  <a:txBody>
                    <a:bodyPr/>
                    <a:lstStyle/>
                    <a:p>
                      <a:pPr algn="ctr"/>
                      <a:r>
                        <a:rPr lang="en-US" sz="2000" dirty="0"/>
                        <a:t>Long run</a:t>
                      </a:r>
                    </a:p>
                  </a:txBody>
                  <a:tcPr marL="68580" marR="68580" marT="34290" marB="34290"/>
                </a:tc>
                <a:extLst>
                  <a:ext uri="{0D108BD9-81ED-4DB2-BD59-A6C34878D82A}">
                    <a16:rowId xmlns:a16="http://schemas.microsoft.com/office/drawing/2014/main" val="311727049"/>
                  </a:ext>
                </a:extLst>
              </a:tr>
              <a:tr h="423093">
                <a:tc>
                  <a:txBody>
                    <a:bodyPr/>
                    <a:lstStyle/>
                    <a:p>
                      <a:r>
                        <a:rPr lang="en-US" sz="2000" b="1" dirty="0"/>
                        <a:t>GDP</a:t>
                      </a:r>
                    </a:p>
                  </a:txBody>
                  <a:tcPr marL="68580" marR="68580" marT="34290" marB="34290"/>
                </a:tc>
                <a:tc>
                  <a:txBody>
                    <a:bodyPr/>
                    <a:lstStyle/>
                    <a:p>
                      <a:pPr algn="ctr"/>
                      <a:r>
                        <a:rPr lang="en-US" sz="2000" b="1" dirty="0"/>
                        <a:t>1.6</a:t>
                      </a:r>
                    </a:p>
                  </a:txBody>
                  <a:tcPr marL="68580" marR="68580" marT="34290" marB="34290"/>
                </a:tc>
                <a:tc>
                  <a:txBody>
                    <a:bodyPr/>
                    <a:lstStyle/>
                    <a:p>
                      <a:pPr algn="ctr"/>
                      <a:r>
                        <a:rPr lang="en-US" sz="2000" b="1" dirty="0"/>
                        <a:t>1.8</a:t>
                      </a:r>
                    </a:p>
                  </a:txBody>
                  <a:tcPr marL="68580" marR="68580" marT="34290" marB="34290"/>
                </a:tc>
                <a:tc>
                  <a:txBody>
                    <a:bodyPr/>
                    <a:lstStyle/>
                    <a:p>
                      <a:pPr algn="ctr"/>
                      <a:r>
                        <a:rPr lang="en-US" sz="2000" b="1" dirty="0">
                          <a:solidFill>
                            <a:schemeClr val="tx1"/>
                          </a:solidFill>
                        </a:rPr>
                        <a:t>1.9</a:t>
                      </a:r>
                    </a:p>
                  </a:txBody>
                  <a:tcPr marL="68580" marR="68580" marT="34290" marB="34290"/>
                </a:tc>
                <a:tc>
                  <a:txBody>
                    <a:bodyPr/>
                    <a:lstStyle/>
                    <a:p>
                      <a:pPr algn="ctr"/>
                      <a:r>
                        <a:rPr lang="en-US" sz="2000" b="1" baseline="0" dirty="0"/>
                        <a:t>1.8</a:t>
                      </a:r>
                      <a:endParaRPr lang="en-US" sz="2000" b="1" baseline="30000" dirty="0"/>
                    </a:p>
                  </a:txBody>
                  <a:tcPr marL="68580" marR="68580" marT="34290" marB="34290"/>
                </a:tc>
                <a:tc>
                  <a:txBody>
                    <a:bodyPr/>
                    <a:lstStyle/>
                    <a:p>
                      <a:pPr algn="ctr"/>
                      <a:r>
                        <a:rPr lang="en-US" sz="2000" b="1" baseline="0" dirty="0"/>
                        <a:t>1.8</a:t>
                      </a:r>
                      <a:endParaRPr lang="en-US" sz="2000" b="1" baseline="30000" dirty="0"/>
                    </a:p>
                  </a:txBody>
                  <a:tcPr marL="68580" marR="68580" marT="34290" marB="34290"/>
                </a:tc>
                <a:extLst>
                  <a:ext uri="{0D108BD9-81ED-4DB2-BD59-A6C34878D82A}">
                    <a16:rowId xmlns:a16="http://schemas.microsoft.com/office/drawing/2014/main" val="2307829872"/>
                  </a:ext>
                </a:extLst>
              </a:tr>
              <a:tr h="423093">
                <a:tc>
                  <a:txBody>
                    <a:bodyPr/>
                    <a:lstStyle/>
                    <a:p>
                      <a:r>
                        <a:rPr lang="en-US" sz="1800" b="0" i="1" dirty="0"/>
                        <a:t>    June</a:t>
                      </a:r>
                    </a:p>
                  </a:txBody>
                  <a:tcPr marL="68580" marR="68580" marT="34290" marB="34290" anchor="ctr"/>
                </a:tc>
                <a:tc>
                  <a:txBody>
                    <a:bodyPr/>
                    <a:lstStyle/>
                    <a:p>
                      <a:pPr algn="ctr"/>
                      <a:r>
                        <a:rPr lang="en-US" sz="2000" b="0" i="1" dirty="0"/>
                        <a:t>1.4</a:t>
                      </a:r>
                    </a:p>
                  </a:txBody>
                  <a:tcPr marL="68580" marR="68580" marT="34290" marB="34290"/>
                </a:tc>
                <a:tc>
                  <a:txBody>
                    <a:bodyPr/>
                    <a:lstStyle/>
                    <a:p>
                      <a:pPr algn="ctr"/>
                      <a:r>
                        <a:rPr lang="en-US" sz="2000" b="0" i="1" dirty="0"/>
                        <a:t>1.6</a:t>
                      </a:r>
                    </a:p>
                  </a:txBody>
                  <a:tcPr marL="68580" marR="68580" marT="34290" marB="34290"/>
                </a:tc>
                <a:tc>
                  <a:txBody>
                    <a:bodyPr/>
                    <a:lstStyle/>
                    <a:p>
                      <a:pPr algn="ctr"/>
                      <a:r>
                        <a:rPr lang="en-US" sz="2000" b="0" i="1" dirty="0"/>
                        <a:t>1.8</a:t>
                      </a:r>
                    </a:p>
                  </a:txBody>
                  <a:tcPr marL="68580" marR="68580" marT="34290" marB="34290"/>
                </a:tc>
                <a:tc>
                  <a:txBody>
                    <a:bodyPr/>
                    <a:lstStyle/>
                    <a:p>
                      <a:pPr algn="ctr"/>
                      <a:r>
                        <a:rPr lang="en-US" sz="2000" b="0" i="1" dirty="0"/>
                        <a:t>--</a:t>
                      </a:r>
                    </a:p>
                  </a:txBody>
                  <a:tcPr marL="68580" marR="68580" marT="34290" marB="34290"/>
                </a:tc>
                <a:tc>
                  <a:txBody>
                    <a:bodyPr/>
                    <a:lstStyle/>
                    <a:p>
                      <a:pPr algn="ctr"/>
                      <a:r>
                        <a:rPr lang="en-US" sz="2000" b="0" i="1" dirty="0"/>
                        <a:t>1.8</a:t>
                      </a:r>
                    </a:p>
                  </a:txBody>
                  <a:tcPr marL="68580" marR="68580" marT="34290" marB="34290"/>
                </a:tc>
                <a:extLst>
                  <a:ext uri="{0D108BD9-81ED-4DB2-BD59-A6C34878D82A}">
                    <a16:rowId xmlns:a16="http://schemas.microsoft.com/office/drawing/2014/main" val="4195551772"/>
                  </a:ext>
                </a:extLst>
              </a:tr>
              <a:tr h="423093">
                <a:tc>
                  <a:txBody>
                    <a:bodyPr/>
                    <a:lstStyle/>
                    <a:p>
                      <a:r>
                        <a:rPr lang="en-US" sz="2000" b="1" dirty="0"/>
                        <a:t>Unemployment rate</a:t>
                      </a:r>
                    </a:p>
                  </a:txBody>
                  <a:tcPr marL="68580" marR="68580" marT="34290" marB="34290"/>
                </a:tc>
                <a:tc>
                  <a:txBody>
                    <a:bodyPr/>
                    <a:lstStyle/>
                    <a:p>
                      <a:pPr algn="ctr"/>
                      <a:r>
                        <a:rPr lang="en-US" sz="2000" b="1" dirty="0"/>
                        <a:t>4.5</a:t>
                      </a:r>
                    </a:p>
                  </a:txBody>
                  <a:tcPr marL="68580" marR="68580" marT="34290" marB="34290"/>
                </a:tc>
                <a:tc>
                  <a:txBody>
                    <a:bodyPr/>
                    <a:lstStyle/>
                    <a:p>
                      <a:pPr algn="ctr"/>
                      <a:r>
                        <a:rPr lang="en-US" sz="2000" b="1" dirty="0"/>
                        <a:t>4.4</a:t>
                      </a:r>
                    </a:p>
                  </a:txBody>
                  <a:tcPr marL="68580" marR="68580" marT="34290" marB="34290"/>
                </a:tc>
                <a:tc>
                  <a:txBody>
                    <a:bodyPr/>
                    <a:lstStyle/>
                    <a:p>
                      <a:pPr algn="ctr"/>
                      <a:r>
                        <a:rPr lang="en-US" sz="2000" b="1" dirty="0"/>
                        <a:t>4.3</a:t>
                      </a:r>
                    </a:p>
                  </a:txBody>
                  <a:tcPr marL="68580" marR="68580" marT="34290" marB="34290"/>
                </a:tc>
                <a:tc>
                  <a:txBody>
                    <a:bodyPr/>
                    <a:lstStyle/>
                    <a:p>
                      <a:pPr algn="ctr"/>
                      <a:r>
                        <a:rPr lang="en-US" sz="2000" b="1" dirty="0"/>
                        <a:t>4.2</a:t>
                      </a:r>
                      <a:endParaRPr lang="en-US" sz="2000" b="1" baseline="30000" dirty="0"/>
                    </a:p>
                  </a:txBody>
                  <a:tcPr marL="68580" marR="68580" marT="34290" marB="34290"/>
                </a:tc>
                <a:tc>
                  <a:txBody>
                    <a:bodyPr/>
                    <a:lstStyle/>
                    <a:p>
                      <a:pPr algn="ctr"/>
                      <a:r>
                        <a:rPr lang="en-US" sz="2000" b="1" dirty="0"/>
                        <a:t>4.2</a:t>
                      </a:r>
                      <a:endParaRPr lang="en-US" sz="2000" b="1" baseline="30000" dirty="0"/>
                    </a:p>
                  </a:txBody>
                  <a:tcPr marL="68580" marR="68580" marT="34290" marB="34290"/>
                </a:tc>
                <a:extLst>
                  <a:ext uri="{0D108BD9-81ED-4DB2-BD59-A6C34878D82A}">
                    <a16:rowId xmlns:a16="http://schemas.microsoft.com/office/drawing/2014/main" val="3803446200"/>
                  </a:ext>
                </a:extLst>
              </a:tr>
              <a:tr h="423093">
                <a:tc>
                  <a:txBody>
                    <a:bodyPr/>
                    <a:lstStyle/>
                    <a:p>
                      <a:r>
                        <a:rPr lang="en-US" sz="1800" b="0" i="1" dirty="0"/>
                        <a:t>    June</a:t>
                      </a:r>
                    </a:p>
                  </a:txBody>
                  <a:tcPr marL="68580" marR="68580" marT="34290" marB="34290" anchor="ctr"/>
                </a:tc>
                <a:tc>
                  <a:txBody>
                    <a:bodyPr/>
                    <a:lstStyle/>
                    <a:p>
                      <a:pPr algn="ctr"/>
                      <a:r>
                        <a:rPr lang="en-US" sz="2000" b="0" i="1" dirty="0"/>
                        <a:t>4.5</a:t>
                      </a:r>
                    </a:p>
                  </a:txBody>
                  <a:tcPr marL="68580" marR="68580" marT="34290" marB="34290"/>
                </a:tc>
                <a:tc>
                  <a:txBody>
                    <a:bodyPr/>
                    <a:lstStyle/>
                    <a:p>
                      <a:pPr algn="ctr"/>
                      <a:r>
                        <a:rPr lang="en-US" sz="2000" b="0" i="1" dirty="0"/>
                        <a:t>4.5</a:t>
                      </a:r>
                    </a:p>
                  </a:txBody>
                  <a:tcPr marL="68580" marR="68580" marT="34290" marB="34290"/>
                </a:tc>
                <a:tc>
                  <a:txBody>
                    <a:bodyPr/>
                    <a:lstStyle/>
                    <a:p>
                      <a:pPr algn="ctr"/>
                      <a:r>
                        <a:rPr lang="en-US" sz="2000" b="0" i="1" dirty="0"/>
                        <a:t>4.4</a:t>
                      </a:r>
                    </a:p>
                  </a:txBody>
                  <a:tcPr marL="68580" marR="68580" marT="34290" marB="34290"/>
                </a:tc>
                <a:tc>
                  <a:txBody>
                    <a:bodyPr/>
                    <a:lstStyle/>
                    <a:p>
                      <a:pPr algn="ctr"/>
                      <a:r>
                        <a:rPr lang="en-US" sz="2000" b="0" i="1" dirty="0"/>
                        <a:t>--</a:t>
                      </a:r>
                    </a:p>
                  </a:txBody>
                  <a:tcPr marL="68580" marR="68580" marT="34290" marB="34290"/>
                </a:tc>
                <a:tc>
                  <a:txBody>
                    <a:bodyPr/>
                    <a:lstStyle/>
                    <a:p>
                      <a:pPr algn="ctr"/>
                      <a:r>
                        <a:rPr lang="en-US" sz="2000" b="0" i="1" dirty="0"/>
                        <a:t>4.2</a:t>
                      </a:r>
                    </a:p>
                  </a:txBody>
                  <a:tcPr marL="68580" marR="68580" marT="34290" marB="34290"/>
                </a:tc>
                <a:extLst>
                  <a:ext uri="{0D108BD9-81ED-4DB2-BD59-A6C34878D82A}">
                    <a16:rowId xmlns:a16="http://schemas.microsoft.com/office/drawing/2014/main" val="662919418"/>
                  </a:ext>
                </a:extLst>
              </a:tr>
              <a:tr h="423093">
                <a:tc>
                  <a:txBody>
                    <a:bodyPr/>
                    <a:lstStyle/>
                    <a:p>
                      <a:r>
                        <a:rPr lang="en-US" sz="2000" b="1" dirty="0"/>
                        <a:t>PCE inflation</a:t>
                      </a:r>
                    </a:p>
                  </a:txBody>
                  <a:tcPr marL="68580" marR="68580" marT="34290" marB="34290"/>
                </a:tc>
                <a:tc>
                  <a:txBody>
                    <a:bodyPr/>
                    <a:lstStyle/>
                    <a:p>
                      <a:pPr algn="ctr"/>
                      <a:r>
                        <a:rPr lang="en-US" sz="2000" b="1" dirty="0"/>
                        <a:t>3.0</a:t>
                      </a:r>
                    </a:p>
                  </a:txBody>
                  <a:tcPr marL="68580" marR="68580" marT="34290" marB="34290"/>
                </a:tc>
                <a:tc>
                  <a:txBody>
                    <a:bodyPr/>
                    <a:lstStyle/>
                    <a:p>
                      <a:pPr algn="ctr"/>
                      <a:r>
                        <a:rPr lang="en-US" sz="2000" b="1" dirty="0"/>
                        <a:t>2.6</a:t>
                      </a:r>
                    </a:p>
                  </a:txBody>
                  <a:tcPr marL="68580" marR="68580" marT="34290" marB="34290"/>
                </a:tc>
                <a:tc>
                  <a:txBody>
                    <a:bodyPr/>
                    <a:lstStyle/>
                    <a:p>
                      <a:pPr algn="ctr"/>
                      <a:r>
                        <a:rPr lang="en-US" sz="2000" b="1" dirty="0"/>
                        <a:t>2.1</a:t>
                      </a:r>
                    </a:p>
                  </a:txBody>
                  <a:tcPr marL="68580" marR="68580" marT="34290" marB="34290"/>
                </a:tc>
                <a:tc>
                  <a:txBody>
                    <a:bodyPr/>
                    <a:lstStyle/>
                    <a:p>
                      <a:pPr algn="ctr"/>
                      <a:r>
                        <a:rPr lang="en-US" sz="2000" b="1" dirty="0"/>
                        <a:t>2.0</a:t>
                      </a:r>
                    </a:p>
                  </a:txBody>
                  <a:tcPr marL="68580" marR="68580" marT="34290" marB="34290"/>
                </a:tc>
                <a:tc>
                  <a:txBody>
                    <a:bodyPr/>
                    <a:lstStyle/>
                    <a:p>
                      <a:pPr algn="ctr"/>
                      <a:r>
                        <a:rPr lang="en-US" sz="2000" b="1" dirty="0"/>
                        <a:t>2.0</a:t>
                      </a:r>
                    </a:p>
                  </a:txBody>
                  <a:tcPr marL="68580" marR="68580" marT="34290" marB="34290"/>
                </a:tc>
                <a:extLst>
                  <a:ext uri="{0D108BD9-81ED-4DB2-BD59-A6C34878D82A}">
                    <a16:rowId xmlns:a16="http://schemas.microsoft.com/office/drawing/2014/main" val="261078687"/>
                  </a:ext>
                </a:extLst>
              </a:tr>
              <a:tr h="423093">
                <a:tc>
                  <a:txBody>
                    <a:bodyPr/>
                    <a:lstStyle/>
                    <a:p>
                      <a:r>
                        <a:rPr lang="en-US" sz="1800" b="0" i="1" dirty="0"/>
                        <a:t>    June</a:t>
                      </a:r>
                    </a:p>
                  </a:txBody>
                  <a:tcPr marL="68580" marR="68580" marT="34290" marB="34290" anchor="ctr"/>
                </a:tc>
                <a:tc>
                  <a:txBody>
                    <a:bodyPr/>
                    <a:lstStyle/>
                    <a:p>
                      <a:pPr algn="ctr"/>
                      <a:r>
                        <a:rPr lang="en-US" sz="2000" b="0" i="1" dirty="0"/>
                        <a:t>3.0</a:t>
                      </a:r>
                    </a:p>
                  </a:txBody>
                  <a:tcPr marL="68580" marR="68580" marT="34290" marB="34290"/>
                </a:tc>
                <a:tc>
                  <a:txBody>
                    <a:bodyPr/>
                    <a:lstStyle/>
                    <a:p>
                      <a:pPr algn="ctr"/>
                      <a:r>
                        <a:rPr lang="en-US" sz="2000" b="0" i="1" dirty="0"/>
                        <a:t>2.4</a:t>
                      </a:r>
                    </a:p>
                  </a:txBody>
                  <a:tcPr marL="68580" marR="68580" marT="34290" marB="34290"/>
                </a:tc>
                <a:tc>
                  <a:txBody>
                    <a:bodyPr/>
                    <a:lstStyle/>
                    <a:p>
                      <a:pPr algn="ctr"/>
                      <a:r>
                        <a:rPr lang="en-US" sz="2000" b="0" i="1" dirty="0"/>
                        <a:t>2.1</a:t>
                      </a:r>
                    </a:p>
                  </a:txBody>
                  <a:tcPr marL="68580" marR="68580" marT="34290" marB="34290"/>
                </a:tc>
                <a:tc>
                  <a:txBody>
                    <a:bodyPr/>
                    <a:lstStyle/>
                    <a:p>
                      <a:pPr algn="ctr"/>
                      <a:r>
                        <a:rPr lang="en-US" sz="2000" b="0" i="1" dirty="0"/>
                        <a:t>--</a:t>
                      </a:r>
                    </a:p>
                  </a:txBody>
                  <a:tcPr marL="68580" marR="68580" marT="34290" marB="34290"/>
                </a:tc>
                <a:tc>
                  <a:txBody>
                    <a:bodyPr/>
                    <a:lstStyle/>
                    <a:p>
                      <a:pPr algn="ctr"/>
                      <a:r>
                        <a:rPr lang="en-US" sz="2000" b="0" i="1" dirty="0"/>
                        <a:t>2.0</a:t>
                      </a:r>
                    </a:p>
                  </a:txBody>
                  <a:tcPr marL="68580" marR="68580" marT="34290" marB="34290"/>
                </a:tc>
                <a:extLst>
                  <a:ext uri="{0D108BD9-81ED-4DB2-BD59-A6C34878D82A}">
                    <a16:rowId xmlns:a16="http://schemas.microsoft.com/office/drawing/2014/main" val="1705271770"/>
                  </a:ext>
                </a:extLst>
              </a:tr>
              <a:tr h="440483">
                <a:tc>
                  <a:txBody>
                    <a:bodyPr/>
                    <a:lstStyle/>
                    <a:p>
                      <a:r>
                        <a:rPr lang="en-US" sz="2000" b="1" dirty="0"/>
                        <a:t>Core PCE inflation</a:t>
                      </a:r>
                    </a:p>
                  </a:txBody>
                  <a:tcPr marL="68580" marR="68580" marT="34290" marB="34290"/>
                </a:tc>
                <a:tc>
                  <a:txBody>
                    <a:bodyPr/>
                    <a:lstStyle/>
                    <a:p>
                      <a:pPr algn="ctr"/>
                      <a:r>
                        <a:rPr lang="en-US" sz="2000" b="1" dirty="0"/>
                        <a:t>3.1</a:t>
                      </a:r>
                    </a:p>
                  </a:txBody>
                  <a:tcPr marL="68580" marR="68580" marT="34290" marB="34290"/>
                </a:tc>
                <a:tc>
                  <a:txBody>
                    <a:bodyPr/>
                    <a:lstStyle/>
                    <a:p>
                      <a:pPr algn="ctr"/>
                      <a:r>
                        <a:rPr lang="en-US" sz="2000" b="1" dirty="0"/>
                        <a:t>2.6</a:t>
                      </a:r>
                    </a:p>
                  </a:txBody>
                  <a:tcPr marL="68580" marR="68580" marT="34290" marB="34290"/>
                </a:tc>
                <a:tc>
                  <a:txBody>
                    <a:bodyPr/>
                    <a:lstStyle/>
                    <a:p>
                      <a:pPr algn="ctr"/>
                      <a:r>
                        <a:rPr lang="en-US" sz="2000" b="1" dirty="0">
                          <a:solidFill>
                            <a:schemeClr val="tx1"/>
                          </a:solidFill>
                        </a:rPr>
                        <a:t>2.1</a:t>
                      </a:r>
                    </a:p>
                  </a:txBody>
                  <a:tcPr marL="68580" marR="68580" marT="34290" marB="34290"/>
                </a:tc>
                <a:tc>
                  <a:txBody>
                    <a:bodyPr/>
                    <a:lstStyle/>
                    <a:p>
                      <a:pPr algn="ctr"/>
                      <a:r>
                        <a:rPr lang="en-US" sz="2000" b="1" dirty="0">
                          <a:solidFill>
                            <a:schemeClr val="tx1"/>
                          </a:solidFill>
                        </a:rPr>
                        <a:t>2.0</a:t>
                      </a:r>
                    </a:p>
                  </a:txBody>
                  <a:tcPr marL="68580" marR="68580" marT="34290" marB="34290"/>
                </a:tc>
                <a:tc>
                  <a:txBody>
                    <a:bodyPr/>
                    <a:lstStyle/>
                    <a:p>
                      <a:pPr marL="0" marR="0" lvl="0" indent="0" algn="ctr" defTabSz="685750" rtl="0" eaLnBrk="1" fontAlgn="auto" latinLnBrk="0" hangingPunct="1">
                        <a:lnSpc>
                          <a:spcPct val="100000"/>
                        </a:lnSpc>
                        <a:spcBef>
                          <a:spcPts val="0"/>
                        </a:spcBef>
                        <a:spcAft>
                          <a:spcPts val="0"/>
                        </a:spcAft>
                        <a:buClrTx/>
                        <a:buSzTx/>
                        <a:buFontTx/>
                        <a:buNone/>
                        <a:tabLst/>
                        <a:defRPr/>
                      </a:pPr>
                      <a:r>
                        <a:rPr lang="en-US" sz="2000" b="0" i="1" dirty="0">
                          <a:solidFill>
                            <a:schemeClr val="tx1"/>
                          </a:solidFill>
                        </a:rPr>
                        <a:t>--</a:t>
                      </a:r>
                    </a:p>
                  </a:txBody>
                  <a:tcPr marL="68580" marR="68580" marT="34290" marB="34290"/>
                </a:tc>
                <a:extLst>
                  <a:ext uri="{0D108BD9-81ED-4DB2-BD59-A6C34878D82A}">
                    <a16:rowId xmlns:a16="http://schemas.microsoft.com/office/drawing/2014/main" val="795079981"/>
                  </a:ext>
                </a:extLst>
              </a:tr>
              <a:tr h="423093">
                <a:tc>
                  <a:txBody>
                    <a:bodyPr/>
                    <a:lstStyle/>
                    <a:p>
                      <a:r>
                        <a:rPr lang="en-US" sz="1800" b="0" i="1" dirty="0"/>
                        <a:t>    June</a:t>
                      </a:r>
                    </a:p>
                  </a:txBody>
                  <a:tcPr marL="68580" marR="68580" marT="34290" marB="34290" anchor="ctr"/>
                </a:tc>
                <a:tc>
                  <a:txBody>
                    <a:bodyPr/>
                    <a:lstStyle/>
                    <a:p>
                      <a:pPr algn="ctr"/>
                      <a:r>
                        <a:rPr lang="en-US" sz="2000" b="0" i="1" dirty="0"/>
                        <a:t>3.1</a:t>
                      </a:r>
                    </a:p>
                  </a:txBody>
                  <a:tcPr marL="68580" marR="68580" marT="34290" marB="34290"/>
                </a:tc>
                <a:tc>
                  <a:txBody>
                    <a:bodyPr/>
                    <a:lstStyle/>
                    <a:p>
                      <a:pPr algn="ctr"/>
                      <a:r>
                        <a:rPr lang="en-US" sz="2000" b="0" i="1" dirty="0"/>
                        <a:t>2.4</a:t>
                      </a:r>
                    </a:p>
                  </a:txBody>
                  <a:tcPr marL="68580" marR="68580" marT="34290" marB="34290"/>
                </a:tc>
                <a:tc>
                  <a:txBody>
                    <a:bodyPr/>
                    <a:lstStyle/>
                    <a:p>
                      <a:pPr algn="ctr"/>
                      <a:r>
                        <a:rPr lang="en-US" sz="2000" b="0" i="1" dirty="0">
                          <a:solidFill>
                            <a:schemeClr val="tx1"/>
                          </a:solidFill>
                        </a:rPr>
                        <a:t>2.1</a:t>
                      </a:r>
                    </a:p>
                  </a:txBody>
                  <a:tcPr marL="68580" marR="68580" marT="34290" marB="34290"/>
                </a:tc>
                <a:tc>
                  <a:txBody>
                    <a:bodyPr/>
                    <a:lstStyle/>
                    <a:p>
                      <a:pPr algn="ctr"/>
                      <a:r>
                        <a:rPr lang="en-US" sz="2000" b="0" i="1" dirty="0">
                          <a:solidFill>
                            <a:schemeClr val="tx1"/>
                          </a:solidFill>
                        </a:rPr>
                        <a:t>--</a:t>
                      </a:r>
                    </a:p>
                  </a:txBody>
                  <a:tcPr marL="68580" marR="68580" marT="34290" marB="34290"/>
                </a:tc>
                <a:tc>
                  <a:txBody>
                    <a:bodyPr/>
                    <a:lstStyle/>
                    <a:p>
                      <a:pPr algn="ctr"/>
                      <a:r>
                        <a:rPr lang="en-US" sz="2000" b="0" i="1" dirty="0">
                          <a:solidFill>
                            <a:schemeClr val="tx1"/>
                          </a:solidFill>
                        </a:rPr>
                        <a:t>--</a:t>
                      </a:r>
                    </a:p>
                  </a:txBody>
                  <a:tcPr marL="68580" marR="68580" marT="34290" marB="34290"/>
                </a:tc>
                <a:extLst>
                  <a:ext uri="{0D108BD9-81ED-4DB2-BD59-A6C34878D82A}">
                    <a16:rowId xmlns:a16="http://schemas.microsoft.com/office/drawing/2014/main" val="3653762378"/>
                  </a:ext>
                </a:extLst>
              </a:tr>
            </a:tbl>
          </a:graphicData>
        </a:graphic>
      </p:graphicFrame>
      <p:sp>
        <p:nvSpPr>
          <p:cNvPr id="3" name="TextBox 5">
            <a:extLst>
              <a:ext uri="{FF2B5EF4-FFF2-40B4-BE49-F238E27FC236}">
                <a16:creationId xmlns:a16="http://schemas.microsoft.com/office/drawing/2014/main" id="{393EFE6F-CD35-AA1B-8F22-9515AF4FCCB6}"/>
              </a:ext>
            </a:extLst>
          </p:cNvPr>
          <p:cNvSpPr txBox="1"/>
          <p:nvPr/>
        </p:nvSpPr>
        <p:spPr>
          <a:xfrm>
            <a:off x="1498939" y="5511361"/>
            <a:ext cx="6509316" cy="276999"/>
          </a:xfrm>
          <a:prstGeom prst="rect">
            <a:avLst/>
          </a:prstGeom>
          <a:noFill/>
        </p:spPr>
        <p:txBody>
          <a:bodyPr wrap="square" rtlCol="0">
            <a:spAutoFit/>
          </a:bodyPr>
          <a:lstStyle/>
          <a:p>
            <a:r>
              <a:rPr lang="en-US" sz="1200" i="1" dirty="0">
                <a:solidFill>
                  <a:srgbClr val="000000"/>
                </a:solidFill>
                <a:latin typeface="Roboto Condensed" panose="02000000000000000000" pitchFamily="2" charset="0"/>
                <a:ea typeface="Roboto Condensed" panose="02000000000000000000" pitchFamily="2" charset="0"/>
              </a:rPr>
              <a:t>Source: FOMC Summary of Economic Projections, June and September 2025</a:t>
            </a:r>
          </a:p>
        </p:txBody>
      </p:sp>
    </p:spTree>
    <p:extLst>
      <p:ext uri="{BB962C8B-B14F-4D97-AF65-F5344CB8AC3E}">
        <p14:creationId xmlns:p14="http://schemas.microsoft.com/office/powerpoint/2010/main" val="2938184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t>Federal Reserve asset holdings</a:t>
            </a:r>
          </a:p>
        </p:txBody>
      </p:sp>
      <p:grpSp>
        <p:nvGrpSpPr>
          <p:cNvPr id="3" name="Chart Placeholder 9"/>
          <p:cNvGrpSpPr/>
          <p:nvPr/>
        </p:nvGrpSpPr>
        <p:grpSpPr>
          <a:xfrm>
            <a:off x="1219200" y="1209964"/>
            <a:ext cx="9753600" cy="4980432"/>
            <a:chOff x="1219200" y="1209964"/>
            <a:chExt cx="9753600"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1"/>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36176" y="554491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36176" y="492390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36176" y="430289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36176" y="368188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436176" y="306087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436176" y="2439861"/>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2" name="pl11"/>
            <p:cNvSpPr/>
            <p:nvPr/>
          </p:nvSpPr>
          <p:spPr>
            <a:xfrm>
              <a:off x="1436176" y="1818850"/>
              <a:ext cx="9467034" cy="0"/>
            </a:xfrm>
            <a:custGeom>
              <a:avLst/>
              <a:gdLst/>
              <a:ahLst/>
              <a:cxnLst/>
              <a:rect l="0" t="0" r="0" b="0"/>
              <a:pathLst>
                <a:path w="9467034">
                  <a:moveTo>
                    <a:pt x="0" y="0"/>
                  </a:moveTo>
                  <a:lnTo>
                    <a:pt x="9467034" y="0"/>
                  </a:lnTo>
                  <a:lnTo>
                    <a:pt x="9467034" y="0"/>
                  </a:lnTo>
                </a:path>
              </a:pathLst>
            </a:custGeom>
            <a:ln w="6775" cap="flat">
              <a:solidFill>
                <a:srgbClr val="000000">
                  <a:alpha val="100000"/>
                </a:srgbClr>
              </a:solidFill>
              <a:prstDash val="solid"/>
              <a:round/>
            </a:ln>
          </p:spPr>
          <p:txBody>
            <a:bodyPr/>
            <a:lstStyle/>
            <a:p>
              <a:endParaRPr/>
            </a:p>
          </p:txBody>
        </p:sp>
        <p:sp>
          <p:nvSpPr>
            <p:cNvPr id="13" name="pl12"/>
            <p:cNvSpPr/>
            <p:nvPr/>
          </p:nvSpPr>
          <p:spPr>
            <a:xfrm>
              <a:off x="1774285" y="2142381"/>
              <a:ext cx="6503111" cy="3045486"/>
            </a:xfrm>
            <a:custGeom>
              <a:avLst/>
              <a:gdLst/>
              <a:ahLst/>
              <a:cxnLst/>
              <a:rect l="0" t="0" r="0" b="0"/>
              <a:pathLst>
                <a:path w="6503111" h="3045486">
                  <a:moveTo>
                    <a:pt x="0" y="2879750"/>
                  </a:moveTo>
                  <a:lnTo>
                    <a:pt x="82791" y="2912117"/>
                  </a:lnTo>
                  <a:lnTo>
                    <a:pt x="157570" y="2925395"/>
                  </a:lnTo>
                  <a:lnTo>
                    <a:pt x="240361" y="2944884"/>
                  </a:lnTo>
                  <a:lnTo>
                    <a:pt x="320481" y="2986360"/>
                  </a:lnTo>
                  <a:lnTo>
                    <a:pt x="403273" y="3003231"/>
                  </a:lnTo>
                  <a:lnTo>
                    <a:pt x="483393" y="3034596"/>
                  </a:lnTo>
                  <a:lnTo>
                    <a:pt x="566184" y="3039403"/>
                  </a:lnTo>
                  <a:lnTo>
                    <a:pt x="648975" y="3045486"/>
                  </a:lnTo>
                  <a:lnTo>
                    <a:pt x="729096" y="3016725"/>
                  </a:lnTo>
                  <a:lnTo>
                    <a:pt x="811887" y="2985073"/>
                  </a:lnTo>
                  <a:lnTo>
                    <a:pt x="892007" y="2937491"/>
                  </a:lnTo>
                  <a:lnTo>
                    <a:pt x="974798" y="2907959"/>
                  </a:lnTo>
                  <a:lnTo>
                    <a:pt x="1057590" y="2877215"/>
                  </a:lnTo>
                  <a:lnTo>
                    <a:pt x="1135039" y="2556133"/>
                  </a:lnTo>
                  <a:lnTo>
                    <a:pt x="1217831" y="1802721"/>
                  </a:lnTo>
                  <a:lnTo>
                    <a:pt x="1297951" y="1573889"/>
                  </a:lnTo>
                  <a:lnTo>
                    <a:pt x="1380742" y="1452033"/>
                  </a:lnTo>
                  <a:lnTo>
                    <a:pt x="1460863" y="1398565"/>
                  </a:lnTo>
                  <a:lnTo>
                    <a:pt x="1543654" y="1348360"/>
                  </a:lnTo>
                  <a:lnTo>
                    <a:pt x="1626445" y="1273550"/>
                  </a:lnTo>
                  <a:lnTo>
                    <a:pt x="1706565" y="1211922"/>
                  </a:lnTo>
                  <a:lnTo>
                    <a:pt x="1789357" y="1160576"/>
                  </a:lnTo>
                  <a:lnTo>
                    <a:pt x="1869477" y="1087165"/>
                  </a:lnTo>
                  <a:lnTo>
                    <a:pt x="1952268" y="1020412"/>
                  </a:lnTo>
                  <a:lnTo>
                    <a:pt x="2035059" y="902807"/>
                  </a:lnTo>
                  <a:lnTo>
                    <a:pt x="2109838" y="839646"/>
                  </a:lnTo>
                  <a:lnTo>
                    <a:pt x="2192630" y="790519"/>
                  </a:lnTo>
                  <a:lnTo>
                    <a:pt x="2272750" y="712673"/>
                  </a:lnTo>
                  <a:lnTo>
                    <a:pt x="2355541" y="606107"/>
                  </a:lnTo>
                  <a:lnTo>
                    <a:pt x="2435662" y="515752"/>
                  </a:lnTo>
                  <a:lnTo>
                    <a:pt x="2518453" y="431344"/>
                  </a:lnTo>
                  <a:lnTo>
                    <a:pt x="2601244" y="343595"/>
                  </a:lnTo>
                  <a:lnTo>
                    <a:pt x="2681364" y="271952"/>
                  </a:lnTo>
                  <a:lnTo>
                    <a:pt x="2764156" y="180340"/>
                  </a:lnTo>
                  <a:lnTo>
                    <a:pt x="2844276" y="131195"/>
                  </a:lnTo>
                  <a:lnTo>
                    <a:pt x="2927067" y="63335"/>
                  </a:lnTo>
                  <a:lnTo>
                    <a:pt x="3009858" y="12035"/>
                  </a:lnTo>
                  <a:lnTo>
                    <a:pt x="3084637" y="2325"/>
                  </a:lnTo>
                  <a:lnTo>
                    <a:pt x="3167429" y="0"/>
                  </a:lnTo>
                  <a:lnTo>
                    <a:pt x="3247549" y="1342"/>
                  </a:lnTo>
                  <a:lnTo>
                    <a:pt x="3330340" y="3579"/>
                  </a:lnTo>
                  <a:lnTo>
                    <a:pt x="3410461" y="17056"/>
                  </a:lnTo>
                  <a:lnTo>
                    <a:pt x="3493252" y="46414"/>
                  </a:lnTo>
                  <a:lnTo>
                    <a:pt x="3576043" y="67701"/>
                  </a:lnTo>
                  <a:lnTo>
                    <a:pt x="3656163" y="119089"/>
                  </a:lnTo>
                  <a:lnTo>
                    <a:pt x="3738955" y="188964"/>
                  </a:lnTo>
                  <a:lnTo>
                    <a:pt x="3819075" y="209149"/>
                  </a:lnTo>
                  <a:lnTo>
                    <a:pt x="3901866" y="260021"/>
                  </a:lnTo>
                  <a:lnTo>
                    <a:pt x="3984657" y="307080"/>
                  </a:lnTo>
                  <a:lnTo>
                    <a:pt x="4059436" y="344810"/>
                  </a:lnTo>
                  <a:lnTo>
                    <a:pt x="4142228" y="395906"/>
                  </a:lnTo>
                  <a:lnTo>
                    <a:pt x="4222348" y="469826"/>
                  </a:lnTo>
                  <a:lnTo>
                    <a:pt x="4305139" y="494204"/>
                  </a:lnTo>
                  <a:lnTo>
                    <a:pt x="4385260" y="546790"/>
                  </a:lnTo>
                  <a:lnTo>
                    <a:pt x="4468051" y="604439"/>
                  </a:lnTo>
                  <a:lnTo>
                    <a:pt x="4550842" y="646571"/>
                  </a:lnTo>
                  <a:lnTo>
                    <a:pt x="4630962" y="685544"/>
                  </a:lnTo>
                  <a:lnTo>
                    <a:pt x="4713754" y="738266"/>
                  </a:lnTo>
                  <a:lnTo>
                    <a:pt x="4793874" y="780426"/>
                  </a:lnTo>
                  <a:lnTo>
                    <a:pt x="4876665" y="850254"/>
                  </a:lnTo>
                  <a:lnTo>
                    <a:pt x="4959456" y="878439"/>
                  </a:lnTo>
                  <a:lnTo>
                    <a:pt x="5036906" y="914442"/>
                  </a:lnTo>
                  <a:lnTo>
                    <a:pt x="5119697" y="965363"/>
                  </a:lnTo>
                  <a:lnTo>
                    <a:pt x="5199818" y="1015313"/>
                  </a:lnTo>
                  <a:lnTo>
                    <a:pt x="5282609" y="1049169"/>
                  </a:lnTo>
                  <a:lnTo>
                    <a:pt x="5362729" y="1085041"/>
                  </a:lnTo>
                  <a:lnTo>
                    <a:pt x="5445520" y="1105712"/>
                  </a:lnTo>
                  <a:lnTo>
                    <a:pt x="5528312" y="1125777"/>
                  </a:lnTo>
                  <a:lnTo>
                    <a:pt x="5608432" y="1152120"/>
                  </a:lnTo>
                  <a:lnTo>
                    <a:pt x="5691223" y="1184209"/>
                  </a:lnTo>
                  <a:lnTo>
                    <a:pt x="5771344" y="1195228"/>
                  </a:lnTo>
                  <a:lnTo>
                    <a:pt x="5854135" y="1233919"/>
                  </a:lnTo>
                  <a:lnTo>
                    <a:pt x="5936926" y="1257159"/>
                  </a:lnTo>
                  <a:lnTo>
                    <a:pt x="6011705" y="1274689"/>
                  </a:lnTo>
                  <a:lnTo>
                    <a:pt x="6094496" y="1298076"/>
                  </a:lnTo>
                  <a:lnTo>
                    <a:pt x="6174617" y="1309793"/>
                  </a:lnTo>
                  <a:lnTo>
                    <a:pt x="6257408" y="1321454"/>
                  </a:lnTo>
                  <a:lnTo>
                    <a:pt x="6337528" y="1336064"/>
                  </a:lnTo>
                  <a:lnTo>
                    <a:pt x="6420319" y="1349969"/>
                  </a:lnTo>
                  <a:lnTo>
                    <a:pt x="6503111" y="1352931"/>
                  </a:lnTo>
                </a:path>
              </a:pathLst>
            </a:custGeom>
            <a:ln w="32521" cap="flat">
              <a:solidFill>
                <a:srgbClr val="042336">
                  <a:alpha val="100000"/>
                </a:srgbClr>
              </a:solidFill>
              <a:prstDash val="solid"/>
              <a:round/>
            </a:ln>
          </p:spPr>
          <p:txBody>
            <a:bodyPr/>
            <a:lstStyle/>
            <a:p>
              <a:endParaRPr/>
            </a:p>
          </p:txBody>
        </p:sp>
        <p:sp>
          <p:nvSpPr>
            <p:cNvPr id="14" name="pl13"/>
            <p:cNvSpPr/>
            <p:nvPr/>
          </p:nvSpPr>
          <p:spPr>
            <a:xfrm>
              <a:off x="8277396" y="3444034"/>
              <a:ext cx="1949597" cy="103087"/>
            </a:xfrm>
            <a:custGeom>
              <a:avLst/>
              <a:gdLst/>
              <a:ahLst/>
              <a:cxnLst/>
              <a:rect l="0" t="0" r="0" b="0"/>
              <a:pathLst>
                <a:path w="1949597" h="103087">
                  <a:moveTo>
                    <a:pt x="0" y="51278"/>
                  </a:moveTo>
                  <a:lnTo>
                    <a:pt x="325823" y="101224"/>
                  </a:lnTo>
                  <a:lnTo>
                    <a:pt x="483393" y="103087"/>
                  </a:lnTo>
                  <a:lnTo>
                    <a:pt x="729096" y="98740"/>
                  </a:lnTo>
                  <a:lnTo>
                    <a:pt x="974798" y="78247"/>
                  </a:lnTo>
                  <a:lnTo>
                    <a:pt x="1949597" y="0"/>
                  </a:lnTo>
                </a:path>
              </a:pathLst>
            </a:custGeom>
            <a:ln w="27101" cap="flat">
              <a:solidFill>
                <a:srgbClr val="374C9B">
                  <a:alpha val="100000"/>
                </a:srgbClr>
              </a:solidFill>
              <a:prstDash val="dash"/>
              <a:round/>
            </a:ln>
          </p:spPr>
          <p:txBody>
            <a:bodyPr/>
            <a:lstStyle/>
            <a:p>
              <a:endParaRPr/>
            </a:p>
          </p:txBody>
        </p:sp>
        <p:sp>
          <p:nvSpPr>
            <p:cNvPr id="15" name="tx14"/>
            <p:cNvSpPr/>
            <p:nvPr/>
          </p:nvSpPr>
          <p:spPr>
            <a:xfrm>
              <a:off x="1288789" y="5488059"/>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a:t>
              </a:r>
            </a:p>
          </p:txBody>
        </p:sp>
        <p:sp>
          <p:nvSpPr>
            <p:cNvPr id="16" name="tx15"/>
            <p:cNvSpPr/>
            <p:nvPr/>
          </p:nvSpPr>
          <p:spPr>
            <a:xfrm>
              <a:off x="1288789" y="4868909"/>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17" name="tx16"/>
            <p:cNvSpPr/>
            <p:nvPr/>
          </p:nvSpPr>
          <p:spPr>
            <a:xfrm>
              <a:off x="1288789" y="4247973"/>
              <a:ext cx="84757"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a:t>
              </a:r>
            </a:p>
          </p:txBody>
        </p:sp>
        <p:sp>
          <p:nvSpPr>
            <p:cNvPr id="18" name="tx17"/>
            <p:cNvSpPr/>
            <p:nvPr/>
          </p:nvSpPr>
          <p:spPr>
            <a:xfrm>
              <a:off x="1288789" y="3625028"/>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a:t>
              </a:r>
            </a:p>
          </p:txBody>
        </p:sp>
        <p:sp>
          <p:nvSpPr>
            <p:cNvPr id="19" name="tx18"/>
            <p:cNvSpPr/>
            <p:nvPr/>
          </p:nvSpPr>
          <p:spPr>
            <a:xfrm>
              <a:off x="1288789" y="3007813"/>
              <a:ext cx="84757" cy="10760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a:t>
              </a:r>
            </a:p>
          </p:txBody>
        </p:sp>
        <p:sp>
          <p:nvSpPr>
            <p:cNvPr id="20" name="tx19"/>
            <p:cNvSpPr/>
            <p:nvPr/>
          </p:nvSpPr>
          <p:spPr>
            <a:xfrm>
              <a:off x="1288789" y="2382934"/>
              <a:ext cx="84757"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8</a:t>
              </a:r>
            </a:p>
          </p:txBody>
        </p:sp>
        <p:sp>
          <p:nvSpPr>
            <p:cNvPr id="21" name="tx20"/>
            <p:cNvSpPr/>
            <p:nvPr/>
          </p:nvSpPr>
          <p:spPr>
            <a:xfrm>
              <a:off x="1288789" y="1761924"/>
              <a:ext cx="84757"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9</a:t>
              </a:r>
            </a:p>
          </p:txBody>
        </p:sp>
        <p:sp>
          <p:nvSpPr>
            <p:cNvPr id="22" name="pl21"/>
            <p:cNvSpPr/>
            <p:nvPr/>
          </p:nvSpPr>
          <p:spPr>
            <a:xfrm>
              <a:off x="1436176" y="5544911"/>
              <a:ext cx="9467034" cy="0"/>
            </a:xfrm>
            <a:custGeom>
              <a:avLst/>
              <a:gdLst/>
              <a:ahLst/>
              <a:cxnLst/>
              <a:rect l="0" t="0" r="0" b="0"/>
              <a:pathLst>
                <a:path w="9467034">
                  <a:moveTo>
                    <a:pt x="0" y="0"/>
                  </a:moveTo>
                  <a:lnTo>
                    <a:pt x="9467034" y="0"/>
                  </a:lnTo>
                </a:path>
              </a:pathLst>
            </a:custGeom>
            <a:ln w="13550" cap="flat">
              <a:solidFill>
                <a:srgbClr val="000000">
                  <a:alpha val="100000"/>
                </a:srgbClr>
              </a:solidFill>
              <a:prstDash val="solid"/>
              <a:round/>
            </a:ln>
          </p:spPr>
          <p:txBody>
            <a:bodyPr/>
            <a:lstStyle/>
            <a:p>
              <a:endParaRPr/>
            </a:p>
          </p:txBody>
        </p:sp>
        <p:sp>
          <p:nvSpPr>
            <p:cNvPr id="23" name="pl22"/>
            <p:cNvSpPr/>
            <p:nvPr/>
          </p:nvSpPr>
          <p:spPr>
            <a:xfrm>
              <a:off x="1774285"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2749084"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372655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4701352"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7" name="pl26"/>
            <p:cNvSpPr/>
            <p:nvPr/>
          </p:nvSpPr>
          <p:spPr>
            <a:xfrm>
              <a:off x="5676151"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8" name="pl27"/>
            <p:cNvSpPr/>
            <p:nvPr/>
          </p:nvSpPr>
          <p:spPr>
            <a:xfrm>
              <a:off x="6650950"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9" name="pl28"/>
            <p:cNvSpPr/>
            <p:nvPr/>
          </p:nvSpPr>
          <p:spPr>
            <a:xfrm>
              <a:off x="7628420"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0" name="pl29"/>
            <p:cNvSpPr/>
            <p:nvPr/>
          </p:nvSpPr>
          <p:spPr>
            <a:xfrm>
              <a:off x="8603219"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1" name="pl30"/>
            <p:cNvSpPr/>
            <p:nvPr/>
          </p:nvSpPr>
          <p:spPr>
            <a:xfrm>
              <a:off x="9578018"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2" name="tx31"/>
            <p:cNvSpPr/>
            <p:nvPr/>
          </p:nvSpPr>
          <p:spPr>
            <a:xfrm>
              <a:off x="1604769" y="5639835"/>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2019</a:t>
              </a:r>
            </a:p>
          </p:txBody>
        </p:sp>
        <p:sp>
          <p:nvSpPr>
            <p:cNvPr id="33" name="tx32"/>
            <p:cNvSpPr/>
            <p:nvPr/>
          </p:nvSpPr>
          <p:spPr>
            <a:xfrm>
              <a:off x="2579568"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34" name="tx33"/>
            <p:cNvSpPr/>
            <p:nvPr/>
          </p:nvSpPr>
          <p:spPr>
            <a:xfrm>
              <a:off x="3557038"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35" name="tx34"/>
            <p:cNvSpPr/>
            <p:nvPr/>
          </p:nvSpPr>
          <p:spPr>
            <a:xfrm>
              <a:off x="4531837"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36" name="tx35"/>
            <p:cNvSpPr/>
            <p:nvPr/>
          </p:nvSpPr>
          <p:spPr>
            <a:xfrm>
              <a:off x="5506636"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37" name="tx36"/>
            <p:cNvSpPr/>
            <p:nvPr/>
          </p:nvSpPr>
          <p:spPr>
            <a:xfrm>
              <a:off x="6481435"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38" name="tx37"/>
            <p:cNvSpPr/>
            <p:nvPr/>
          </p:nvSpPr>
          <p:spPr>
            <a:xfrm>
              <a:off x="7458905"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39" name="tx38"/>
            <p:cNvSpPr/>
            <p:nvPr/>
          </p:nvSpPr>
          <p:spPr>
            <a:xfrm>
              <a:off x="8433704"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2026</a:t>
              </a:r>
            </a:p>
          </p:txBody>
        </p:sp>
        <p:sp>
          <p:nvSpPr>
            <p:cNvPr id="40" name="tx39"/>
            <p:cNvSpPr/>
            <p:nvPr/>
          </p:nvSpPr>
          <p:spPr>
            <a:xfrm>
              <a:off x="9408503"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2027</a:t>
              </a:r>
            </a:p>
          </p:txBody>
        </p:sp>
        <p:sp>
          <p:nvSpPr>
            <p:cNvPr id="41" name="tx40"/>
            <p:cNvSpPr/>
            <p:nvPr/>
          </p:nvSpPr>
          <p:spPr>
            <a:xfrm>
              <a:off x="1288789" y="1473618"/>
              <a:ext cx="722114" cy="16088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(Trillions, $)</a:t>
              </a:r>
            </a:p>
          </p:txBody>
        </p:sp>
        <p:sp>
          <p:nvSpPr>
            <p:cNvPr id="42" name="tx41"/>
            <p:cNvSpPr/>
            <p:nvPr/>
          </p:nvSpPr>
          <p:spPr>
            <a:xfrm>
              <a:off x="1288789" y="1239462"/>
              <a:ext cx="2552123"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Key Federal Reserve Assets</a:t>
              </a:r>
            </a:p>
          </p:txBody>
        </p:sp>
        <p:sp>
          <p:nvSpPr>
            <p:cNvPr id="43" name="tx42"/>
            <p:cNvSpPr/>
            <p:nvPr/>
          </p:nvSpPr>
          <p:spPr>
            <a:xfrm>
              <a:off x="1288789" y="5939311"/>
              <a:ext cx="5204966"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Federal Reserve Board via Haver Analytics; FRBNY Survey of Market Expectations</a:t>
              </a:r>
            </a:p>
          </p:txBody>
        </p:sp>
      </p:grpSp>
      <p:sp>
        <p:nvSpPr>
          <p:cNvPr id="44" name="TextBox 43">
            <a:extLst>
              <a:ext uri="{FF2B5EF4-FFF2-40B4-BE49-F238E27FC236}">
                <a16:creationId xmlns:a16="http://schemas.microsoft.com/office/drawing/2014/main" id="{F6B35052-FAC2-36CC-7B5B-C9DB8D75FD91}"/>
              </a:ext>
            </a:extLst>
          </p:cNvPr>
          <p:cNvSpPr txBox="1"/>
          <p:nvPr/>
        </p:nvSpPr>
        <p:spPr>
          <a:xfrm>
            <a:off x="9249424" y="2837695"/>
            <a:ext cx="1622527" cy="461665"/>
          </a:xfrm>
          <a:prstGeom prst="rect">
            <a:avLst/>
          </a:prstGeom>
          <a:noFill/>
        </p:spPr>
        <p:txBody>
          <a:bodyPr wrap="square" rtlCol="0">
            <a:spAutoFit/>
          </a:bodyPr>
          <a:lstStyle/>
          <a:p>
            <a:r>
              <a:rPr lang="en-US" sz="1200" b="1" dirty="0">
                <a:solidFill>
                  <a:srgbClr val="374C9B"/>
                </a:solidFill>
              </a:rPr>
              <a:t>Median FRBNY </a:t>
            </a:r>
          </a:p>
          <a:p>
            <a:r>
              <a:rPr lang="en-US" sz="1200" b="1" dirty="0">
                <a:solidFill>
                  <a:srgbClr val="374C9B"/>
                </a:solidFill>
              </a:rPr>
              <a:t>SME projection</a:t>
            </a:r>
          </a:p>
        </p:txBody>
      </p:sp>
      <p:sp>
        <p:nvSpPr>
          <p:cNvPr id="45" name="TextBox 44">
            <a:extLst>
              <a:ext uri="{FF2B5EF4-FFF2-40B4-BE49-F238E27FC236}">
                <a16:creationId xmlns:a16="http://schemas.microsoft.com/office/drawing/2014/main" id="{7E368845-295C-B30E-5028-AE5ED573113E}"/>
              </a:ext>
            </a:extLst>
          </p:cNvPr>
          <p:cNvSpPr txBox="1"/>
          <p:nvPr/>
        </p:nvSpPr>
        <p:spPr>
          <a:xfrm>
            <a:off x="3206875" y="2435731"/>
            <a:ext cx="1622527" cy="276999"/>
          </a:xfrm>
          <a:prstGeom prst="rect">
            <a:avLst/>
          </a:prstGeom>
          <a:noFill/>
        </p:spPr>
        <p:txBody>
          <a:bodyPr wrap="square" rtlCol="0">
            <a:spAutoFit/>
          </a:bodyPr>
          <a:lstStyle/>
          <a:p>
            <a:r>
              <a:rPr lang="en-US" sz="1200" b="1" dirty="0"/>
              <a:t>Actual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490998"/>
            <a:ext cx="10814304" cy="512064"/>
          </a:xfrm>
        </p:spPr>
        <p:txBody>
          <a:bodyPr/>
          <a:lstStyle/>
          <a:p>
            <a:r>
              <a:t>Labor market in balance at low churn?</a:t>
            </a:r>
          </a:p>
        </p:txBody>
      </p:sp>
      <p:grpSp>
        <p:nvGrpSpPr>
          <p:cNvPr id="3" name="Chart Placeholder 11"/>
          <p:cNvGrpSpPr/>
          <p:nvPr/>
        </p:nvGrpSpPr>
        <p:grpSpPr>
          <a:xfrm>
            <a:off x="1219200" y="1143000"/>
            <a:ext cx="4876800" cy="5029200"/>
            <a:chOff x="1219200" y="1143000"/>
            <a:chExt cx="4876800" cy="5029200"/>
          </a:xfrm>
        </p:grpSpPr>
        <p:sp>
          <p:nvSpPr>
            <p:cNvPr id="4" name="rc3"/>
            <p:cNvSpPr/>
            <p:nvPr/>
          </p:nvSpPr>
          <p:spPr>
            <a:xfrm>
              <a:off x="12192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143000"/>
              <a:ext cx="4876800"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563276" y="5526715"/>
              <a:ext cx="4463134" cy="0"/>
            </a:xfrm>
            <a:custGeom>
              <a:avLst/>
              <a:gdLst/>
              <a:ahLst/>
              <a:cxnLst/>
              <a:rect l="0" t="0" r="0" b="0"/>
              <a:pathLst>
                <a:path w="4463134">
                  <a:moveTo>
                    <a:pt x="0" y="0"/>
                  </a:moveTo>
                  <a:lnTo>
                    <a:pt x="4463134" y="0"/>
                  </a:lnTo>
                  <a:lnTo>
                    <a:pt x="44631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563276" y="4786553"/>
              <a:ext cx="4463134" cy="0"/>
            </a:xfrm>
            <a:custGeom>
              <a:avLst/>
              <a:gdLst/>
              <a:ahLst/>
              <a:cxnLst/>
              <a:rect l="0" t="0" r="0" b="0"/>
              <a:pathLst>
                <a:path w="4463134">
                  <a:moveTo>
                    <a:pt x="0" y="0"/>
                  </a:moveTo>
                  <a:lnTo>
                    <a:pt x="4463134" y="0"/>
                  </a:lnTo>
                  <a:lnTo>
                    <a:pt x="44631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563276" y="4046390"/>
              <a:ext cx="4463134" cy="0"/>
            </a:xfrm>
            <a:custGeom>
              <a:avLst/>
              <a:gdLst/>
              <a:ahLst/>
              <a:cxnLst/>
              <a:rect l="0" t="0" r="0" b="0"/>
              <a:pathLst>
                <a:path w="4463134">
                  <a:moveTo>
                    <a:pt x="0" y="0"/>
                  </a:moveTo>
                  <a:lnTo>
                    <a:pt x="4463134" y="0"/>
                  </a:lnTo>
                  <a:lnTo>
                    <a:pt x="44631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563276" y="3306228"/>
              <a:ext cx="4463134" cy="0"/>
            </a:xfrm>
            <a:custGeom>
              <a:avLst/>
              <a:gdLst/>
              <a:ahLst/>
              <a:cxnLst/>
              <a:rect l="0" t="0" r="0" b="0"/>
              <a:pathLst>
                <a:path w="4463134">
                  <a:moveTo>
                    <a:pt x="0" y="0"/>
                  </a:moveTo>
                  <a:lnTo>
                    <a:pt x="4463134" y="0"/>
                  </a:lnTo>
                  <a:lnTo>
                    <a:pt x="4463134"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563276" y="2566065"/>
              <a:ext cx="4463134" cy="0"/>
            </a:xfrm>
            <a:custGeom>
              <a:avLst/>
              <a:gdLst/>
              <a:ahLst/>
              <a:cxnLst/>
              <a:rect l="0" t="0" r="0" b="0"/>
              <a:pathLst>
                <a:path w="4463134">
                  <a:moveTo>
                    <a:pt x="0" y="0"/>
                  </a:moveTo>
                  <a:lnTo>
                    <a:pt x="4463134" y="0"/>
                  </a:lnTo>
                  <a:lnTo>
                    <a:pt x="4463134"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563276" y="1825903"/>
              <a:ext cx="4463134" cy="0"/>
            </a:xfrm>
            <a:custGeom>
              <a:avLst/>
              <a:gdLst/>
              <a:ahLst/>
              <a:cxnLst/>
              <a:rect l="0" t="0" r="0" b="0"/>
              <a:pathLst>
                <a:path w="4463134">
                  <a:moveTo>
                    <a:pt x="0" y="0"/>
                  </a:moveTo>
                  <a:lnTo>
                    <a:pt x="4463134" y="0"/>
                  </a:lnTo>
                  <a:lnTo>
                    <a:pt x="4463134" y="0"/>
                  </a:lnTo>
                </a:path>
              </a:pathLst>
            </a:custGeom>
            <a:ln w="6775" cap="flat">
              <a:solidFill>
                <a:srgbClr val="000000">
                  <a:alpha val="100000"/>
                </a:srgbClr>
              </a:solidFill>
              <a:prstDash val="solid"/>
              <a:round/>
            </a:ln>
          </p:spPr>
          <p:txBody>
            <a:bodyPr/>
            <a:lstStyle/>
            <a:p>
              <a:endParaRPr/>
            </a:p>
          </p:txBody>
        </p:sp>
        <p:sp>
          <p:nvSpPr>
            <p:cNvPr id="12" name="rc11"/>
            <p:cNvSpPr/>
            <p:nvPr/>
          </p:nvSpPr>
          <p:spPr>
            <a:xfrm>
              <a:off x="2112698" y="1751886"/>
              <a:ext cx="304776" cy="3774828"/>
            </a:xfrm>
            <a:prstGeom prst="rect">
              <a:avLst/>
            </a:prstGeom>
            <a:solidFill>
              <a:srgbClr val="A9A9A9">
                <a:alpha val="50196"/>
              </a:srgbClr>
            </a:solidFill>
          </p:spPr>
          <p:txBody>
            <a:bodyPr/>
            <a:lstStyle/>
            <a:p>
              <a:endParaRPr/>
            </a:p>
          </p:txBody>
        </p:sp>
        <p:sp>
          <p:nvSpPr>
            <p:cNvPr id="13" name="rc12"/>
            <p:cNvSpPr/>
            <p:nvPr/>
          </p:nvSpPr>
          <p:spPr>
            <a:xfrm>
              <a:off x="4588243" y="1751886"/>
              <a:ext cx="33987" cy="3774828"/>
            </a:xfrm>
            <a:prstGeom prst="rect">
              <a:avLst/>
            </a:prstGeom>
            <a:solidFill>
              <a:srgbClr val="A9A9A9">
                <a:alpha val="50196"/>
              </a:srgbClr>
            </a:solidFill>
          </p:spPr>
          <p:txBody>
            <a:bodyPr/>
            <a:lstStyle/>
            <a:p>
              <a:endParaRPr/>
            </a:p>
          </p:txBody>
        </p:sp>
        <p:sp>
          <p:nvSpPr>
            <p:cNvPr id="14" name="pl13"/>
            <p:cNvSpPr/>
            <p:nvPr/>
          </p:nvSpPr>
          <p:spPr>
            <a:xfrm>
              <a:off x="1722673" y="1793288"/>
              <a:ext cx="3984941" cy="3450562"/>
            </a:xfrm>
            <a:custGeom>
              <a:avLst/>
              <a:gdLst/>
              <a:ahLst/>
              <a:cxnLst/>
              <a:rect l="0" t="0" r="0" b="0"/>
              <a:pathLst>
                <a:path w="3984941" h="3450562">
                  <a:moveTo>
                    <a:pt x="0" y="2581637"/>
                  </a:moveTo>
                  <a:lnTo>
                    <a:pt x="15601" y="2619422"/>
                  </a:lnTo>
                  <a:lnTo>
                    <a:pt x="32873" y="2495287"/>
                  </a:lnTo>
                  <a:lnTo>
                    <a:pt x="49588" y="2488560"/>
                  </a:lnTo>
                  <a:lnTo>
                    <a:pt x="66861" y="2550280"/>
                  </a:lnTo>
                  <a:lnTo>
                    <a:pt x="83576" y="2513918"/>
                  </a:lnTo>
                  <a:lnTo>
                    <a:pt x="100849" y="2600230"/>
                  </a:lnTo>
                  <a:lnTo>
                    <a:pt x="118121" y="2504345"/>
                  </a:lnTo>
                  <a:lnTo>
                    <a:pt x="134837" y="2453249"/>
                  </a:lnTo>
                  <a:lnTo>
                    <a:pt x="152109" y="2470573"/>
                  </a:lnTo>
                  <a:lnTo>
                    <a:pt x="168825" y="2482679"/>
                  </a:lnTo>
                  <a:lnTo>
                    <a:pt x="186097" y="2469174"/>
                  </a:lnTo>
                  <a:lnTo>
                    <a:pt x="203370" y="2494881"/>
                  </a:lnTo>
                  <a:lnTo>
                    <a:pt x="218971" y="2478185"/>
                  </a:lnTo>
                  <a:lnTo>
                    <a:pt x="236243" y="2369332"/>
                  </a:lnTo>
                  <a:lnTo>
                    <a:pt x="252959" y="2466776"/>
                  </a:lnTo>
                  <a:lnTo>
                    <a:pt x="270231" y="2459802"/>
                  </a:lnTo>
                  <a:lnTo>
                    <a:pt x="286947" y="2445115"/>
                  </a:lnTo>
                  <a:lnTo>
                    <a:pt x="304219" y="2543306"/>
                  </a:lnTo>
                  <a:lnTo>
                    <a:pt x="321492" y="2543113"/>
                  </a:lnTo>
                  <a:lnTo>
                    <a:pt x="338207" y="2532856"/>
                  </a:lnTo>
                  <a:lnTo>
                    <a:pt x="355479" y="2548062"/>
                  </a:lnTo>
                  <a:lnTo>
                    <a:pt x="372195" y="2545997"/>
                  </a:lnTo>
                  <a:lnTo>
                    <a:pt x="389467" y="2633348"/>
                  </a:lnTo>
                  <a:lnTo>
                    <a:pt x="406740" y="2620052"/>
                  </a:lnTo>
                  <a:lnTo>
                    <a:pt x="422898" y="2677285"/>
                  </a:lnTo>
                  <a:lnTo>
                    <a:pt x="440171" y="2733942"/>
                  </a:lnTo>
                  <a:lnTo>
                    <a:pt x="456886" y="2755766"/>
                  </a:lnTo>
                  <a:lnTo>
                    <a:pt x="474159" y="2808995"/>
                  </a:lnTo>
                  <a:lnTo>
                    <a:pt x="490874" y="2906947"/>
                  </a:lnTo>
                  <a:lnTo>
                    <a:pt x="508146" y="2957196"/>
                  </a:lnTo>
                  <a:lnTo>
                    <a:pt x="525419" y="3013105"/>
                  </a:lnTo>
                  <a:lnTo>
                    <a:pt x="542134" y="3105450"/>
                  </a:lnTo>
                  <a:lnTo>
                    <a:pt x="559407" y="3113134"/>
                  </a:lnTo>
                  <a:lnTo>
                    <a:pt x="576122" y="3166083"/>
                  </a:lnTo>
                  <a:lnTo>
                    <a:pt x="593395" y="3217621"/>
                  </a:lnTo>
                  <a:lnTo>
                    <a:pt x="610667" y="3313256"/>
                  </a:lnTo>
                  <a:lnTo>
                    <a:pt x="626268" y="3322544"/>
                  </a:lnTo>
                  <a:lnTo>
                    <a:pt x="643541" y="3384184"/>
                  </a:lnTo>
                  <a:lnTo>
                    <a:pt x="660256" y="3426873"/>
                  </a:lnTo>
                  <a:lnTo>
                    <a:pt x="677529" y="3408115"/>
                  </a:lnTo>
                  <a:lnTo>
                    <a:pt x="694244" y="3418504"/>
                  </a:lnTo>
                  <a:lnTo>
                    <a:pt x="711517" y="3450562"/>
                  </a:lnTo>
                  <a:lnTo>
                    <a:pt x="728789" y="3441388"/>
                  </a:lnTo>
                  <a:lnTo>
                    <a:pt x="745505" y="3426813"/>
                  </a:lnTo>
                  <a:lnTo>
                    <a:pt x="762777" y="3443426"/>
                  </a:lnTo>
                  <a:lnTo>
                    <a:pt x="779492" y="3429098"/>
                  </a:lnTo>
                  <a:lnTo>
                    <a:pt x="796765" y="3418693"/>
                  </a:lnTo>
                  <a:lnTo>
                    <a:pt x="814038" y="3384523"/>
                  </a:lnTo>
                  <a:lnTo>
                    <a:pt x="829639" y="3407006"/>
                  </a:lnTo>
                  <a:lnTo>
                    <a:pt x="846911" y="3407335"/>
                  </a:lnTo>
                  <a:lnTo>
                    <a:pt x="863626" y="3352719"/>
                  </a:lnTo>
                  <a:lnTo>
                    <a:pt x="880899" y="3361077"/>
                  </a:lnTo>
                  <a:lnTo>
                    <a:pt x="897614" y="3375337"/>
                  </a:lnTo>
                  <a:lnTo>
                    <a:pt x="914887" y="3340444"/>
                  </a:lnTo>
                  <a:lnTo>
                    <a:pt x="932159" y="3354578"/>
                  </a:lnTo>
                  <a:lnTo>
                    <a:pt x="948875" y="3363066"/>
                  </a:lnTo>
                  <a:lnTo>
                    <a:pt x="966147" y="3321049"/>
                  </a:lnTo>
                  <a:lnTo>
                    <a:pt x="982863" y="3339443"/>
                  </a:lnTo>
                  <a:lnTo>
                    <a:pt x="1000135" y="3339048"/>
                  </a:lnTo>
                  <a:lnTo>
                    <a:pt x="1017408" y="3323545"/>
                  </a:lnTo>
                  <a:lnTo>
                    <a:pt x="1033009" y="3301486"/>
                  </a:lnTo>
                  <a:lnTo>
                    <a:pt x="1050281" y="3294162"/>
                  </a:lnTo>
                  <a:lnTo>
                    <a:pt x="1066997" y="3301351"/>
                  </a:lnTo>
                  <a:lnTo>
                    <a:pt x="1084269" y="3308854"/>
                  </a:lnTo>
                  <a:lnTo>
                    <a:pt x="1100985" y="3275530"/>
                  </a:lnTo>
                  <a:lnTo>
                    <a:pt x="1118257" y="3246322"/>
                  </a:lnTo>
                  <a:lnTo>
                    <a:pt x="1135530" y="3287631"/>
                  </a:lnTo>
                  <a:lnTo>
                    <a:pt x="1152245" y="3232750"/>
                  </a:lnTo>
                  <a:lnTo>
                    <a:pt x="1169518" y="3240810"/>
                  </a:lnTo>
                  <a:lnTo>
                    <a:pt x="1186233" y="3237508"/>
                  </a:lnTo>
                  <a:lnTo>
                    <a:pt x="1203505" y="3200903"/>
                  </a:lnTo>
                  <a:lnTo>
                    <a:pt x="1220778" y="3168197"/>
                  </a:lnTo>
                  <a:lnTo>
                    <a:pt x="1236936" y="3211217"/>
                  </a:lnTo>
                  <a:lnTo>
                    <a:pt x="1254209" y="3154274"/>
                  </a:lnTo>
                  <a:lnTo>
                    <a:pt x="1270924" y="3178421"/>
                  </a:lnTo>
                  <a:lnTo>
                    <a:pt x="1288197" y="3172896"/>
                  </a:lnTo>
                  <a:lnTo>
                    <a:pt x="1304912" y="3163229"/>
                  </a:lnTo>
                  <a:lnTo>
                    <a:pt x="1322185" y="3187340"/>
                  </a:lnTo>
                  <a:lnTo>
                    <a:pt x="1339457" y="3168259"/>
                  </a:lnTo>
                  <a:lnTo>
                    <a:pt x="1356172" y="3140502"/>
                  </a:lnTo>
                  <a:lnTo>
                    <a:pt x="1373445" y="3157273"/>
                  </a:lnTo>
                  <a:lnTo>
                    <a:pt x="1390160" y="3135686"/>
                  </a:lnTo>
                  <a:lnTo>
                    <a:pt x="1407433" y="3136084"/>
                  </a:lnTo>
                  <a:lnTo>
                    <a:pt x="1424705" y="3151344"/>
                  </a:lnTo>
                  <a:lnTo>
                    <a:pt x="1440306" y="3113424"/>
                  </a:lnTo>
                  <a:lnTo>
                    <a:pt x="1457579" y="3088182"/>
                  </a:lnTo>
                  <a:lnTo>
                    <a:pt x="1474294" y="3105925"/>
                  </a:lnTo>
                  <a:lnTo>
                    <a:pt x="1491567" y="3075289"/>
                  </a:lnTo>
                  <a:lnTo>
                    <a:pt x="1508282" y="3079934"/>
                  </a:lnTo>
                  <a:lnTo>
                    <a:pt x="1525555" y="3099211"/>
                  </a:lnTo>
                  <a:lnTo>
                    <a:pt x="1542827" y="3063251"/>
                  </a:lnTo>
                  <a:lnTo>
                    <a:pt x="1559543" y="3055655"/>
                  </a:lnTo>
                  <a:lnTo>
                    <a:pt x="1576815" y="3031880"/>
                  </a:lnTo>
                  <a:lnTo>
                    <a:pt x="1593531" y="3026851"/>
                  </a:lnTo>
                  <a:lnTo>
                    <a:pt x="1610803" y="3000485"/>
                  </a:lnTo>
                  <a:lnTo>
                    <a:pt x="1628076" y="2984884"/>
                  </a:lnTo>
                  <a:lnTo>
                    <a:pt x="1643677" y="2951532"/>
                  </a:lnTo>
                  <a:lnTo>
                    <a:pt x="1660949" y="2951193"/>
                  </a:lnTo>
                  <a:lnTo>
                    <a:pt x="1677665" y="2862580"/>
                  </a:lnTo>
                  <a:lnTo>
                    <a:pt x="1694937" y="2842476"/>
                  </a:lnTo>
                  <a:lnTo>
                    <a:pt x="1711652" y="2758931"/>
                  </a:lnTo>
                  <a:lnTo>
                    <a:pt x="1728925" y="2800134"/>
                  </a:lnTo>
                  <a:lnTo>
                    <a:pt x="1746197" y="2702296"/>
                  </a:lnTo>
                  <a:lnTo>
                    <a:pt x="1762913" y="2751684"/>
                  </a:lnTo>
                  <a:lnTo>
                    <a:pt x="1780185" y="2701809"/>
                  </a:lnTo>
                  <a:lnTo>
                    <a:pt x="1796901" y="2747561"/>
                  </a:lnTo>
                  <a:lnTo>
                    <a:pt x="1814173" y="2644453"/>
                  </a:lnTo>
                  <a:lnTo>
                    <a:pt x="1831446" y="2620475"/>
                  </a:lnTo>
                  <a:lnTo>
                    <a:pt x="1847047" y="2557206"/>
                  </a:lnTo>
                  <a:lnTo>
                    <a:pt x="1864319" y="2601234"/>
                  </a:lnTo>
                  <a:lnTo>
                    <a:pt x="1881035" y="2521897"/>
                  </a:lnTo>
                  <a:lnTo>
                    <a:pt x="1898307" y="2568177"/>
                  </a:lnTo>
                  <a:lnTo>
                    <a:pt x="1915023" y="2555915"/>
                  </a:lnTo>
                  <a:lnTo>
                    <a:pt x="1932295" y="2361312"/>
                  </a:lnTo>
                  <a:lnTo>
                    <a:pt x="1949568" y="2467639"/>
                  </a:lnTo>
                  <a:lnTo>
                    <a:pt x="1966283" y="2449117"/>
                  </a:lnTo>
                  <a:lnTo>
                    <a:pt x="1983556" y="2384979"/>
                  </a:lnTo>
                  <a:lnTo>
                    <a:pt x="2000271" y="2413161"/>
                  </a:lnTo>
                  <a:lnTo>
                    <a:pt x="2017543" y="2365572"/>
                  </a:lnTo>
                  <a:lnTo>
                    <a:pt x="2034816" y="2274839"/>
                  </a:lnTo>
                  <a:lnTo>
                    <a:pt x="2050974" y="2347183"/>
                  </a:lnTo>
                  <a:lnTo>
                    <a:pt x="2068247" y="2308839"/>
                  </a:lnTo>
                  <a:lnTo>
                    <a:pt x="2084962" y="2402336"/>
                  </a:lnTo>
                  <a:lnTo>
                    <a:pt x="2102235" y="2336432"/>
                  </a:lnTo>
                  <a:lnTo>
                    <a:pt x="2118950" y="2361392"/>
                  </a:lnTo>
                  <a:lnTo>
                    <a:pt x="2136223" y="2289620"/>
                  </a:lnTo>
                  <a:lnTo>
                    <a:pt x="2153495" y="2383894"/>
                  </a:lnTo>
                  <a:lnTo>
                    <a:pt x="2170210" y="2368132"/>
                  </a:lnTo>
                  <a:lnTo>
                    <a:pt x="2187483" y="2408932"/>
                  </a:lnTo>
                  <a:lnTo>
                    <a:pt x="2204198" y="2270594"/>
                  </a:lnTo>
                  <a:lnTo>
                    <a:pt x="2221471" y="2266092"/>
                  </a:lnTo>
                  <a:lnTo>
                    <a:pt x="2238743" y="2341657"/>
                  </a:lnTo>
                  <a:lnTo>
                    <a:pt x="2254344" y="2248136"/>
                  </a:lnTo>
                  <a:lnTo>
                    <a:pt x="2271617" y="2213179"/>
                  </a:lnTo>
                  <a:lnTo>
                    <a:pt x="2288332" y="2143523"/>
                  </a:lnTo>
                  <a:lnTo>
                    <a:pt x="2305605" y="2193360"/>
                  </a:lnTo>
                  <a:lnTo>
                    <a:pt x="2322320" y="2035942"/>
                  </a:lnTo>
                  <a:lnTo>
                    <a:pt x="2339593" y="2058610"/>
                  </a:lnTo>
                  <a:lnTo>
                    <a:pt x="2356865" y="2093614"/>
                  </a:lnTo>
                  <a:lnTo>
                    <a:pt x="2373581" y="2027186"/>
                  </a:lnTo>
                  <a:lnTo>
                    <a:pt x="2390853" y="1963665"/>
                  </a:lnTo>
                  <a:lnTo>
                    <a:pt x="2407569" y="2020421"/>
                  </a:lnTo>
                  <a:lnTo>
                    <a:pt x="2424841" y="1965608"/>
                  </a:lnTo>
                  <a:lnTo>
                    <a:pt x="2442114" y="1845379"/>
                  </a:lnTo>
                  <a:lnTo>
                    <a:pt x="2457715" y="1891174"/>
                  </a:lnTo>
                  <a:lnTo>
                    <a:pt x="2474987" y="1784095"/>
                  </a:lnTo>
                  <a:lnTo>
                    <a:pt x="2491703" y="1763269"/>
                  </a:lnTo>
                  <a:lnTo>
                    <a:pt x="2508975" y="1638131"/>
                  </a:lnTo>
                  <a:lnTo>
                    <a:pt x="2525690" y="1658285"/>
                  </a:lnTo>
                  <a:lnTo>
                    <a:pt x="2542963" y="1585820"/>
                  </a:lnTo>
                  <a:lnTo>
                    <a:pt x="2560236" y="1566804"/>
                  </a:lnTo>
                  <a:lnTo>
                    <a:pt x="2576951" y="1475340"/>
                  </a:lnTo>
                  <a:lnTo>
                    <a:pt x="2594223" y="1557389"/>
                  </a:lnTo>
                  <a:lnTo>
                    <a:pt x="2610939" y="1435473"/>
                  </a:lnTo>
                  <a:lnTo>
                    <a:pt x="2628211" y="1564434"/>
                  </a:lnTo>
                  <a:lnTo>
                    <a:pt x="2645484" y="1589527"/>
                  </a:lnTo>
                  <a:lnTo>
                    <a:pt x="2661085" y="1602564"/>
                  </a:lnTo>
                  <a:lnTo>
                    <a:pt x="2678357" y="1550353"/>
                  </a:lnTo>
                  <a:lnTo>
                    <a:pt x="2695073" y="1476061"/>
                  </a:lnTo>
                  <a:lnTo>
                    <a:pt x="2712345" y="1463324"/>
                  </a:lnTo>
                  <a:lnTo>
                    <a:pt x="2729061" y="1490491"/>
                  </a:lnTo>
                  <a:lnTo>
                    <a:pt x="2746333" y="1583524"/>
                  </a:lnTo>
                  <a:lnTo>
                    <a:pt x="2763606" y="1499244"/>
                  </a:lnTo>
                  <a:lnTo>
                    <a:pt x="2780321" y="1442049"/>
                  </a:lnTo>
                  <a:lnTo>
                    <a:pt x="2797594" y="1436099"/>
                  </a:lnTo>
                  <a:lnTo>
                    <a:pt x="2814309" y="1561375"/>
                  </a:lnTo>
                  <a:lnTo>
                    <a:pt x="2831582" y="1615560"/>
                  </a:lnTo>
                  <a:lnTo>
                    <a:pt x="2848854" y="1487338"/>
                  </a:lnTo>
                  <a:lnTo>
                    <a:pt x="2865012" y="1492868"/>
                  </a:lnTo>
                  <a:lnTo>
                    <a:pt x="2882285" y="2219924"/>
                  </a:lnTo>
                  <a:lnTo>
                    <a:pt x="2899000" y="3364211"/>
                  </a:lnTo>
                  <a:lnTo>
                    <a:pt x="2916273" y="3237250"/>
                  </a:lnTo>
                  <a:lnTo>
                    <a:pt x="2932988" y="3090942"/>
                  </a:lnTo>
                  <a:lnTo>
                    <a:pt x="2950261" y="2994486"/>
                  </a:lnTo>
                  <a:lnTo>
                    <a:pt x="2967533" y="2849669"/>
                  </a:lnTo>
                  <a:lnTo>
                    <a:pt x="2984249" y="2773733"/>
                  </a:lnTo>
                  <a:lnTo>
                    <a:pt x="3001521" y="2597312"/>
                  </a:lnTo>
                  <a:lnTo>
                    <a:pt x="3018236" y="2553347"/>
                  </a:lnTo>
                  <a:lnTo>
                    <a:pt x="3035509" y="2569749"/>
                  </a:lnTo>
                  <a:lnTo>
                    <a:pt x="3052781" y="2431128"/>
                  </a:lnTo>
                  <a:lnTo>
                    <a:pt x="3068382" y="2298274"/>
                  </a:lnTo>
                  <a:lnTo>
                    <a:pt x="3085655" y="2126934"/>
                  </a:lnTo>
                  <a:lnTo>
                    <a:pt x="3102370" y="1959978"/>
                  </a:lnTo>
                  <a:lnTo>
                    <a:pt x="3119643" y="1755413"/>
                  </a:lnTo>
                  <a:lnTo>
                    <a:pt x="3136358" y="1719530"/>
                  </a:lnTo>
                  <a:lnTo>
                    <a:pt x="3153631" y="1391754"/>
                  </a:lnTo>
                  <a:lnTo>
                    <a:pt x="3170903" y="1283807"/>
                  </a:lnTo>
                  <a:lnTo>
                    <a:pt x="3187619" y="1102667"/>
                  </a:lnTo>
                  <a:lnTo>
                    <a:pt x="3204891" y="850413"/>
                  </a:lnTo>
                  <a:lnTo>
                    <a:pt x="3221607" y="685779"/>
                  </a:lnTo>
                  <a:lnTo>
                    <a:pt x="3238879" y="431443"/>
                  </a:lnTo>
                  <a:lnTo>
                    <a:pt x="3256152" y="540112"/>
                  </a:lnTo>
                  <a:lnTo>
                    <a:pt x="3271753" y="308956"/>
                  </a:lnTo>
                  <a:lnTo>
                    <a:pt x="3289025" y="0"/>
                  </a:lnTo>
                  <a:lnTo>
                    <a:pt x="3305741" y="70535"/>
                  </a:lnTo>
                  <a:lnTo>
                    <a:pt x="3323013" y="181995"/>
                  </a:lnTo>
                  <a:lnTo>
                    <a:pt x="3339729" y="233481"/>
                  </a:lnTo>
                  <a:lnTo>
                    <a:pt x="3357001" y="8874"/>
                  </a:lnTo>
                  <a:lnTo>
                    <a:pt x="3374274" y="560944"/>
                  </a:lnTo>
                  <a:lnTo>
                    <a:pt x="3390989" y="279250"/>
                  </a:lnTo>
                  <a:lnTo>
                    <a:pt x="3408261" y="479392"/>
                  </a:lnTo>
                  <a:lnTo>
                    <a:pt x="3424977" y="427106"/>
                  </a:lnTo>
                  <a:lnTo>
                    <a:pt x="3442249" y="243135"/>
                  </a:lnTo>
                  <a:lnTo>
                    <a:pt x="3459522" y="387111"/>
                  </a:lnTo>
                  <a:lnTo>
                    <a:pt x="3475123" y="677556"/>
                  </a:lnTo>
                  <a:lnTo>
                    <a:pt x="3492395" y="700015"/>
                  </a:lnTo>
                  <a:lnTo>
                    <a:pt x="3509111" y="518462"/>
                  </a:lnTo>
                  <a:lnTo>
                    <a:pt x="3526383" y="904180"/>
                  </a:lnTo>
                  <a:lnTo>
                    <a:pt x="3543099" y="878931"/>
                  </a:lnTo>
                  <a:lnTo>
                    <a:pt x="3560371" y="1043461"/>
                  </a:lnTo>
                  <a:lnTo>
                    <a:pt x="3577644" y="998747"/>
                  </a:lnTo>
                  <a:lnTo>
                    <a:pt x="3594359" y="1019244"/>
                  </a:lnTo>
                  <a:lnTo>
                    <a:pt x="3611632" y="1291541"/>
                  </a:lnTo>
                  <a:lnTo>
                    <a:pt x="3628347" y="1170256"/>
                  </a:lnTo>
                  <a:lnTo>
                    <a:pt x="3645620" y="1217870"/>
                  </a:lnTo>
                  <a:lnTo>
                    <a:pt x="3662892" y="1185168"/>
                  </a:lnTo>
                  <a:lnTo>
                    <a:pt x="3679050" y="1315184"/>
                  </a:lnTo>
                  <a:lnTo>
                    <a:pt x="3696323" y="1428464"/>
                  </a:lnTo>
                  <a:lnTo>
                    <a:pt x="3713038" y="1561793"/>
                  </a:lnTo>
                  <a:lnTo>
                    <a:pt x="3730311" y="1529951"/>
                  </a:lnTo>
                  <a:lnTo>
                    <a:pt x="3747026" y="1730913"/>
                  </a:lnTo>
                  <a:lnTo>
                    <a:pt x="3764299" y="1776903"/>
                  </a:lnTo>
                  <a:lnTo>
                    <a:pt x="3781571" y="1731764"/>
                  </a:lnTo>
                  <a:lnTo>
                    <a:pt x="3798287" y="1828857"/>
                  </a:lnTo>
                  <a:lnTo>
                    <a:pt x="3815559" y="1712364"/>
                  </a:lnTo>
                  <a:lnTo>
                    <a:pt x="3832274" y="1646555"/>
                  </a:lnTo>
                  <a:lnTo>
                    <a:pt x="3849547" y="1715876"/>
                  </a:lnTo>
                  <a:lnTo>
                    <a:pt x="3866820" y="1636353"/>
                  </a:lnTo>
                  <a:lnTo>
                    <a:pt x="3882421" y="1770715"/>
                  </a:lnTo>
                  <a:lnTo>
                    <a:pt x="3899693" y="1852454"/>
                  </a:lnTo>
                  <a:lnTo>
                    <a:pt x="3916408" y="1823888"/>
                  </a:lnTo>
                  <a:lnTo>
                    <a:pt x="3933681" y="1761569"/>
                  </a:lnTo>
                  <a:lnTo>
                    <a:pt x="3950396" y="1792808"/>
                  </a:lnTo>
                  <a:lnTo>
                    <a:pt x="3967669" y="1890180"/>
                  </a:lnTo>
                  <a:lnTo>
                    <a:pt x="3984941" y="1922364"/>
                  </a:lnTo>
                </a:path>
              </a:pathLst>
            </a:custGeom>
            <a:ln w="21681" cap="flat">
              <a:solidFill>
                <a:srgbClr val="374C9B">
                  <a:alpha val="100000"/>
                </a:srgbClr>
              </a:solidFill>
              <a:prstDash val="solid"/>
              <a:round/>
            </a:ln>
          </p:spPr>
          <p:txBody>
            <a:bodyPr/>
            <a:lstStyle/>
            <a:p>
              <a:endParaRPr/>
            </a:p>
          </p:txBody>
        </p:sp>
        <p:sp>
          <p:nvSpPr>
            <p:cNvPr id="15" name="tx14"/>
            <p:cNvSpPr/>
            <p:nvPr/>
          </p:nvSpPr>
          <p:spPr>
            <a:xfrm>
              <a:off x="5198520" y="3809784"/>
              <a:ext cx="703287" cy="14160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 Aug-2025</a:t>
              </a:r>
            </a:p>
          </p:txBody>
        </p:sp>
        <p:sp>
          <p:nvSpPr>
            <p:cNvPr id="16" name="tx15"/>
            <p:cNvSpPr/>
            <p:nvPr/>
          </p:nvSpPr>
          <p:spPr>
            <a:xfrm>
              <a:off x="1288789" y="5469863"/>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0.0</a:t>
              </a:r>
            </a:p>
          </p:txBody>
        </p:sp>
        <p:sp>
          <p:nvSpPr>
            <p:cNvPr id="17" name="tx16"/>
            <p:cNvSpPr/>
            <p:nvPr/>
          </p:nvSpPr>
          <p:spPr>
            <a:xfrm>
              <a:off x="1288789" y="4729700"/>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0.4</a:t>
              </a:r>
            </a:p>
          </p:txBody>
        </p:sp>
        <p:sp>
          <p:nvSpPr>
            <p:cNvPr id="18" name="tx17"/>
            <p:cNvSpPr/>
            <p:nvPr/>
          </p:nvSpPr>
          <p:spPr>
            <a:xfrm>
              <a:off x="1288789" y="3989463"/>
              <a:ext cx="211856"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0.8</a:t>
              </a:r>
            </a:p>
          </p:txBody>
        </p:sp>
        <p:sp>
          <p:nvSpPr>
            <p:cNvPr id="19" name="tx18"/>
            <p:cNvSpPr/>
            <p:nvPr/>
          </p:nvSpPr>
          <p:spPr>
            <a:xfrm>
              <a:off x="1288789" y="3251236"/>
              <a:ext cx="211856"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1.2</a:t>
              </a:r>
            </a:p>
          </p:txBody>
        </p:sp>
        <p:sp>
          <p:nvSpPr>
            <p:cNvPr id="20" name="tx19"/>
            <p:cNvSpPr/>
            <p:nvPr/>
          </p:nvSpPr>
          <p:spPr>
            <a:xfrm>
              <a:off x="1288789" y="2509213"/>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1.6</a:t>
              </a:r>
            </a:p>
          </p:txBody>
        </p:sp>
        <p:sp>
          <p:nvSpPr>
            <p:cNvPr id="21" name="tx20"/>
            <p:cNvSpPr/>
            <p:nvPr/>
          </p:nvSpPr>
          <p:spPr>
            <a:xfrm>
              <a:off x="1288789" y="1769050"/>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a:t>
              </a:r>
            </a:p>
          </p:txBody>
        </p:sp>
        <p:sp>
          <p:nvSpPr>
            <p:cNvPr id="22" name="pl21"/>
            <p:cNvSpPr/>
            <p:nvPr/>
          </p:nvSpPr>
          <p:spPr>
            <a:xfrm>
              <a:off x="1563276" y="5526715"/>
              <a:ext cx="4463134" cy="0"/>
            </a:xfrm>
            <a:custGeom>
              <a:avLst/>
              <a:gdLst/>
              <a:ahLst/>
              <a:cxnLst/>
              <a:rect l="0" t="0" r="0" b="0"/>
              <a:pathLst>
                <a:path w="4463134">
                  <a:moveTo>
                    <a:pt x="0" y="0"/>
                  </a:moveTo>
                  <a:lnTo>
                    <a:pt x="4463134" y="0"/>
                  </a:lnTo>
                </a:path>
              </a:pathLst>
            </a:custGeom>
            <a:ln w="13550" cap="flat">
              <a:solidFill>
                <a:srgbClr val="000000">
                  <a:alpha val="100000"/>
                </a:srgbClr>
              </a:solidFill>
              <a:prstDash val="solid"/>
              <a:round/>
            </a:ln>
          </p:spPr>
          <p:txBody>
            <a:bodyPr/>
            <a:lstStyle/>
            <a:p>
              <a:endParaRPr/>
            </a:p>
          </p:txBody>
        </p:sp>
        <p:sp>
          <p:nvSpPr>
            <p:cNvPr id="23" name="pl22"/>
            <p:cNvSpPr/>
            <p:nvPr/>
          </p:nvSpPr>
          <p:spPr>
            <a:xfrm>
              <a:off x="1705958"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2519996"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3334034"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4148072"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7" name="pl26"/>
            <p:cNvSpPr/>
            <p:nvPr/>
          </p:nvSpPr>
          <p:spPr>
            <a:xfrm>
              <a:off x="4962110"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8" name="tx27"/>
            <p:cNvSpPr/>
            <p:nvPr/>
          </p:nvSpPr>
          <p:spPr>
            <a:xfrm>
              <a:off x="1536443"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2006</a:t>
              </a:r>
            </a:p>
          </p:txBody>
        </p:sp>
        <p:sp>
          <p:nvSpPr>
            <p:cNvPr id="29" name="tx28"/>
            <p:cNvSpPr/>
            <p:nvPr/>
          </p:nvSpPr>
          <p:spPr>
            <a:xfrm>
              <a:off x="2350481"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2010</a:t>
              </a:r>
            </a:p>
          </p:txBody>
        </p:sp>
        <p:sp>
          <p:nvSpPr>
            <p:cNvPr id="30" name="tx29"/>
            <p:cNvSpPr/>
            <p:nvPr/>
          </p:nvSpPr>
          <p:spPr>
            <a:xfrm>
              <a:off x="3164519"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2014</a:t>
              </a:r>
            </a:p>
          </p:txBody>
        </p:sp>
        <p:sp>
          <p:nvSpPr>
            <p:cNvPr id="31" name="tx30"/>
            <p:cNvSpPr/>
            <p:nvPr/>
          </p:nvSpPr>
          <p:spPr>
            <a:xfrm>
              <a:off x="3978557" y="562163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32" name="tx31"/>
            <p:cNvSpPr/>
            <p:nvPr/>
          </p:nvSpPr>
          <p:spPr>
            <a:xfrm>
              <a:off x="4792595"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33" name="tx32"/>
            <p:cNvSpPr/>
            <p:nvPr/>
          </p:nvSpPr>
          <p:spPr>
            <a:xfrm>
              <a:off x="1288789" y="1410300"/>
              <a:ext cx="598735"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(Rate, SA)</a:t>
              </a:r>
            </a:p>
          </p:txBody>
        </p:sp>
        <p:sp>
          <p:nvSpPr>
            <p:cNvPr id="34" name="tx33"/>
            <p:cNvSpPr/>
            <p:nvPr/>
          </p:nvSpPr>
          <p:spPr>
            <a:xfrm>
              <a:off x="1288789" y="1172498"/>
              <a:ext cx="3440162"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Job openings per unemployed worker</a:t>
              </a:r>
            </a:p>
          </p:txBody>
        </p:sp>
        <p:sp>
          <p:nvSpPr>
            <p:cNvPr id="35" name="tx34"/>
            <p:cNvSpPr/>
            <p:nvPr/>
          </p:nvSpPr>
          <p:spPr>
            <a:xfrm>
              <a:off x="1288789" y="5922975"/>
              <a:ext cx="1851198"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BLS via Haver Analytics</a:t>
              </a:r>
            </a:p>
          </p:txBody>
        </p:sp>
      </p:grpSp>
      <p:grpSp>
        <p:nvGrpSpPr>
          <p:cNvPr id="36" name="Chart Placeholder 14"/>
          <p:cNvGrpSpPr/>
          <p:nvPr/>
        </p:nvGrpSpPr>
        <p:grpSpPr>
          <a:xfrm>
            <a:off x="6096000" y="1143000"/>
            <a:ext cx="4876800" cy="5029200"/>
            <a:chOff x="6096000" y="1143000"/>
            <a:chExt cx="4876800" cy="5029200"/>
          </a:xfrm>
        </p:grpSpPr>
        <p:sp>
          <p:nvSpPr>
            <p:cNvPr id="37" name="rc3"/>
            <p:cNvSpPr/>
            <p:nvPr/>
          </p:nvSpPr>
          <p:spPr>
            <a:xfrm>
              <a:off x="60960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8" name="rc4"/>
            <p:cNvSpPr/>
            <p:nvPr/>
          </p:nvSpPr>
          <p:spPr>
            <a:xfrm>
              <a:off x="6096000" y="1143000"/>
              <a:ext cx="4876799" cy="5029199"/>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39" name="pl5"/>
            <p:cNvSpPr/>
            <p:nvPr/>
          </p:nvSpPr>
          <p:spPr>
            <a:xfrm>
              <a:off x="6312976" y="5362123"/>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40" name="pl6"/>
            <p:cNvSpPr/>
            <p:nvPr/>
          </p:nvSpPr>
          <p:spPr>
            <a:xfrm>
              <a:off x="6312976" y="4640076"/>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41" name="pl7"/>
            <p:cNvSpPr/>
            <p:nvPr/>
          </p:nvSpPr>
          <p:spPr>
            <a:xfrm>
              <a:off x="6312976" y="3918028"/>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42" name="pl8"/>
            <p:cNvSpPr/>
            <p:nvPr/>
          </p:nvSpPr>
          <p:spPr>
            <a:xfrm>
              <a:off x="6312976" y="3195981"/>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43" name="pl9"/>
            <p:cNvSpPr/>
            <p:nvPr/>
          </p:nvSpPr>
          <p:spPr>
            <a:xfrm>
              <a:off x="6312976" y="2473934"/>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44" name="pl10"/>
            <p:cNvSpPr/>
            <p:nvPr/>
          </p:nvSpPr>
          <p:spPr>
            <a:xfrm>
              <a:off x="6312976" y="1751886"/>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45" name="rc11"/>
            <p:cNvSpPr/>
            <p:nvPr/>
          </p:nvSpPr>
          <p:spPr>
            <a:xfrm>
              <a:off x="6928229" y="1751886"/>
              <a:ext cx="317733" cy="3610236"/>
            </a:xfrm>
            <a:prstGeom prst="rect">
              <a:avLst/>
            </a:prstGeom>
            <a:solidFill>
              <a:srgbClr val="A9A9A9">
                <a:alpha val="50196"/>
              </a:srgbClr>
            </a:solidFill>
          </p:spPr>
          <p:txBody>
            <a:bodyPr/>
            <a:lstStyle/>
            <a:p>
              <a:endParaRPr/>
            </a:p>
          </p:txBody>
        </p:sp>
        <p:sp>
          <p:nvSpPr>
            <p:cNvPr id="46" name="rc12"/>
            <p:cNvSpPr/>
            <p:nvPr/>
          </p:nvSpPr>
          <p:spPr>
            <a:xfrm>
              <a:off x="9509016" y="1751886"/>
              <a:ext cx="35432" cy="3610236"/>
            </a:xfrm>
            <a:prstGeom prst="rect">
              <a:avLst/>
            </a:prstGeom>
            <a:solidFill>
              <a:srgbClr val="A9A9A9">
                <a:alpha val="50196"/>
              </a:srgbClr>
            </a:solidFill>
          </p:spPr>
          <p:txBody>
            <a:bodyPr/>
            <a:lstStyle/>
            <a:p>
              <a:endParaRPr/>
            </a:p>
          </p:txBody>
        </p:sp>
        <p:sp>
          <p:nvSpPr>
            <p:cNvPr id="47" name="pl13"/>
            <p:cNvSpPr/>
            <p:nvPr/>
          </p:nvSpPr>
          <p:spPr>
            <a:xfrm>
              <a:off x="6521623" y="3918028"/>
              <a:ext cx="2986812" cy="649842"/>
            </a:xfrm>
            <a:custGeom>
              <a:avLst/>
              <a:gdLst/>
              <a:ahLst/>
              <a:cxnLst/>
              <a:rect l="0" t="0" r="0" b="0"/>
              <a:pathLst>
                <a:path w="2986812" h="649842">
                  <a:moveTo>
                    <a:pt x="0" y="505433"/>
                  </a:moveTo>
                  <a:lnTo>
                    <a:pt x="16264" y="433228"/>
                  </a:lnTo>
                  <a:lnTo>
                    <a:pt x="34271" y="433228"/>
                  </a:lnTo>
                  <a:lnTo>
                    <a:pt x="51697" y="433228"/>
                  </a:lnTo>
                  <a:lnTo>
                    <a:pt x="69703" y="361023"/>
                  </a:lnTo>
                  <a:lnTo>
                    <a:pt x="87129" y="505433"/>
                  </a:lnTo>
                  <a:lnTo>
                    <a:pt x="105136" y="433228"/>
                  </a:lnTo>
                  <a:lnTo>
                    <a:pt x="123143" y="505433"/>
                  </a:lnTo>
                  <a:lnTo>
                    <a:pt x="140569" y="505433"/>
                  </a:lnTo>
                  <a:lnTo>
                    <a:pt x="158576" y="433228"/>
                  </a:lnTo>
                  <a:lnTo>
                    <a:pt x="176002" y="433228"/>
                  </a:lnTo>
                  <a:lnTo>
                    <a:pt x="194009" y="505433"/>
                  </a:lnTo>
                  <a:lnTo>
                    <a:pt x="212016" y="433228"/>
                  </a:lnTo>
                  <a:lnTo>
                    <a:pt x="228280" y="505433"/>
                  </a:lnTo>
                  <a:lnTo>
                    <a:pt x="246287" y="433228"/>
                  </a:lnTo>
                  <a:lnTo>
                    <a:pt x="263713" y="361023"/>
                  </a:lnTo>
                  <a:lnTo>
                    <a:pt x="281719" y="433228"/>
                  </a:lnTo>
                  <a:lnTo>
                    <a:pt x="299145" y="505433"/>
                  </a:lnTo>
                  <a:lnTo>
                    <a:pt x="317152" y="433228"/>
                  </a:lnTo>
                  <a:lnTo>
                    <a:pt x="335159" y="361023"/>
                  </a:lnTo>
                  <a:lnTo>
                    <a:pt x="352585" y="288818"/>
                  </a:lnTo>
                  <a:lnTo>
                    <a:pt x="370592" y="433228"/>
                  </a:lnTo>
                  <a:lnTo>
                    <a:pt x="388018" y="433228"/>
                  </a:lnTo>
                  <a:lnTo>
                    <a:pt x="406025" y="433228"/>
                  </a:lnTo>
                  <a:lnTo>
                    <a:pt x="424032" y="433228"/>
                  </a:lnTo>
                  <a:lnTo>
                    <a:pt x="440877" y="433228"/>
                  </a:lnTo>
                  <a:lnTo>
                    <a:pt x="458884" y="433228"/>
                  </a:lnTo>
                  <a:lnTo>
                    <a:pt x="476309" y="433228"/>
                  </a:lnTo>
                  <a:lnTo>
                    <a:pt x="494316" y="433228"/>
                  </a:lnTo>
                  <a:lnTo>
                    <a:pt x="511742" y="288818"/>
                  </a:lnTo>
                  <a:lnTo>
                    <a:pt x="529749" y="361023"/>
                  </a:lnTo>
                  <a:lnTo>
                    <a:pt x="547756" y="288818"/>
                  </a:lnTo>
                  <a:lnTo>
                    <a:pt x="565182" y="361023"/>
                  </a:lnTo>
                  <a:lnTo>
                    <a:pt x="583189" y="216614"/>
                  </a:lnTo>
                  <a:lnTo>
                    <a:pt x="600615" y="216614"/>
                  </a:lnTo>
                  <a:lnTo>
                    <a:pt x="618622" y="144409"/>
                  </a:lnTo>
                  <a:lnTo>
                    <a:pt x="636628" y="72204"/>
                  </a:lnTo>
                  <a:lnTo>
                    <a:pt x="652893" y="72204"/>
                  </a:lnTo>
                  <a:lnTo>
                    <a:pt x="670900" y="72204"/>
                  </a:lnTo>
                  <a:lnTo>
                    <a:pt x="688326" y="0"/>
                  </a:lnTo>
                  <a:lnTo>
                    <a:pt x="706332" y="216614"/>
                  </a:lnTo>
                  <a:lnTo>
                    <a:pt x="723758" y="216614"/>
                  </a:lnTo>
                  <a:lnTo>
                    <a:pt x="741765" y="216614"/>
                  </a:lnTo>
                  <a:lnTo>
                    <a:pt x="759772" y="288818"/>
                  </a:lnTo>
                  <a:lnTo>
                    <a:pt x="777198" y="216614"/>
                  </a:lnTo>
                  <a:lnTo>
                    <a:pt x="795205" y="288818"/>
                  </a:lnTo>
                  <a:lnTo>
                    <a:pt x="812631" y="361023"/>
                  </a:lnTo>
                  <a:lnTo>
                    <a:pt x="830638" y="288818"/>
                  </a:lnTo>
                  <a:lnTo>
                    <a:pt x="848644" y="433228"/>
                  </a:lnTo>
                  <a:lnTo>
                    <a:pt x="864909" y="433228"/>
                  </a:lnTo>
                  <a:lnTo>
                    <a:pt x="882916" y="361023"/>
                  </a:lnTo>
                  <a:lnTo>
                    <a:pt x="900342" y="505433"/>
                  </a:lnTo>
                  <a:lnTo>
                    <a:pt x="918348" y="505433"/>
                  </a:lnTo>
                  <a:lnTo>
                    <a:pt x="935774" y="288818"/>
                  </a:lnTo>
                  <a:lnTo>
                    <a:pt x="953781" y="216614"/>
                  </a:lnTo>
                  <a:lnTo>
                    <a:pt x="971788" y="433228"/>
                  </a:lnTo>
                  <a:lnTo>
                    <a:pt x="989214" y="433228"/>
                  </a:lnTo>
                  <a:lnTo>
                    <a:pt x="1007221" y="505433"/>
                  </a:lnTo>
                  <a:lnTo>
                    <a:pt x="1024647" y="433228"/>
                  </a:lnTo>
                  <a:lnTo>
                    <a:pt x="1042654" y="433228"/>
                  </a:lnTo>
                  <a:lnTo>
                    <a:pt x="1060661" y="433228"/>
                  </a:lnTo>
                  <a:lnTo>
                    <a:pt x="1076925" y="505433"/>
                  </a:lnTo>
                  <a:lnTo>
                    <a:pt x="1094932" y="433228"/>
                  </a:lnTo>
                  <a:lnTo>
                    <a:pt x="1112358" y="433228"/>
                  </a:lnTo>
                  <a:lnTo>
                    <a:pt x="1130364" y="433228"/>
                  </a:lnTo>
                  <a:lnTo>
                    <a:pt x="1147790" y="361023"/>
                  </a:lnTo>
                  <a:lnTo>
                    <a:pt x="1165797" y="433228"/>
                  </a:lnTo>
                  <a:lnTo>
                    <a:pt x="1183804" y="433228"/>
                  </a:lnTo>
                  <a:lnTo>
                    <a:pt x="1201230" y="433228"/>
                  </a:lnTo>
                  <a:lnTo>
                    <a:pt x="1219237" y="433228"/>
                  </a:lnTo>
                  <a:lnTo>
                    <a:pt x="1236663" y="433228"/>
                  </a:lnTo>
                  <a:lnTo>
                    <a:pt x="1254670" y="433228"/>
                  </a:lnTo>
                  <a:lnTo>
                    <a:pt x="1272677" y="505433"/>
                  </a:lnTo>
                  <a:lnTo>
                    <a:pt x="1289522" y="433228"/>
                  </a:lnTo>
                  <a:lnTo>
                    <a:pt x="1307528" y="505433"/>
                  </a:lnTo>
                  <a:lnTo>
                    <a:pt x="1324954" y="433228"/>
                  </a:lnTo>
                  <a:lnTo>
                    <a:pt x="1342961" y="361023"/>
                  </a:lnTo>
                  <a:lnTo>
                    <a:pt x="1360387" y="433228"/>
                  </a:lnTo>
                  <a:lnTo>
                    <a:pt x="1378394" y="505433"/>
                  </a:lnTo>
                  <a:lnTo>
                    <a:pt x="1396401" y="433228"/>
                  </a:lnTo>
                  <a:lnTo>
                    <a:pt x="1413827" y="505433"/>
                  </a:lnTo>
                  <a:lnTo>
                    <a:pt x="1431834" y="433228"/>
                  </a:lnTo>
                  <a:lnTo>
                    <a:pt x="1449260" y="433228"/>
                  </a:lnTo>
                  <a:lnTo>
                    <a:pt x="1467267" y="505433"/>
                  </a:lnTo>
                  <a:lnTo>
                    <a:pt x="1485273" y="577637"/>
                  </a:lnTo>
                  <a:lnTo>
                    <a:pt x="1501538" y="577637"/>
                  </a:lnTo>
                  <a:lnTo>
                    <a:pt x="1519545" y="505433"/>
                  </a:lnTo>
                  <a:lnTo>
                    <a:pt x="1536970" y="505433"/>
                  </a:lnTo>
                  <a:lnTo>
                    <a:pt x="1554977" y="505433"/>
                  </a:lnTo>
                  <a:lnTo>
                    <a:pt x="1572403" y="505433"/>
                  </a:lnTo>
                  <a:lnTo>
                    <a:pt x="1590410" y="505433"/>
                  </a:lnTo>
                  <a:lnTo>
                    <a:pt x="1608417" y="505433"/>
                  </a:lnTo>
                  <a:lnTo>
                    <a:pt x="1625843" y="433228"/>
                  </a:lnTo>
                  <a:lnTo>
                    <a:pt x="1643850" y="577637"/>
                  </a:lnTo>
                  <a:lnTo>
                    <a:pt x="1661276" y="577637"/>
                  </a:lnTo>
                  <a:lnTo>
                    <a:pt x="1679283" y="505433"/>
                  </a:lnTo>
                  <a:lnTo>
                    <a:pt x="1697289" y="505433"/>
                  </a:lnTo>
                  <a:lnTo>
                    <a:pt x="1713554" y="505433"/>
                  </a:lnTo>
                  <a:lnTo>
                    <a:pt x="1731561" y="577637"/>
                  </a:lnTo>
                  <a:lnTo>
                    <a:pt x="1748987" y="505433"/>
                  </a:lnTo>
                  <a:lnTo>
                    <a:pt x="1766993" y="577637"/>
                  </a:lnTo>
                  <a:lnTo>
                    <a:pt x="1784419" y="505433"/>
                  </a:lnTo>
                  <a:lnTo>
                    <a:pt x="1802426" y="505433"/>
                  </a:lnTo>
                  <a:lnTo>
                    <a:pt x="1820433" y="577637"/>
                  </a:lnTo>
                  <a:lnTo>
                    <a:pt x="1837859" y="577637"/>
                  </a:lnTo>
                  <a:lnTo>
                    <a:pt x="1855866" y="505433"/>
                  </a:lnTo>
                  <a:lnTo>
                    <a:pt x="1873292" y="577637"/>
                  </a:lnTo>
                  <a:lnTo>
                    <a:pt x="1891299" y="505433"/>
                  </a:lnTo>
                  <a:lnTo>
                    <a:pt x="1909305" y="505433"/>
                  </a:lnTo>
                  <a:lnTo>
                    <a:pt x="1925570" y="577637"/>
                  </a:lnTo>
                  <a:lnTo>
                    <a:pt x="1943577" y="433228"/>
                  </a:lnTo>
                  <a:lnTo>
                    <a:pt x="1961003" y="505433"/>
                  </a:lnTo>
                  <a:lnTo>
                    <a:pt x="1979009" y="577637"/>
                  </a:lnTo>
                  <a:lnTo>
                    <a:pt x="1996435" y="505433"/>
                  </a:lnTo>
                  <a:lnTo>
                    <a:pt x="2014442" y="577637"/>
                  </a:lnTo>
                  <a:lnTo>
                    <a:pt x="2032449" y="577637"/>
                  </a:lnTo>
                  <a:lnTo>
                    <a:pt x="2049875" y="433228"/>
                  </a:lnTo>
                  <a:lnTo>
                    <a:pt x="2067882" y="505433"/>
                  </a:lnTo>
                  <a:lnTo>
                    <a:pt x="2085308" y="577637"/>
                  </a:lnTo>
                  <a:lnTo>
                    <a:pt x="2103315" y="505433"/>
                  </a:lnTo>
                  <a:lnTo>
                    <a:pt x="2121322" y="505433"/>
                  </a:lnTo>
                  <a:lnTo>
                    <a:pt x="2138167" y="505433"/>
                  </a:lnTo>
                  <a:lnTo>
                    <a:pt x="2156173" y="505433"/>
                  </a:lnTo>
                  <a:lnTo>
                    <a:pt x="2173599" y="577637"/>
                  </a:lnTo>
                  <a:lnTo>
                    <a:pt x="2191606" y="505433"/>
                  </a:lnTo>
                  <a:lnTo>
                    <a:pt x="2209032" y="577637"/>
                  </a:lnTo>
                  <a:lnTo>
                    <a:pt x="2227039" y="577637"/>
                  </a:lnTo>
                  <a:lnTo>
                    <a:pt x="2245046" y="505433"/>
                  </a:lnTo>
                  <a:lnTo>
                    <a:pt x="2262472" y="649842"/>
                  </a:lnTo>
                  <a:lnTo>
                    <a:pt x="2280479" y="649842"/>
                  </a:lnTo>
                  <a:lnTo>
                    <a:pt x="2297905" y="577637"/>
                  </a:lnTo>
                  <a:lnTo>
                    <a:pt x="2315912" y="577637"/>
                  </a:lnTo>
                  <a:lnTo>
                    <a:pt x="2333918" y="577637"/>
                  </a:lnTo>
                  <a:lnTo>
                    <a:pt x="2350183" y="577637"/>
                  </a:lnTo>
                  <a:lnTo>
                    <a:pt x="2368190" y="577637"/>
                  </a:lnTo>
                  <a:lnTo>
                    <a:pt x="2385615" y="577637"/>
                  </a:lnTo>
                  <a:lnTo>
                    <a:pt x="2403622" y="577637"/>
                  </a:lnTo>
                  <a:lnTo>
                    <a:pt x="2421048" y="505433"/>
                  </a:lnTo>
                  <a:lnTo>
                    <a:pt x="2439055" y="505433"/>
                  </a:lnTo>
                  <a:lnTo>
                    <a:pt x="2457062" y="505433"/>
                  </a:lnTo>
                  <a:lnTo>
                    <a:pt x="2474488" y="577637"/>
                  </a:lnTo>
                  <a:lnTo>
                    <a:pt x="2492495" y="577637"/>
                  </a:lnTo>
                  <a:lnTo>
                    <a:pt x="2509921" y="577637"/>
                  </a:lnTo>
                  <a:lnTo>
                    <a:pt x="2527928" y="577637"/>
                  </a:lnTo>
                  <a:lnTo>
                    <a:pt x="2545934" y="505433"/>
                  </a:lnTo>
                  <a:lnTo>
                    <a:pt x="2562199" y="577637"/>
                  </a:lnTo>
                  <a:lnTo>
                    <a:pt x="2580206" y="577637"/>
                  </a:lnTo>
                  <a:lnTo>
                    <a:pt x="2597632" y="577637"/>
                  </a:lnTo>
                  <a:lnTo>
                    <a:pt x="2615638" y="577637"/>
                  </a:lnTo>
                  <a:lnTo>
                    <a:pt x="2633064" y="577637"/>
                  </a:lnTo>
                  <a:lnTo>
                    <a:pt x="2651071" y="577637"/>
                  </a:lnTo>
                  <a:lnTo>
                    <a:pt x="2669078" y="577637"/>
                  </a:lnTo>
                  <a:lnTo>
                    <a:pt x="2686504" y="577637"/>
                  </a:lnTo>
                  <a:lnTo>
                    <a:pt x="2704511" y="577637"/>
                  </a:lnTo>
                  <a:lnTo>
                    <a:pt x="2721937" y="505433"/>
                  </a:lnTo>
                  <a:lnTo>
                    <a:pt x="2739944" y="577637"/>
                  </a:lnTo>
                  <a:lnTo>
                    <a:pt x="2757950" y="649842"/>
                  </a:lnTo>
                  <a:lnTo>
                    <a:pt x="2774215" y="577637"/>
                  </a:lnTo>
                  <a:lnTo>
                    <a:pt x="2792222" y="649842"/>
                  </a:lnTo>
                  <a:lnTo>
                    <a:pt x="2809648" y="505433"/>
                  </a:lnTo>
                  <a:lnTo>
                    <a:pt x="2827654" y="577637"/>
                  </a:lnTo>
                  <a:lnTo>
                    <a:pt x="2845080" y="577637"/>
                  </a:lnTo>
                  <a:lnTo>
                    <a:pt x="2863087" y="577637"/>
                  </a:lnTo>
                  <a:lnTo>
                    <a:pt x="2881094" y="577637"/>
                  </a:lnTo>
                  <a:lnTo>
                    <a:pt x="2898520" y="505433"/>
                  </a:lnTo>
                  <a:lnTo>
                    <a:pt x="2916527" y="577637"/>
                  </a:lnTo>
                  <a:lnTo>
                    <a:pt x="2933953" y="577637"/>
                  </a:lnTo>
                  <a:lnTo>
                    <a:pt x="2951960" y="505433"/>
                  </a:lnTo>
                  <a:lnTo>
                    <a:pt x="2969967" y="577637"/>
                  </a:lnTo>
                  <a:lnTo>
                    <a:pt x="2986812" y="505433"/>
                  </a:lnTo>
                </a:path>
              </a:pathLst>
            </a:custGeom>
            <a:ln w="27101" cap="flat">
              <a:solidFill>
                <a:srgbClr val="A40026">
                  <a:alpha val="100000"/>
                </a:srgbClr>
              </a:solidFill>
              <a:prstDash val="solid"/>
              <a:round/>
            </a:ln>
          </p:spPr>
          <p:txBody>
            <a:bodyPr/>
            <a:lstStyle/>
            <a:p>
              <a:endParaRPr/>
            </a:p>
          </p:txBody>
        </p:sp>
        <p:sp>
          <p:nvSpPr>
            <p:cNvPr id="48" name="pl14"/>
            <p:cNvSpPr/>
            <p:nvPr/>
          </p:nvSpPr>
          <p:spPr>
            <a:xfrm>
              <a:off x="9561875" y="4206847"/>
              <a:ext cx="1114100" cy="505433"/>
            </a:xfrm>
            <a:custGeom>
              <a:avLst/>
              <a:gdLst/>
              <a:ahLst/>
              <a:cxnLst/>
              <a:rect l="0" t="0" r="0" b="0"/>
              <a:pathLst>
                <a:path w="1114100" h="505433">
                  <a:moveTo>
                    <a:pt x="0" y="0"/>
                  </a:moveTo>
                  <a:lnTo>
                    <a:pt x="17425" y="0"/>
                  </a:lnTo>
                  <a:lnTo>
                    <a:pt x="35432" y="216614"/>
                  </a:lnTo>
                  <a:lnTo>
                    <a:pt x="53439" y="361023"/>
                  </a:lnTo>
                  <a:lnTo>
                    <a:pt x="70865" y="361023"/>
                  </a:lnTo>
                  <a:lnTo>
                    <a:pt x="88872" y="288818"/>
                  </a:lnTo>
                  <a:lnTo>
                    <a:pt x="106298" y="72204"/>
                  </a:lnTo>
                  <a:lnTo>
                    <a:pt x="124305" y="216614"/>
                  </a:lnTo>
                  <a:lnTo>
                    <a:pt x="142312" y="288818"/>
                  </a:lnTo>
                  <a:lnTo>
                    <a:pt x="158576" y="361023"/>
                  </a:lnTo>
                  <a:lnTo>
                    <a:pt x="176583" y="433228"/>
                  </a:lnTo>
                  <a:lnTo>
                    <a:pt x="194009" y="433228"/>
                  </a:lnTo>
                  <a:lnTo>
                    <a:pt x="212016" y="505433"/>
                  </a:lnTo>
                  <a:lnTo>
                    <a:pt x="229442" y="505433"/>
                  </a:lnTo>
                  <a:lnTo>
                    <a:pt x="247448" y="505433"/>
                  </a:lnTo>
                  <a:lnTo>
                    <a:pt x="265455" y="505433"/>
                  </a:lnTo>
                  <a:lnTo>
                    <a:pt x="282881" y="433228"/>
                  </a:lnTo>
                  <a:lnTo>
                    <a:pt x="300888" y="505433"/>
                  </a:lnTo>
                  <a:lnTo>
                    <a:pt x="318314" y="505433"/>
                  </a:lnTo>
                  <a:lnTo>
                    <a:pt x="336321" y="505433"/>
                  </a:lnTo>
                  <a:lnTo>
                    <a:pt x="354328" y="433228"/>
                  </a:lnTo>
                  <a:lnTo>
                    <a:pt x="370592" y="505433"/>
                  </a:lnTo>
                  <a:lnTo>
                    <a:pt x="388599" y="505433"/>
                  </a:lnTo>
                  <a:lnTo>
                    <a:pt x="406025" y="505433"/>
                  </a:lnTo>
                  <a:lnTo>
                    <a:pt x="424032" y="433228"/>
                  </a:lnTo>
                  <a:lnTo>
                    <a:pt x="441458" y="433228"/>
                  </a:lnTo>
                  <a:lnTo>
                    <a:pt x="459464" y="433228"/>
                  </a:lnTo>
                  <a:lnTo>
                    <a:pt x="477471" y="433228"/>
                  </a:lnTo>
                  <a:lnTo>
                    <a:pt x="494897" y="505433"/>
                  </a:lnTo>
                  <a:lnTo>
                    <a:pt x="512904" y="433228"/>
                  </a:lnTo>
                  <a:lnTo>
                    <a:pt x="530330" y="505433"/>
                  </a:lnTo>
                  <a:lnTo>
                    <a:pt x="548337" y="433228"/>
                  </a:lnTo>
                  <a:lnTo>
                    <a:pt x="566344" y="288818"/>
                  </a:lnTo>
                  <a:lnTo>
                    <a:pt x="582608" y="433228"/>
                  </a:lnTo>
                  <a:lnTo>
                    <a:pt x="600615" y="288818"/>
                  </a:lnTo>
                  <a:lnTo>
                    <a:pt x="618041" y="361023"/>
                  </a:lnTo>
                  <a:lnTo>
                    <a:pt x="636048" y="433228"/>
                  </a:lnTo>
                  <a:lnTo>
                    <a:pt x="653474" y="361023"/>
                  </a:lnTo>
                  <a:lnTo>
                    <a:pt x="671480" y="361023"/>
                  </a:lnTo>
                  <a:lnTo>
                    <a:pt x="689487" y="361023"/>
                  </a:lnTo>
                  <a:lnTo>
                    <a:pt x="706913" y="433228"/>
                  </a:lnTo>
                  <a:lnTo>
                    <a:pt x="724920" y="433228"/>
                  </a:lnTo>
                  <a:lnTo>
                    <a:pt x="742346" y="433228"/>
                  </a:lnTo>
                  <a:lnTo>
                    <a:pt x="760353" y="433228"/>
                  </a:lnTo>
                  <a:lnTo>
                    <a:pt x="778360" y="361023"/>
                  </a:lnTo>
                  <a:lnTo>
                    <a:pt x="795205" y="361023"/>
                  </a:lnTo>
                  <a:lnTo>
                    <a:pt x="813212" y="433228"/>
                  </a:lnTo>
                  <a:lnTo>
                    <a:pt x="830638" y="433228"/>
                  </a:lnTo>
                  <a:lnTo>
                    <a:pt x="848644" y="361023"/>
                  </a:lnTo>
                  <a:lnTo>
                    <a:pt x="866070" y="505433"/>
                  </a:lnTo>
                  <a:lnTo>
                    <a:pt x="884077" y="361023"/>
                  </a:lnTo>
                  <a:lnTo>
                    <a:pt x="902084" y="361023"/>
                  </a:lnTo>
                  <a:lnTo>
                    <a:pt x="919510" y="288818"/>
                  </a:lnTo>
                  <a:lnTo>
                    <a:pt x="937517" y="361023"/>
                  </a:lnTo>
                  <a:lnTo>
                    <a:pt x="954943" y="361023"/>
                  </a:lnTo>
                  <a:lnTo>
                    <a:pt x="972950" y="361023"/>
                  </a:lnTo>
                  <a:lnTo>
                    <a:pt x="990957" y="361023"/>
                  </a:lnTo>
                  <a:lnTo>
                    <a:pt x="1007221" y="361023"/>
                  </a:lnTo>
                  <a:lnTo>
                    <a:pt x="1025228" y="433228"/>
                  </a:lnTo>
                  <a:lnTo>
                    <a:pt x="1042654" y="361023"/>
                  </a:lnTo>
                  <a:lnTo>
                    <a:pt x="1060661" y="433228"/>
                  </a:lnTo>
                  <a:lnTo>
                    <a:pt x="1078086" y="361023"/>
                  </a:lnTo>
                  <a:lnTo>
                    <a:pt x="1096093" y="361023"/>
                  </a:lnTo>
                  <a:lnTo>
                    <a:pt x="1114100" y="361023"/>
                  </a:lnTo>
                </a:path>
              </a:pathLst>
            </a:custGeom>
            <a:ln w="27101" cap="flat">
              <a:solidFill>
                <a:srgbClr val="A40026">
                  <a:alpha val="100000"/>
                </a:srgbClr>
              </a:solidFill>
              <a:prstDash val="solid"/>
              <a:round/>
            </a:ln>
          </p:spPr>
          <p:txBody>
            <a:bodyPr/>
            <a:lstStyle/>
            <a:p>
              <a:endParaRPr/>
            </a:p>
          </p:txBody>
        </p:sp>
        <p:sp>
          <p:nvSpPr>
            <p:cNvPr id="49" name="pl15"/>
            <p:cNvSpPr/>
            <p:nvPr/>
          </p:nvSpPr>
          <p:spPr>
            <a:xfrm>
              <a:off x="6521623" y="2401729"/>
              <a:ext cx="3022244" cy="938661"/>
            </a:xfrm>
            <a:custGeom>
              <a:avLst/>
              <a:gdLst/>
              <a:ahLst/>
              <a:cxnLst/>
              <a:rect l="0" t="0" r="0" b="0"/>
              <a:pathLst>
                <a:path w="3022244" h="938661">
                  <a:moveTo>
                    <a:pt x="0" y="144409"/>
                  </a:moveTo>
                  <a:lnTo>
                    <a:pt x="16264" y="72204"/>
                  </a:lnTo>
                  <a:lnTo>
                    <a:pt x="34271" y="0"/>
                  </a:lnTo>
                  <a:lnTo>
                    <a:pt x="51697" y="216614"/>
                  </a:lnTo>
                  <a:lnTo>
                    <a:pt x="69703" y="72204"/>
                  </a:lnTo>
                  <a:lnTo>
                    <a:pt x="87129" y="72204"/>
                  </a:lnTo>
                  <a:lnTo>
                    <a:pt x="105136" y="0"/>
                  </a:lnTo>
                  <a:lnTo>
                    <a:pt x="123143" y="144409"/>
                  </a:lnTo>
                  <a:lnTo>
                    <a:pt x="140569" y="144409"/>
                  </a:lnTo>
                  <a:lnTo>
                    <a:pt x="158576" y="144409"/>
                  </a:lnTo>
                  <a:lnTo>
                    <a:pt x="176002" y="72204"/>
                  </a:lnTo>
                  <a:lnTo>
                    <a:pt x="194009" y="216614"/>
                  </a:lnTo>
                  <a:lnTo>
                    <a:pt x="212016" y="144409"/>
                  </a:lnTo>
                  <a:lnTo>
                    <a:pt x="228280" y="216614"/>
                  </a:lnTo>
                  <a:lnTo>
                    <a:pt x="246287" y="72204"/>
                  </a:lnTo>
                  <a:lnTo>
                    <a:pt x="263713" y="144409"/>
                  </a:lnTo>
                  <a:lnTo>
                    <a:pt x="281719" y="72204"/>
                  </a:lnTo>
                  <a:lnTo>
                    <a:pt x="299145" y="216614"/>
                  </a:lnTo>
                  <a:lnTo>
                    <a:pt x="317152" y="216614"/>
                  </a:lnTo>
                  <a:lnTo>
                    <a:pt x="335159" y="144409"/>
                  </a:lnTo>
                  <a:lnTo>
                    <a:pt x="352585" y="144409"/>
                  </a:lnTo>
                  <a:lnTo>
                    <a:pt x="370592" y="144409"/>
                  </a:lnTo>
                  <a:lnTo>
                    <a:pt x="388018" y="288818"/>
                  </a:lnTo>
                  <a:lnTo>
                    <a:pt x="406025" y="288818"/>
                  </a:lnTo>
                  <a:lnTo>
                    <a:pt x="424032" y="288818"/>
                  </a:lnTo>
                  <a:lnTo>
                    <a:pt x="440877" y="288818"/>
                  </a:lnTo>
                  <a:lnTo>
                    <a:pt x="458884" y="361023"/>
                  </a:lnTo>
                  <a:lnTo>
                    <a:pt x="476309" y="361023"/>
                  </a:lnTo>
                  <a:lnTo>
                    <a:pt x="494316" y="505433"/>
                  </a:lnTo>
                  <a:lnTo>
                    <a:pt x="511742" y="361023"/>
                  </a:lnTo>
                  <a:lnTo>
                    <a:pt x="529749" y="505433"/>
                  </a:lnTo>
                  <a:lnTo>
                    <a:pt x="547756" y="505433"/>
                  </a:lnTo>
                  <a:lnTo>
                    <a:pt x="565182" y="577637"/>
                  </a:lnTo>
                  <a:lnTo>
                    <a:pt x="583189" y="577637"/>
                  </a:lnTo>
                  <a:lnTo>
                    <a:pt x="600615" y="794252"/>
                  </a:lnTo>
                  <a:lnTo>
                    <a:pt x="618622" y="649842"/>
                  </a:lnTo>
                  <a:lnTo>
                    <a:pt x="636628" y="722047"/>
                  </a:lnTo>
                  <a:lnTo>
                    <a:pt x="652893" y="794252"/>
                  </a:lnTo>
                  <a:lnTo>
                    <a:pt x="670900" y="866456"/>
                  </a:lnTo>
                  <a:lnTo>
                    <a:pt x="688326" y="866456"/>
                  </a:lnTo>
                  <a:lnTo>
                    <a:pt x="706332" y="866456"/>
                  </a:lnTo>
                  <a:lnTo>
                    <a:pt x="723758" y="938661"/>
                  </a:lnTo>
                  <a:lnTo>
                    <a:pt x="741765" y="794252"/>
                  </a:lnTo>
                  <a:lnTo>
                    <a:pt x="759772" y="866456"/>
                  </a:lnTo>
                  <a:lnTo>
                    <a:pt x="777198" y="794252"/>
                  </a:lnTo>
                  <a:lnTo>
                    <a:pt x="795205" y="794252"/>
                  </a:lnTo>
                  <a:lnTo>
                    <a:pt x="812631" y="722047"/>
                  </a:lnTo>
                  <a:lnTo>
                    <a:pt x="830638" y="722047"/>
                  </a:lnTo>
                  <a:lnTo>
                    <a:pt x="848644" y="794252"/>
                  </a:lnTo>
                  <a:lnTo>
                    <a:pt x="864909" y="794252"/>
                  </a:lnTo>
                  <a:lnTo>
                    <a:pt x="882916" y="577637"/>
                  </a:lnTo>
                  <a:lnTo>
                    <a:pt x="900342" y="649842"/>
                  </a:lnTo>
                  <a:lnTo>
                    <a:pt x="918348" y="505433"/>
                  </a:lnTo>
                  <a:lnTo>
                    <a:pt x="935774" y="722047"/>
                  </a:lnTo>
                  <a:lnTo>
                    <a:pt x="953781" y="649842"/>
                  </a:lnTo>
                  <a:lnTo>
                    <a:pt x="971788" y="722047"/>
                  </a:lnTo>
                  <a:lnTo>
                    <a:pt x="989214" y="722047"/>
                  </a:lnTo>
                  <a:lnTo>
                    <a:pt x="1007221" y="649842"/>
                  </a:lnTo>
                  <a:lnTo>
                    <a:pt x="1024647" y="649842"/>
                  </a:lnTo>
                  <a:lnTo>
                    <a:pt x="1042654" y="577637"/>
                  </a:lnTo>
                  <a:lnTo>
                    <a:pt x="1060661" y="722047"/>
                  </a:lnTo>
                  <a:lnTo>
                    <a:pt x="1076925" y="649842"/>
                  </a:lnTo>
                  <a:lnTo>
                    <a:pt x="1094932" y="505433"/>
                  </a:lnTo>
                  <a:lnTo>
                    <a:pt x="1112358" y="577637"/>
                  </a:lnTo>
                  <a:lnTo>
                    <a:pt x="1130364" y="649842"/>
                  </a:lnTo>
                  <a:lnTo>
                    <a:pt x="1147790" y="577637"/>
                  </a:lnTo>
                  <a:lnTo>
                    <a:pt x="1165797" y="649842"/>
                  </a:lnTo>
                  <a:lnTo>
                    <a:pt x="1183804" y="577637"/>
                  </a:lnTo>
                  <a:lnTo>
                    <a:pt x="1201230" y="577637"/>
                  </a:lnTo>
                  <a:lnTo>
                    <a:pt x="1219237" y="577637"/>
                  </a:lnTo>
                  <a:lnTo>
                    <a:pt x="1236663" y="577637"/>
                  </a:lnTo>
                  <a:lnTo>
                    <a:pt x="1254670" y="577637"/>
                  </a:lnTo>
                  <a:lnTo>
                    <a:pt x="1272677" y="577637"/>
                  </a:lnTo>
                  <a:lnTo>
                    <a:pt x="1289522" y="505433"/>
                  </a:lnTo>
                  <a:lnTo>
                    <a:pt x="1307528" y="505433"/>
                  </a:lnTo>
                  <a:lnTo>
                    <a:pt x="1324954" y="577637"/>
                  </a:lnTo>
                  <a:lnTo>
                    <a:pt x="1342961" y="505433"/>
                  </a:lnTo>
                  <a:lnTo>
                    <a:pt x="1360387" y="577637"/>
                  </a:lnTo>
                  <a:lnTo>
                    <a:pt x="1378394" y="649842"/>
                  </a:lnTo>
                  <a:lnTo>
                    <a:pt x="1396401" y="577637"/>
                  </a:lnTo>
                  <a:lnTo>
                    <a:pt x="1413827" y="649842"/>
                  </a:lnTo>
                  <a:lnTo>
                    <a:pt x="1431834" y="577637"/>
                  </a:lnTo>
                  <a:lnTo>
                    <a:pt x="1449260" y="577637"/>
                  </a:lnTo>
                  <a:lnTo>
                    <a:pt x="1467267" y="577637"/>
                  </a:lnTo>
                  <a:lnTo>
                    <a:pt x="1485273" y="577637"/>
                  </a:lnTo>
                  <a:lnTo>
                    <a:pt x="1501538" y="505433"/>
                  </a:lnTo>
                  <a:lnTo>
                    <a:pt x="1519545" y="649842"/>
                  </a:lnTo>
                  <a:lnTo>
                    <a:pt x="1536970" y="505433"/>
                  </a:lnTo>
                  <a:lnTo>
                    <a:pt x="1554977" y="505433"/>
                  </a:lnTo>
                  <a:lnTo>
                    <a:pt x="1572403" y="577637"/>
                  </a:lnTo>
                  <a:lnTo>
                    <a:pt x="1590410" y="577637"/>
                  </a:lnTo>
                  <a:lnTo>
                    <a:pt x="1608417" y="433228"/>
                  </a:lnTo>
                  <a:lnTo>
                    <a:pt x="1625843" y="433228"/>
                  </a:lnTo>
                  <a:lnTo>
                    <a:pt x="1643850" y="577637"/>
                  </a:lnTo>
                  <a:lnTo>
                    <a:pt x="1661276" y="505433"/>
                  </a:lnTo>
                  <a:lnTo>
                    <a:pt x="1679283" y="505433"/>
                  </a:lnTo>
                  <a:lnTo>
                    <a:pt x="1697289" y="505433"/>
                  </a:lnTo>
                  <a:lnTo>
                    <a:pt x="1713554" y="505433"/>
                  </a:lnTo>
                  <a:lnTo>
                    <a:pt x="1731561" y="433228"/>
                  </a:lnTo>
                  <a:lnTo>
                    <a:pt x="1748987" y="433228"/>
                  </a:lnTo>
                  <a:lnTo>
                    <a:pt x="1766993" y="433228"/>
                  </a:lnTo>
                  <a:lnTo>
                    <a:pt x="1784419" y="433228"/>
                  </a:lnTo>
                  <a:lnTo>
                    <a:pt x="1802426" y="361023"/>
                  </a:lnTo>
                  <a:lnTo>
                    <a:pt x="1820433" y="433228"/>
                  </a:lnTo>
                  <a:lnTo>
                    <a:pt x="1837859" y="288818"/>
                  </a:lnTo>
                  <a:lnTo>
                    <a:pt x="1855866" y="288818"/>
                  </a:lnTo>
                  <a:lnTo>
                    <a:pt x="1873292" y="361023"/>
                  </a:lnTo>
                  <a:lnTo>
                    <a:pt x="1891299" y="288818"/>
                  </a:lnTo>
                  <a:lnTo>
                    <a:pt x="1909305" y="361023"/>
                  </a:lnTo>
                  <a:lnTo>
                    <a:pt x="1925570" y="361023"/>
                  </a:lnTo>
                  <a:lnTo>
                    <a:pt x="1943577" y="361023"/>
                  </a:lnTo>
                  <a:lnTo>
                    <a:pt x="1961003" y="288818"/>
                  </a:lnTo>
                  <a:lnTo>
                    <a:pt x="1979009" y="361023"/>
                  </a:lnTo>
                  <a:lnTo>
                    <a:pt x="1996435" y="361023"/>
                  </a:lnTo>
                  <a:lnTo>
                    <a:pt x="2014442" y="361023"/>
                  </a:lnTo>
                  <a:lnTo>
                    <a:pt x="2032449" y="361023"/>
                  </a:lnTo>
                  <a:lnTo>
                    <a:pt x="2049875" y="288818"/>
                  </a:lnTo>
                  <a:lnTo>
                    <a:pt x="2067882" y="288818"/>
                  </a:lnTo>
                  <a:lnTo>
                    <a:pt x="2085308" y="216614"/>
                  </a:lnTo>
                  <a:lnTo>
                    <a:pt x="2103315" y="144409"/>
                  </a:lnTo>
                  <a:lnTo>
                    <a:pt x="2121322" y="361023"/>
                  </a:lnTo>
                  <a:lnTo>
                    <a:pt x="2138167" y="216614"/>
                  </a:lnTo>
                  <a:lnTo>
                    <a:pt x="2156173" y="288818"/>
                  </a:lnTo>
                  <a:lnTo>
                    <a:pt x="2173599" y="288818"/>
                  </a:lnTo>
                  <a:lnTo>
                    <a:pt x="2191606" y="361023"/>
                  </a:lnTo>
                  <a:lnTo>
                    <a:pt x="2209032" y="288818"/>
                  </a:lnTo>
                  <a:lnTo>
                    <a:pt x="2227039" y="216614"/>
                  </a:lnTo>
                  <a:lnTo>
                    <a:pt x="2245046" y="288818"/>
                  </a:lnTo>
                  <a:lnTo>
                    <a:pt x="2262472" y="288818"/>
                  </a:lnTo>
                  <a:lnTo>
                    <a:pt x="2280479" y="361023"/>
                  </a:lnTo>
                  <a:lnTo>
                    <a:pt x="2297905" y="288818"/>
                  </a:lnTo>
                  <a:lnTo>
                    <a:pt x="2315912" y="288818"/>
                  </a:lnTo>
                  <a:lnTo>
                    <a:pt x="2333918" y="216614"/>
                  </a:lnTo>
                  <a:lnTo>
                    <a:pt x="2350183" y="288818"/>
                  </a:lnTo>
                  <a:lnTo>
                    <a:pt x="2368190" y="288818"/>
                  </a:lnTo>
                  <a:lnTo>
                    <a:pt x="2385615" y="361023"/>
                  </a:lnTo>
                  <a:lnTo>
                    <a:pt x="2403622" y="288818"/>
                  </a:lnTo>
                  <a:lnTo>
                    <a:pt x="2421048" y="216614"/>
                  </a:lnTo>
                  <a:lnTo>
                    <a:pt x="2439055" y="288818"/>
                  </a:lnTo>
                  <a:lnTo>
                    <a:pt x="2457062" y="216614"/>
                  </a:lnTo>
                  <a:lnTo>
                    <a:pt x="2474488" y="288818"/>
                  </a:lnTo>
                  <a:lnTo>
                    <a:pt x="2492495" y="216614"/>
                  </a:lnTo>
                  <a:lnTo>
                    <a:pt x="2509921" y="288818"/>
                  </a:lnTo>
                  <a:lnTo>
                    <a:pt x="2527928" y="288818"/>
                  </a:lnTo>
                  <a:lnTo>
                    <a:pt x="2545934" y="288818"/>
                  </a:lnTo>
                  <a:lnTo>
                    <a:pt x="2562199" y="216614"/>
                  </a:lnTo>
                  <a:lnTo>
                    <a:pt x="2580206" y="216614"/>
                  </a:lnTo>
                  <a:lnTo>
                    <a:pt x="2597632" y="216614"/>
                  </a:lnTo>
                  <a:lnTo>
                    <a:pt x="2615638" y="144409"/>
                  </a:lnTo>
                  <a:lnTo>
                    <a:pt x="2633064" y="144409"/>
                  </a:lnTo>
                  <a:lnTo>
                    <a:pt x="2651071" y="216614"/>
                  </a:lnTo>
                  <a:lnTo>
                    <a:pt x="2669078" y="144409"/>
                  </a:lnTo>
                  <a:lnTo>
                    <a:pt x="2686504" y="216614"/>
                  </a:lnTo>
                  <a:lnTo>
                    <a:pt x="2704511" y="72204"/>
                  </a:lnTo>
                  <a:lnTo>
                    <a:pt x="2721937" y="144409"/>
                  </a:lnTo>
                  <a:lnTo>
                    <a:pt x="2739944" y="144409"/>
                  </a:lnTo>
                  <a:lnTo>
                    <a:pt x="2757950" y="144409"/>
                  </a:lnTo>
                  <a:lnTo>
                    <a:pt x="2774215" y="216614"/>
                  </a:lnTo>
                  <a:lnTo>
                    <a:pt x="2792222" y="216614"/>
                  </a:lnTo>
                  <a:lnTo>
                    <a:pt x="2809648" y="72204"/>
                  </a:lnTo>
                  <a:lnTo>
                    <a:pt x="2827654" y="216614"/>
                  </a:lnTo>
                  <a:lnTo>
                    <a:pt x="2845080" y="216614"/>
                  </a:lnTo>
                  <a:lnTo>
                    <a:pt x="2863087" y="144409"/>
                  </a:lnTo>
                  <a:lnTo>
                    <a:pt x="2881094" y="144409"/>
                  </a:lnTo>
                  <a:lnTo>
                    <a:pt x="2898520" y="144409"/>
                  </a:lnTo>
                  <a:lnTo>
                    <a:pt x="2916527" y="216614"/>
                  </a:lnTo>
                  <a:lnTo>
                    <a:pt x="2933953" y="144409"/>
                  </a:lnTo>
                  <a:lnTo>
                    <a:pt x="2951960" y="144409"/>
                  </a:lnTo>
                  <a:lnTo>
                    <a:pt x="2969967" y="144409"/>
                  </a:lnTo>
                  <a:lnTo>
                    <a:pt x="2986812" y="144409"/>
                  </a:lnTo>
                  <a:lnTo>
                    <a:pt x="3004818" y="505433"/>
                  </a:lnTo>
                  <a:lnTo>
                    <a:pt x="3022244" y="722047"/>
                  </a:lnTo>
                </a:path>
              </a:pathLst>
            </a:custGeom>
            <a:ln w="27101" cap="flat">
              <a:solidFill>
                <a:srgbClr val="374C9B">
                  <a:alpha val="100000"/>
                </a:srgbClr>
              </a:solidFill>
              <a:prstDash val="solid"/>
              <a:round/>
            </a:ln>
          </p:spPr>
          <p:txBody>
            <a:bodyPr/>
            <a:lstStyle/>
            <a:p>
              <a:endParaRPr/>
            </a:p>
          </p:txBody>
        </p:sp>
        <p:sp>
          <p:nvSpPr>
            <p:cNvPr id="50" name="pl16"/>
            <p:cNvSpPr/>
            <p:nvPr/>
          </p:nvSpPr>
          <p:spPr>
            <a:xfrm>
              <a:off x="9597308" y="2040705"/>
              <a:ext cx="1078667" cy="1010866"/>
            </a:xfrm>
            <a:custGeom>
              <a:avLst/>
              <a:gdLst/>
              <a:ahLst/>
              <a:cxnLst/>
              <a:rect l="0" t="0" r="0" b="0"/>
              <a:pathLst>
                <a:path w="1078667" h="1010866">
                  <a:moveTo>
                    <a:pt x="0" y="72204"/>
                  </a:moveTo>
                  <a:lnTo>
                    <a:pt x="18006" y="216614"/>
                  </a:lnTo>
                  <a:lnTo>
                    <a:pt x="35432" y="288818"/>
                  </a:lnTo>
                  <a:lnTo>
                    <a:pt x="53439" y="216614"/>
                  </a:lnTo>
                  <a:lnTo>
                    <a:pt x="70865" y="361023"/>
                  </a:lnTo>
                  <a:lnTo>
                    <a:pt x="88872" y="505433"/>
                  </a:lnTo>
                  <a:lnTo>
                    <a:pt x="106879" y="505433"/>
                  </a:lnTo>
                  <a:lnTo>
                    <a:pt x="123143" y="433228"/>
                  </a:lnTo>
                  <a:lnTo>
                    <a:pt x="141150" y="216614"/>
                  </a:lnTo>
                  <a:lnTo>
                    <a:pt x="158576" y="216614"/>
                  </a:lnTo>
                  <a:lnTo>
                    <a:pt x="176583" y="361023"/>
                  </a:lnTo>
                  <a:lnTo>
                    <a:pt x="194009" y="72204"/>
                  </a:lnTo>
                  <a:lnTo>
                    <a:pt x="212016" y="0"/>
                  </a:lnTo>
                  <a:lnTo>
                    <a:pt x="230022" y="216614"/>
                  </a:lnTo>
                  <a:lnTo>
                    <a:pt x="247448" y="72204"/>
                  </a:lnTo>
                  <a:lnTo>
                    <a:pt x="265455" y="72204"/>
                  </a:lnTo>
                  <a:lnTo>
                    <a:pt x="282881" y="0"/>
                  </a:lnTo>
                  <a:lnTo>
                    <a:pt x="300888" y="144409"/>
                  </a:lnTo>
                  <a:lnTo>
                    <a:pt x="318895" y="216614"/>
                  </a:lnTo>
                  <a:lnTo>
                    <a:pt x="335159" y="72204"/>
                  </a:lnTo>
                  <a:lnTo>
                    <a:pt x="353166" y="144409"/>
                  </a:lnTo>
                  <a:lnTo>
                    <a:pt x="370592" y="144409"/>
                  </a:lnTo>
                  <a:lnTo>
                    <a:pt x="388599" y="216614"/>
                  </a:lnTo>
                  <a:lnTo>
                    <a:pt x="406025" y="216614"/>
                  </a:lnTo>
                  <a:lnTo>
                    <a:pt x="424032" y="288818"/>
                  </a:lnTo>
                  <a:lnTo>
                    <a:pt x="442038" y="288818"/>
                  </a:lnTo>
                  <a:lnTo>
                    <a:pt x="459464" y="433228"/>
                  </a:lnTo>
                  <a:lnTo>
                    <a:pt x="477471" y="433228"/>
                  </a:lnTo>
                  <a:lnTo>
                    <a:pt x="494897" y="433228"/>
                  </a:lnTo>
                  <a:lnTo>
                    <a:pt x="512904" y="433228"/>
                  </a:lnTo>
                  <a:lnTo>
                    <a:pt x="530911" y="361023"/>
                  </a:lnTo>
                  <a:lnTo>
                    <a:pt x="547175" y="505433"/>
                  </a:lnTo>
                  <a:lnTo>
                    <a:pt x="565182" y="577637"/>
                  </a:lnTo>
                  <a:lnTo>
                    <a:pt x="582608" y="577637"/>
                  </a:lnTo>
                  <a:lnTo>
                    <a:pt x="600615" y="505433"/>
                  </a:lnTo>
                  <a:lnTo>
                    <a:pt x="618041" y="577637"/>
                  </a:lnTo>
                  <a:lnTo>
                    <a:pt x="636048" y="722047"/>
                  </a:lnTo>
                  <a:lnTo>
                    <a:pt x="654054" y="649842"/>
                  </a:lnTo>
                  <a:lnTo>
                    <a:pt x="671480" y="649842"/>
                  </a:lnTo>
                  <a:lnTo>
                    <a:pt x="689487" y="722047"/>
                  </a:lnTo>
                  <a:lnTo>
                    <a:pt x="706913" y="794252"/>
                  </a:lnTo>
                  <a:lnTo>
                    <a:pt x="724920" y="722047"/>
                  </a:lnTo>
                  <a:lnTo>
                    <a:pt x="742927" y="794252"/>
                  </a:lnTo>
                  <a:lnTo>
                    <a:pt x="759772" y="722047"/>
                  </a:lnTo>
                  <a:lnTo>
                    <a:pt x="777779" y="794252"/>
                  </a:lnTo>
                  <a:lnTo>
                    <a:pt x="795205" y="794252"/>
                  </a:lnTo>
                  <a:lnTo>
                    <a:pt x="813212" y="794252"/>
                  </a:lnTo>
                  <a:lnTo>
                    <a:pt x="830638" y="1010866"/>
                  </a:lnTo>
                  <a:lnTo>
                    <a:pt x="848644" y="866456"/>
                  </a:lnTo>
                  <a:lnTo>
                    <a:pt x="866651" y="938661"/>
                  </a:lnTo>
                  <a:lnTo>
                    <a:pt x="884077" y="794252"/>
                  </a:lnTo>
                  <a:lnTo>
                    <a:pt x="902084" y="866456"/>
                  </a:lnTo>
                  <a:lnTo>
                    <a:pt x="919510" y="938661"/>
                  </a:lnTo>
                  <a:lnTo>
                    <a:pt x="937517" y="866456"/>
                  </a:lnTo>
                  <a:lnTo>
                    <a:pt x="955524" y="866456"/>
                  </a:lnTo>
                  <a:lnTo>
                    <a:pt x="971788" y="866456"/>
                  </a:lnTo>
                  <a:lnTo>
                    <a:pt x="989795" y="866456"/>
                  </a:lnTo>
                  <a:lnTo>
                    <a:pt x="1007221" y="794252"/>
                  </a:lnTo>
                  <a:lnTo>
                    <a:pt x="1025228" y="866456"/>
                  </a:lnTo>
                  <a:lnTo>
                    <a:pt x="1042654" y="938661"/>
                  </a:lnTo>
                  <a:lnTo>
                    <a:pt x="1060661" y="938661"/>
                  </a:lnTo>
                  <a:lnTo>
                    <a:pt x="1078667" y="1010866"/>
                  </a:lnTo>
                </a:path>
              </a:pathLst>
            </a:custGeom>
            <a:ln w="27101" cap="flat">
              <a:solidFill>
                <a:srgbClr val="374C9B">
                  <a:alpha val="100000"/>
                </a:srgbClr>
              </a:solidFill>
              <a:prstDash val="solid"/>
              <a:round/>
            </a:ln>
          </p:spPr>
          <p:txBody>
            <a:bodyPr/>
            <a:lstStyle/>
            <a:p>
              <a:endParaRPr/>
            </a:p>
          </p:txBody>
        </p:sp>
        <p:sp>
          <p:nvSpPr>
            <p:cNvPr id="51" name="pl17"/>
            <p:cNvSpPr/>
            <p:nvPr/>
          </p:nvSpPr>
          <p:spPr>
            <a:xfrm>
              <a:off x="6521623" y="2979367"/>
              <a:ext cx="4154352" cy="1444094"/>
            </a:xfrm>
            <a:custGeom>
              <a:avLst/>
              <a:gdLst/>
              <a:ahLst/>
              <a:cxnLst/>
              <a:rect l="0" t="0" r="0" b="0"/>
              <a:pathLst>
                <a:path w="4154352" h="1444094">
                  <a:moveTo>
                    <a:pt x="0" y="649842"/>
                  </a:moveTo>
                  <a:lnTo>
                    <a:pt x="16264" y="577637"/>
                  </a:lnTo>
                  <a:lnTo>
                    <a:pt x="34271" y="649842"/>
                  </a:lnTo>
                  <a:lnTo>
                    <a:pt x="51697" y="722047"/>
                  </a:lnTo>
                  <a:lnTo>
                    <a:pt x="69703" y="577637"/>
                  </a:lnTo>
                  <a:lnTo>
                    <a:pt x="87129" y="577637"/>
                  </a:lnTo>
                  <a:lnTo>
                    <a:pt x="105136" y="577637"/>
                  </a:lnTo>
                  <a:lnTo>
                    <a:pt x="123143" y="577637"/>
                  </a:lnTo>
                  <a:lnTo>
                    <a:pt x="140569" y="649842"/>
                  </a:lnTo>
                  <a:lnTo>
                    <a:pt x="158576" y="577637"/>
                  </a:lnTo>
                  <a:lnTo>
                    <a:pt x="176002" y="577637"/>
                  </a:lnTo>
                  <a:lnTo>
                    <a:pt x="194009" y="577637"/>
                  </a:lnTo>
                  <a:lnTo>
                    <a:pt x="212016" y="649842"/>
                  </a:lnTo>
                  <a:lnTo>
                    <a:pt x="228280" y="649842"/>
                  </a:lnTo>
                  <a:lnTo>
                    <a:pt x="246287" y="649842"/>
                  </a:lnTo>
                  <a:lnTo>
                    <a:pt x="263713" y="649842"/>
                  </a:lnTo>
                  <a:lnTo>
                    <a:pt x="281719" y="649842"/>
                  </a:lnTo>
                  <a:lnTo>
                    <a:pt x="299145" y="649842"/>
                  </a:lnTo>
                  <a:lnTo>
                    <a:pt x="317152" y="649842"/>
                  </a:lnTo>
                  <a:lnTo>
                    <a:pt x="335159" y="577637"/>
                  </a:lnTo>
                  <a:lnTo>
                    <a:pt x="352585" y="794252"/>
                  </a:lnTo>
                  <a:lnTo>
                    <a:pt x="370592" y="649842"/>
                  </a:lnTo>
                  <a:lnTo>
                    <a:pt x="388018" y="722047"/>
                  </a:lnTo>
                  <a:lnTo>
                    <a:pt x="406025" y="722047"/>
                  </a:lnTo>
                  <a:lnTo>
                    <a:pt x="424032" y="722047"/>
                  </a:lnTo>
                  <a:lnTo>
                    <a:pt x="440877" y="649842"/>
                  </a:lnTo>
                  <a:lnTo>
                    <a:pt x="458884" y="794252"/>
                  </a:lnTo>
                  <a:lnTo>
                    <a:pt x="476309" y="722047"/>
                  </a:lnTo>
                  <a:lnTo>
                    <a:pt x="494316" y="866456"/>
                  </a:lnTo>
                  <a:lnTo>
                    <a:pt x="511742" y="866456"/>
                  </a:lnTo>
                  <a:lnTo>
                    <a:pt x="529749" y="866456"/>
                  </a:lnTo>
                  <a:lnTo>
                    <a:pt x="547756" y="938661"/>
                  </a:lnTo>
                  <a:lnTo>
                    <a:pt x="565182" y="938661"/>
                  </a:lnTo>
                  <a:lnTo>
                    <a:pt x="583189" y="1010866"/>
                  </a:lnTo>
                  <a:lnTo>
                    <a:pt x="600615" y="1083070"/>
                  </a:lnTo>
                  <a:lnTo>
                    <a:pt x="618622" y="1155275"/>
                  </a:lnTo>
                  <a:lnTo>
                    <a:pt x="636628" y="1155275"/>
                  </a:lnTo>
                  <a:lnTo>
                    <a:pt x="652893" y="1155275"/>
                  </a:lnTo>
                  <a:lnTo>
                    <a:pt x="670900" y="1227480"/>
                  </a:lnTo>
                  <a:lnTo>
                    <a:pt x="688326" y="1299685"/>
                  </a:lnTo>
                  <a:lnTo>
                    <a:pt x="706332" y="1299685"/>
                  </a:lnTo>
                  <a:lnTo>
                    <a:pt x="723758" y="1299685"/>
                  </a:lnTo>
                  <a:lnTo>
                    <a:pt x="741765" y="1299685"/>
                  </a:lnTo>
                  <a:lnTo>
                    <a:pt x="759772" y="1444094"/>
                  </a:lnTo>
                  <a:lnTo>
                    <a:pt x="777198" y="1371889"/>
                  </a:lnTo>
                  <a:lnTo>
                    <a:pt x="795205" y="1299685"/>
                  </a:lnTo>
                  <a:lnTo>
                    <a:pt x="812631" y="1227480"/>
                  </a:lnTo>
                  <a:lnTo>
                    <a:pt x="830638" y="1299685"/>
                  </a:lnTo>
                  <a:lnTo>
                    <a:pt x="848644" y="1299685"/>
                  </a:lnTo>
                  <a:lnTo>
                    <a:pt x="864909" y="1227480"/>
                  </a:lnTo>
                  <a:lnTo>
                    <a:pt x="882916" y="1227480"/>
                  </a:lnTo>
                  <a:lnTo>
                    <a:pt x="900342" y="1155275"/>
                  </a:lnTo>
                  <a:lnTo>
                    <a:pt x="918348" y="1227480"/>
                  </a:lnTo>
                  <a:lnTo>
                    <a:pt x="935774" y="1227480"/>
                  </a:lnTo>
                  <a:lnTo>
                    <a:pt x="953781" y="1227480"/>
                  </a:lnTo>
                  <a:lnTo>
                    <a:pt x="971788" y="1227480"/>
                  </a:lnTo>
                  <a:lnTo>
                    <a:pt x="989214" y="1227480"/>
                  </a:lnTo>
                  <a:lnTo>
                    <a:pt x="1007221" y="1227480"/>
                  </a:lnTo>
                  <a:lnTo>
                    <a:pt x="1024647" y="1227480"/>
                  </a:lnTo>
                  <a:lnTo>
                    <a:pt x="1042654" y="1155275"/>
                  </a:lnTo>
                  <a:lnTo>
                    <a:pt x="1060661" y="1227480"/>
                  </a:lnTo>
                  <a:lnTo>
                    <a:pt x="1076925" y="1155275"/>
                  </a:lnTo>
                  <a:lnTo>
                    <a:pt x="1094932" y="1083070"/>
                  </a:lnTo>
                  <a:lnTo>
                    <a:pt x="1112358" y="1227480"/>
                  </a:lnTo>
                  <a:lnTo>
                    <a:pt x="1130364" y="1155275"/>
                  </a:lnTo>
                  <a:lnTo>
                    <a:pt x="1147790" y="1155275"/>
                  </a:lnTo>
                  <a:lnTo>
                    <a:pt x="1165797" y="1155275"/>
                  </a:lnTo>
                  <a:lnTo>
                    <a:pt x="1183804" y="1155275"/>
                  </a:lnTo>
                  <a:lnTo>
                    <a:pt x="1201230" y="1155275"/>
                  </a:lnTo>
                  <a:lnTo>
                    <a:pt x="1219237" y="1155275"/>
                  </a:lnTo>
                  <a:lnTo>
                    <a:pt x="1236663" y="1155275"/>
                  </a:lnTo>
                  <a:lnTo>
                    <a:pt x="1254670" y="1155275"/>
                  </a:lnTo>
                  <a:lnTo>
                    <a:pt x="1272677" y="1155275"/>
                  </a:lnTo>
                  <a:lnTo>
                    <a:pt x="1289522" y="1083070"/>
                  </a:lnTo>
                  <a:lnTo>
                    <a:pt x="1307528" y="1083070"/>
                  </a:lnTo>
                  <a:lnTo>
                    <a:pt x="1324954" y="1083070"/>
                  </a:lnTo>
                  <a:lnTo>
                    <a:pt x="1342961" y="1083070"/>
                  </a:lnTo>
                  <a:lnTo>
                    <a:pt x="1360387" y="1083070"/>
                  </a:lnTo>
                  <a:lnTo>
                    <a:pt x="1378394" y="1155275"/>
                  </a:lnTo>
                  <a:lnTo>
                    <a:pt x="1396401" y="1155275"/>
                  </a:lnTo>
                  <a:lnTo>
                    <a:pt x="1413827" y="1227480"/>
                  </a:lnTo>
                  <a:lnTo>
                    <a:pt x="1431834" y="1155275"/>
                  </a:lnTo>
                  <a:lnTo>
                    <a:pt x="1449260" y="1155275"/>
                  </a:lnTo>
                  <a:lnTo>
                    <a:pt x="1467267" y="1155275"/>
                  </a:lnTo>
                  <a:lnTo>
                    <a:pt x="1485273" y="1010866"/>
                  </a:lnTo>
                  <a:lnTo>
                    <a:pt x="1501538" y="1010866"/>
                  </a:lnTo>
                  <a:lnTo>
                    <a:pt x="1519545" y="1083070"/>
                  </a:lnTo>
                  <a:lnTo>
                    <a:pt x="1536970" y="1010866"/>
                  </a:lnTo>
                  <a:lnTo>
                    <a:pt x="1554977" y="1083070"/>
                  </a:lnTo>
                  <a:lnTo>
                    <a:pt x="1572403" y="1083070"/>
                  </a:lnTo>
                  <a:lnTo>
                    <a:pt x="1590410" y="1010866"/>
                  </a:lnTo>
                  <a:lnTo>
                    <a:pt x="1608417" y="1010866"/>
                  </a:lnTo>
                  <a:lnTo>
                    <a:pt x="1625843" y="1010866"/>
                  </a:lnTo>
                  <a:lnTo>
                    <a:pt x="1643850" y="1010866"/>
                  </a:lnTo>
                  <a:lnTo>
                    <a:pt x="1661276" y="938661"/>
                  </a:lnTo>
                  <a:lnTo>
                    <a:pt x="1679283" y="1010866"/>
                  </a:lnTo>
                  <a:lnTo>
                    <a:pt x="1697289" y="1010866"/>
                  </a:lnTo>
                  <a:lnTo>
                    <a:pt x="1713554" y="938661"/>
                  </a:lnTo>
                  <a:lnTo>
                    <a:pt x="1731561" y="938661"/>
                  </a:lnTo>
                  <a:lnTo>
                    <a:pt x="1748987" y="938661"/>
                  </a:lnTo>
                  <a:lnTo>
                    <a:pt x="1766993" y="938661"/>
                  </a:lnTo>
                  <a:lnTo>
                    <a:pt x="1784419" y="938661"/>
                  </a:lnTo>
                  <a:lnTo>
                    <a:pt x="1802426" y="866456"/>
                  </a:lnTo>
                  <a:lnTo>
                    <a:pt x="1820433" y="938661"/>
                  </a:lnTo>
                  <a:lnTo>
                    <a:pt x="1837859" y="794252"/>
                  </a:lnTo>
                  <a:lnTo>
                    <a:pt x="1855866" y="794252"/>
                  </a:lnTo>
                  <a:lnTo>
                    <a:pt x="1873292" y="866456"/>
                  </a:lnTo>
                  <a:lnTo>
                    <a:pt x="1891299" y="938661"/>
                  </a:lnTo>
                  <a:lnTo>
                    <a:pt x="1909305" y="794252"/>
                  </a:lnTo>
                  <a:lnTo>
                    <a:pt x="1925570" y="794252"/>
                  </a:lnTo>
                  <a:lnTo>
                    <a:pt x="1943577" y="794252"/>
                  </a:lnTo>
                  <a:lnTo>
                    <a:pt x="1961003" y="866456"/>
                  </a:lnTo>
                  <a:lnTo>
                    <a:pt x="1979009" y="794252"/>
                  </a:lnTo>
                  <a:lnTo>
                    <a:pt x="1996435" y="794252"/>
                  </a:lnTo>
                  <a:lnTo>
                    <a:pt x="2014442" y="794252"/>
                  </a:lnTo>
                  <a:lnTo>
                    <a:pt x="2032449" y="722047"/>
                  </a:lnTo>
                  <a:lnTo>
                    <a:pt x="2049875" y="794252"/>
                  </a:lnTo>
                  <a:lnTo>
                    <a:pt x="2067882" y="794252"/>
                  </a:lnTo>
                  <a:lnTo>
                    <a:pt x="2085308" y="722047"/>
                  </a:lnTo>
                  <a:lnTo>
                    <a:pt x="2103315" y="649842"/>
                  </a:lnTo>
                  <a:lnTo>
                    <a:pt x="2121322" y="794252"/>
                  </a:lnTo>
                  <a:lnTo>
                    <a:pt x="2138167" y="722047"/>
                  </a:lnTo>
                  <a:lnTo>
                    <a:pt x="2156173" y="722047"/>
                  </a:lnTo>
                  <a:lnTo>
                    <a:pt x="2173599" y="722047"/>
                  </a:lnTo>
                  <a:lnTo>
                    <a:pt x="2191606" y="722047"/>
                  </a:lnTo>
                  <a:lnTo>
                    <a:pt x="2209032" y="722047"/>
                  </a:lnTo>
                  <a:lnTo>
                    <a:pt x="2227039" y="722047"/>
                  </a:lnTo>
                  <a:lnTo>
                    <a:pt x="2245046" y="722047"/>
                  </a:lnTo>
                  <a:lnTo>
                    <a:pt x="2262472" y="722047"/>
                  </a:lnTo>
                  <a:lnTo>
                    <a:pt x="2280479" y="649842"/>
                  </a:lnTo>
                  <a:lnTo>
                    <a:pt x="2297905" y="722047"/>
                  </a:lnTo>
                  <a:lnTo>
                    <a:pt x="2315912" y="722047"/>
                  </a:lnTo>
                  <a:lnTo>
                    <a:pt x="2333918" y="649842"/>
                  </a:lnTo>
                  <a:lnTo>
                    <a:pt x="2350183" y="649842"/>
                  </a:lnTo>
                  <a:lnTo>
                    <a:pt x="2368190" y="649842"/>
                  </a:lnTo>
                  <a:lnTo>
                    <a:pt x="2385615" y="722047"/>
                  </a:lnTo>
                  <a:lnTo>
                    <a:pt x="2403622" y="649842"/>
                  </a:lnTo>
                  <a:lnTo>
                    <a:pt x="2421048" y="649842"/>
                  </a:lnTo>
                  <a:lnTo>
                    <a:pt x="2439055" y="649842"/>
                  </a:lnTo>
                  <a:lnTo>
                    <a:pt x="2457062" y="649842"/>
                  </a:lnTo>
                  <a:lnTo>
                    <a:pt x="2474488" y="649842"/>
                  </a:lnTo>
                  <a:lnTo>
                    <a:pt x="2492495" y="649842"/>
                  </a:lnTo>
                  <a:lnTo>
                    <a:pt x="2509921" y="649842"/>
                  </a:lnTo>
                  <a:lnTo>
                    <a:pt x="2527928" y="649842"/>
                  </a:lnTo>
                  <a:lnTo>
                    <a:pt x="2545934" y="722047"/>
                  </a:lnTo>
                  <a:lnTo>
                    <a:pt x="2562199" y="649842"/>
                  </a:lnTo>
                  <a:lnTo>
                    <a:pt x="2580206" y="577637"/>
                  </a:lnTo>
                  <a:lnTo>
                    <a:pt x="2597632" y="577637"/>
                  </a:lnTo>
                  <a:lnTo>
                    <a:pt x="2615638" y="577637"/>
                  </a:lnTo>
                  <a:lnTo>
                    <a:pt x="2633064" y="577637"/>
                  </a:lnTo>
                  <a:lnTo>
                    <a:pt x="2651071" y="505433"/>
                  </a:lnTo>
                  <a:lnTo>
                    <a:pt x="2669078" y="505433"/>
                  </a:lnTo>
                  <a:lnTo>
                    <a:pt x="2686504" y="577637"/>
                  </a:lnTo>
                  <a:lnTo>
                    <a:pt x="2704511" y="505433"/>
                  </a:lnTo>
                  <a:lnTo>
                    <a:pt x="2721937" y="505433"/>
                  </a:lnTo>
                  <a:lnTo>
                    <a:pt x="2739944" y="577637"/>
                  </a:lnTo>
                  <a:lnTo>
                    <a:pt x="2757950" y="505433"/>
                  </a:lnTo>
                  <a:lnTo>
                    <a:pt x="2774215" y="505433"/>
                  </a:lnTo>
                  <a:lnTo>
                    <a:pt x="2792222" y="505433"/>
                  </a:lnTo>
                  <a:lnTo>
                    <a:pt x="2809648" y="505433"/>
                  </a:lnTo>
                  <a:lnTo>
                    <a:pt x="2827654" y="577637"/>
                  </a:lnTo>
                  <a:lnTo>
                    <a:pt x="2845080" y="505433"/>
                  </a:lnTo>
                  <a:lnTo>
                    <a:pt x="2863087" y="433228"/>
                  </a:lnTo>
                  <a:lnTo>
                    <a:pt x="2881094" y="505433"/>
                  </a:lnTo>
                  <a:lnTo>
                    <a:pt x="2898520" y="577637"/>
                  </a:lnTo>
                  <a:lnTo>
                    <a:pt x="2916527" y="577637"/>
                  </a:lnTo>
                  <a:lnTo>
                    <a:pt x="2933953" y="505433"/>
                  </a:lnTo>
                  <a:lnTo>
                    <a:pt x="2951960" y="577637"/>
                  </a:lnTo>
                  <a:lnTo>
                    <a:pt x="2969967" y="505433"/>
                  </a:lnTo>
                  <a:lnTo>
                    <a:pt x="2986812" y="505433"/>
                  </a:lnTo>
                  <a:lnTo>
                    <a:pt x="3004818" y="866456"/>
                  </a:lnTo>
                  <a:lnTo>
                    <a:pt x="3022244" y="1155275"/>
                  </a:lnTo>
                  <a:lnTo>
                    <a:pt x="3040251" y="1010866"/>
                  </a:lnTo>
                  <a:lnTo>
                    <a:pt x="3057677" y="866456"/>
                  </a:lnTo>
                  <a:lnTo>
                    <a:pt x="3075684" y="649842"/>
                  </a:lnTo>
                  <a:lnTo>
                    <a:pt x="3093691" y="722047"/>
                  </a:lnTo>
                  <a:lnTo>
                    <a:pt x="3111117" y="577637"/>
                  </a:lnTo>
                  <a:lnTo>
                    <a:pt x="3129124" y="505433"/>
                  </a:lnTo>
                  <a:lnTo>
                    <a:pt x="3146550" y="577637"/>
                  </a:lnTo>
                  <a:lnTo>
                    <a:pt x="3164557" y="505433"/>
                  </a:lnTo>
                  <a:lnTo>
                    <a:pt x="3182563" y="505433"/>
                  </a:lnTo>
                  <a:lnTo>
                    <a:pt x="3198828" y="433228"/>
                  </a:lnTo>
                  <a:lnTo>
                    <a:pt x="3216834" y="288818"/>
                  </a:lnTo>
                  <a:lnTo>
                    <a:pt x="3234260" y="216614"/>
                  </a:lnTo>
                  <a:lnTo>
                    <a:pt x="3252267" y="216614"/>
                  </a:lnTo>
                  <a:lnTo>
                    <a:pt x="3269693" y="144409"/>
                  </a:lnTo>
                  <a:lnTo>
                    <a:pt x="3287700" y="144409"/>
                  </a:lnTo>
                  <a:lnTo>
                    <a:pt x="3305707" y="144409"/>
                  </a:lnTo>
                  <a:lnTo>
                    <a:pt x="3323133" y="0"/>
                  </a:lnTo>
                  <a:lnTo>
                    <a:pt x="3341140" y="144409"/>
                  </a:lnTo>
                  <a:lnTo>
                    <a:pt x="3358566" y="0"/>
                  </a:lnTo>
                  <a:lnTo>
                    <a:pt x="3376573" y="0"/>
                  </a:lnTo>
                  <a:lnTo>
                    <a:pt x="3394579" y="0"/>
                  </a:lnTo>
                  <a:lnTo>
                    <a:pt x="3410844" y="72204"/>
                  </a:lnTo>
                  <a:lnTo>
                    <a:pt x="3428851" y="0"/>
                  </a:lnTo>
                  <a:lnTo>
                    <a:pt x="3446276" y="0"/>
                  </a:lnTo>
                  <a:lnTo>
                    <a:pt x="3464283" y="144409"/>
                  </a:lnTo>
                  <a:lnTo>
                    <a:pt x="3481709" y="216614"/>
                  </a:lnTo>
                  <a:lnTo>
                    <a:pt x="3499716" y="288818"/>
                  </a:lnTo>
                  <a:lnTo>
                    <a:pt x="3517723" y="216614"/>
                  </a:lnTo>
                  <a:lnTo>
                    <a:pt x="3535149" y="216614"/>
                  </a:lnTo>
                  <a:lnTo>
                    <a:pt x="3553156" y="361023"/>
                  </a:lnTo>
                  <a:lnTo>
                    <a:pt x="3570582" y="288818"/>
                  </a:lnTo>
                  <a:lnTo>
                    <a:pt x="3588589" y="216614"/>
                  </a:lnTo>
                  <a:lnTo>
                    <a:pt x="3606595" y="361023"/>
                  </a:lnTo>
                  <a:lnTo>
                    <a:pt x="3622860" y="361023"/>
                  </a:lnTo>
                  <a:lnTo>
                    <a:pt x="3640867" y="433228"/>
                  </a:lnTo>
                  <a:lnTo>
                    <a:pt x="3658293" y="505433"/>
                  </a:lnTo>
                  <a:lnTo>
                    <a:pt x="3676299" y="288818"/>
                  </a:lnTo>
                  <a:lnTo>
                    <a:pt x="3693725" y="505433"/>
                  </a:lnTo>
                  <a:lnTo>
                    <a:pt x="3711732" y="577637"/>
                  </a:lnTo>
                  <a:lnTo>
                    <a:pt x="3729739" y="505433"/>
                  </a:lnTo>
                  <a:lnTo>
                    <a:pt x="3747165" y="505433"/>
                  </a:lnTo>
                  <a:lnTo>
                    <a:pt x="3765172" y="577637"/>
                  </a:lnTo>
                  <a:lnTo>
                    <a:pt x="3782598" y="577637"/>
                  </a:lnTo>
                  <a:lnTo>
                    <a:pt x="3800605" y="649842"/>
                  </a:lnTo>
                  <a:lnTo>
                    <a:pt x="3818611" y="649842"/>
                  </a:lnTo>
                  <a:lnTo>
                    <a:pt x="3835457" y="649842"/>
                  </a:lnTo>
                  <a:lnTo>
                    <a:pt x="3853463" y="649842"/>
                  </a:lnTo>
                  <a:lnTo>
                    <a:pt x="3870889" y="649842"/>
                  </a:lnTo>
                  <a:lnTo>
                    <a:pt x="3888896" y="722047"/>
                  </a:lnTo>
                  <a:lnTo>
                    <a:pt x="3906322" y="722047"/>
                  </a:lnTo>
                  <a:lnTo>
                    <a:pt x="3924329" y="649842"/>
                  </a:lnTo>
                  <a:lnTo>
                    <a:pt x="3942336" y="794252"/>
                  </a:lnTo>
                  <a:lnTo>
                    <a:pt x="3959762" y="866456"/>
                  </a:lnTo>
                  <a:lnTo>
                    <a:pt x="3977769" y="722047"/>
                  </a:lnTo>
                  <a:lnTo>
                    <a:pt x="3995195" y="866456"/>
                  </a:lnTo>
                  <a:lnTo>
                    <a:pt x="4013202" y="866456"/>
                  </a:lnTo>
                  <a:lnTo>
                    <a:pt x="4031208" y="722047"/>
                  </a:lnTo>
                  <a:lnTo>
                    <a:pt x="4047473" y="722047"/>
                  </a:lnTo>
                  <a:lnTo>
                    <a:pt x="4065479" y="722047"/>
                  </a:lnTo>
                  <a:lnTo>
                    <a:pt x="4082905" y="794252"/>
                  </a:lnTo>
                  <a:lnTo>
                    <a:pt x="4100912" y="722047"/>
                  </a:lnTo>
                  <a:lnTo>
                    <a:pt x="4118338" y="794252"/>
                  </a:lnTo>
                  <a:lnTo>
                    <a:pt x="4136345" y="794252"/>
                  </a:lnTo>
                  <a:lnTo>
                    <a:pt x="4154352" y="866456"/>
                  </a:lnTo>
                </a:path>
              </a:pathLst>
            </a:custGeom>
            <a:ln w="27101" cap="flat">
              <a:solidFill>
                <a:srgbClr val="F67F4C">
                  <a:alpha val="100000"/>
                </a:srgbClr>
              </a:solidFill>
              <a:prstDash val="solid"/>
              <a:round/>
            </a:ln>
          </p:spPr>
          <p:txBody>
            <a:bodyPr/>
            <a:lstStyle/>
            <a:p>
              <a:endParaRPr/>
            </a:p>
          </p:txBody>
        </p:sp>
        <p:sp>
          <p:nvSpPr>
            <p:cNvPr id="52" name="tx18"/>
            <p:cNvSpPr/>
            <p:nvPr/>
          </p:nvSpPr>
          <p:spPr>
            <a:xfrm>
              <a:off x="10694563" y="3036712"/>
              <a:ext cx="703287" cy="14160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 Aug-2025</a:t>
              </a:r>
            </a:p>
          </p:txBody>
        </p:sp>
        <p:sp>
          <p:nvSpPr>
            <p:cNvPr id="53" name="tx19"/>
            <p:cNvSpPr/>
            <p:nvPr/>
          </p:nvSpPr>
          <p:spPr>
            <a:xfrm>
              <a:off x="6165589" y="5305271"/>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54" name="tx20"/>
            <p:cNvSpPr/>
            <p:nvPr/>
          </p:nvSpPr>
          <p:spPr>
            <a:xfrm>
              <a:off x="6165589" y="4585084"/>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a:t>
              </a:r>
            </a:p>
          </p:txBody>
        </p:sp>
        <p:sp>
          <p:nvSpPr>
            <p:cNvPr id="55" name="tx21"/>
            <p:cNvSpPr/>
            <p:nvPr/>
          </p:nvSpPr>
          <p:spPr>
            <a:xfrm>
              <a:off x="6165589" y="3863036"/>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56" name="tx22"/>
            <p:cNvSpPr/>
            <p:nvPr/>
          </p:nvSpPr>
          <p:spPr>
            <a:xfrm>
              <a:off x="6165589" y="3139129"/>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a:t>
              </a:r>
            </a:p>
          </p:txBody>
        </p:sp>
        <p:sp>
          <p:nvSpPr>
            <p:cNvPr id="57" name="tx23"/>
            <p:cNvSpPr/>
            <p:nvPr/>
          </p:nvSpPr>
          <p:spPr>
            <a:xfrm>
              <a:off x="6165589" y="2418942"/>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58" name="tx24"/>
            <p:cNvSpPr/>
            <p:nvPr/>
          </p:nvSpPr>
          <p:spPr>
            <a:xfrm>
              <a:off x="6165589" y="1696969"/>
              <a:ext cx="84757"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a:t>
              </a:r>
            </a:p>
          </p:txBody>
        </p:sp>
        <p:sp>
          <p:nvSpPr>
            <p:cNvPr id="59" name="pl25"/>
            <p:cNvSpPr/>
            <p:nvPr/>
          </p:nvSpPr>
          <p:spPr>
            <a:xfrm>
              <a:off x="6312976" y="5362123"/>
              <a:ext cx="4590234" cy="0"/>
            </a:xfrm>
            <a:custGeom>
              <a:avLst/>
              <a:gdLst/>
              <a:ahLst/>
              <a:cxnLst/>
              <a:rect l="0" t="0" r="0" b="0"/>
              <a:pathLst>
                <a:path w="4590234">
                  <a:moveTo>
                    <a:pt x="0" y="0"/>
                  </a:moveTo>
                  <a:lnTo>
                    <a:pt x="4590234" y="0"/>
                  </a:lnTo>
                </a:path>
              </a:pathLst>
            </a:custGeom>
            <a:ln w="13550" cap="flat">
              <a:solidFill>
                <a:srgbClr val="000000">
                  <a:alpha val="100000"/>
                </a:srgbClr>
              </a:solidFill>
              <a:prstDash val="solid"/>
              <a:round/>
            </a:ln>
          </p:spPr>
          <p:txBody>
            <a:bodyPr/>
            <a:lstStyle/>
            <a:p>
              <a:endParaRPr/>
            </a:p>
          </p:txBody>
        </p:sp>
        <p:sp>
          <p:nvSpPr>
            <p:cNvPr id="60" name="pl26"/>
            <p:cNvSpPr/>
            <p:nvPr/>
          </p:nvSpPr>
          <p:spPr>
            <a:xfrm>
              <a:off x="6504197"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1" name="pl27"/>
            <p:cNvSpPr/>
            <p:nvPr/>
          </p:nvSpPr>
          <p:spPr>
            <a:xfrm>
              <a:off x="7352842"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2" name="pl28"/>
            <p:cNvSpPr/>
            <p:nvPr/>
          </p:nvSpPr>
          <p:spPr>
            <a:xfrm>
              <a:off x="8201487"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3" name="pl29"/>
            <p:cNvSpPr/>
            <p:nvPr/>
          </p:nvSpPr>
          <p:spPr>
            <a:xfrm>
              <a:off x="9050132"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4" name="pl30"/>
            <p:cNvSpPr/>
            <p:nvPr/>
          </p:nvSpPr>
          <p:spPr>
            <a:xfrm>
              <a:off x="9898777" y="5362123"/>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5" name="tx31"/>
            <p:cNvSpPr/>
            <p:nvPr/>
          </p:nvSpPr>
          <p:spPr>
            <a:xfrm>
              <a:off x="6334682" y="545712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2006</a:t>
              </a:r>
            </a:p>
          </p:txBody>
        </p:sp>
        <p:sp>
          <p:nvSpPr>
            <p:cNvPr id="66" name="tx32"/>
            <p:cNvSpPr/>
            <p:nvPr/>
          </p:nvSpPr>
          <p:spPr>
            <a:xfrm>
              <a:off x="7183327" y="545712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2010</a:t>
              </a:r>
            </a:p>
          </p:txBody>
        </p:sp>
        <p:sp>
          <p:nvSpPr>
            <p:cNvPr id="67" name="tx33"/>
            <p:cNvSpPr/>
            <p:nvPr/>
          </p:nvSpPr>
          <p:spPr>
            <a:xfrm>
              <a:off x="8031972" y="545712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2014</a:t>
              </a:r>
            </a:p>
          </p:txBody>
        </p:sp>
        <p:sp>
          <p:nvSpPr>
            <p:cNvPr id="68" name="tx34"/>
            <p:cNvSpPr/>
            <p:nvPr/>
          </p:nvSpPr>
          <p:spPr>
            <a:xfrm>
              <a:off x="8880617" y="5457047"/>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69" name="tx35"/>
            <p:cNvSpPr/>
            <p:nvPr/>
          </p:nvSpPr>
          <p:spPr>
            <a:xfrm>
              <a:off x="9729262" y="545712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70" name="tx36"/>
            <p:cNvSpPr/>
            <p:nvPr/>
          </p:nvSpPr>
          <p:spPr>
            <a:xfrm>
              <a:off x="6165589" y="1410300"/>
              <a:ext cx="55951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a:t>
              </a:r>
            </a:p>
          </p:txBody>
        </p:sp>
        <p:sp>
          <p:nvSpPr>
            <p:cNvPr id="71" name="tx37"/>
            <p:cNvSpPr/>
            <p:nvPr/>
          </p:nvSpPr>
          <p:spPr>
            <a:xfrm>
              <a:off x="6165589" y="1170173"/>
              <a:ext cx="3143994" cy="178779"/>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dirty="0">
                  <a:solidFill>
                    <a:srgbClr val="000000">
                      <a:alpha val="100000"/>
                    </a:srgbClr>
                  </a:solidFill>
                  <a:latin typeface="Roboto"/>
                  <a:cs typeface="Roboto"/>
                </a:rPr>
                <a:t>JOLTS layoffs, quits</a:t>
              </a:r>
              <a:r>
                <a:rPr lang="en-US" sz="1500" b="1" dirty="0">
                  <a:solidFill>
                    <a:srgbClr val="000000">
                      <a:alpha val="100000"/>
                    </a:srgbClr>
                  </a:solidFill>
                  <a:latin typeface="Roboto"/>
                  <a:cs typeface="Roboto"/>
                </a:rPr>
                <a:t>,</a:t>
              </a:r>
              <a:r>
                <a:rPr sz="1500" b="1" dirty="0">
                  <a:solidFill>
                    <a:srgbClr val="000000">
                      <a:alpha val="100000"/>
                    </a:srgbClr>
                  </a:solidFill>
                  <a:latin typeface="Roboto"/>
                  <a:cs typeface="Roboto"/>
                </a:rPr>
                <a:t> and hires rate</a:t>
              </a:r>
            </a:p>
          </p:txBody>
        </p:sp>
        <p:sp>
          <p:nvSpPr>
            <p:cNvPr id="72" name="tx38"/>
            <p:cNvSpPr/>
            <p:nvPr/>
          </p:nvSpPr>
          <p:spPr>
            <a:xfrm>
              <a:off x="6165589" y="5756523"/>
              <a:ext cx="4901282"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Note: Layoffs and hires peaked at 8.6 in Mar 2020 and 6.1 in May 2020 respectively.</a:t>
              </a:r>
            </a:p>
          </p:txBody>
        </p:sp>
        <p:sp>
          <p:nvSpPr>
            <p:cNvPr id="73" name="tx39"/>
            <p:cNvSpPr/>
            <p:nvPr/>
          </p:nvSpPr>
          <p:spPr>
            <a:xfrm>
              <a:off x="6165589" y="5922975"/>
              <a:ext cx="1851198"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BLS via Haver Analytics</a:t>
              </a:r>
            </a:p>
          </p:txBody>
        </p:sp>
      </p:grpSp>
      <p:sp>
        <p:nvSpPr>
          <p:cNvPr id="74" name="TextBox 75">
            <a:extLst>
              <a:ext uri="{FF2B5EF4-FFF2-40B4-BE49-F238E27FC236}">
                <a16:creationId xmlns:a16="http://schemas.microsoft.com/office/drawing/2014/main" id="{02E55267-0BCB-7529-F04E-BAF6C409D7B5}"/>
              </a:ext>
            </a:extLst>
          </p:cNvPr>
          <p:cNvSpPr txBox="1"/>
          <p:nvPr/>
        </p:nvSpPr>
        <p:spPr>
          <a:xfrm>
            <a:off x="8589898" y="4591160"/>
            <a:ext cx="1143513" cy="276999"/>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Layoffs</a:t>
            </a:r>
          </a:p>
        </p:txBody>
      </p:sp>
      <p:sp>
        <p:nvSpPr>
          <p:cNvPr id="75" name="TextBox 76">
            <a:extLst>
              <a:ext uri="{FF2B5EF4-FFF2-40B4-BE49-F238E27FC236}">
                <a16:creationId xmlns:a16="http://schemas.microsoft.com/office/drawing/2014/main" id="{2C476E82-C1D5-FE39-61D4-7EE044E2E299}"/>
              </a:ext>
            </a:extLst>
          </p:cNvPr>
          <p:cNvSpPr txBox="1"/>
          <p:nvPr/>
        </p:nvSpPr>
        <p:spPr>
          <a:xfrm>
            <a:off x="8446798" y="2020356"/>
            <a:ext cx="1143513"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Hires</a:t>
            </a:r>
          </a:p>
        </p:txBody>
      </p:sp>
      <p:sp>
        <p:nvSpPr>
          <p:cNvPr id="76" name="TextBox 75">
            <a:extLst>
              <a:ext uri="{FF2B5EF4-FFF2-40B4-BE49-F238E27FC236}">
                <a16:creationId xmlns:a16="http://schemas.microsoft.com/office/drawing/2014/main" id="{E00ED235-09FD-B06B-4E1A-38A3C75C296E}"/>
              </a:ext>
            </a:extLst>
          </p:cNvPr>
          <p:cNvSpPr txBox="1"/>
          <p:nvPr/>
        </p:nvSpPr>
        <p:spPr>
          <a:xfrm>
            <a:off x="8544730" y="3206210"/>
            <a:ext cx="1143513" cy="276999"/>
          </a:xfrm>
          <a:prstGeom prst="rect">
            <a:avLst/>
          </a:prstGeom>
          <a:noFill/>
        </p:spPr>
        <p:txBody>
          <a:bodyPr wrap="square" rtlCol="0">
            <a:spAutoFit/>
          </a:bodyPr>
          <a:lstStyle/>
          <a:p>
            <a:pPr algn="ctr"/>
            <a:r>
              <a:rPr lang="en-US" sz="1200" b="1" dirty="0">
                <a:solidFill>
                  <a:srgbClr val="F67F4C"/>
                </a:solidFill>
                <a:latin typeface="Roboto" panose="02000000000000000000" pitchFamily="2" charset="0"/>
                <a:ea typeface="Roboto" panose="02000000000000000000" pitchFamily="2" charset="0"/>
                <a:cs typeface="Roboto Condensed"/>
              </a:rPr>
              <a:t>Quits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rPr dirty="0"/>
              <a:t>Population</a:t>
            </a:r>
            <a:r>
              <a:rPr lang="en-US" dirty="0"/>
              <a:t> growth fluctuating with immigration</a:t>
            </a:r>
            <a:endParaRPr dirty="0"/>
          </a:p>
        </p:txBody>
      </p:sp>
      <p:grpSp>
        <p:nvGrpSpPr>
          <p:cNvPr id="3" name="Chart Placeholder 9"/>
          <p:cNvGrpSpPr/>
          <p:nvPr/>
        </p:nvGrpSpPr>
        <p:grpSpPr>
          <a:xfrm>
            <a:off x="1219200" y="1209963"/>
            <a:ext cx="9753600" cy="4980432"/>
            <a:chOff x="1219200" y="1209963"/>
            <a:chExt cx="9753600"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1"/>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563276" y="5012617"/>
              <a:ext cx="9339934" cy="0"/>
            </a:xfrm>
            <a:custGeom>
              <a:avLst/>
              <a:gdLst/>
              <a:ahLst/>
              <a:cxnLst/>
              <a:rect l="0" t="0" r="0" b="0"/>
              <a:pathLst>
                <a:path w="9339934">
                  <a:moveTo>
                    <a:pt x="0" y="0"/>
                  </a:moveTo>
                  <a:lnTo>
                    <a:pt x="9339934" y="0"/>
                  </a:lnTo>
                  <a:lnTo>
                    <a:pt x="93399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563276" y="3948028"/>
              <a:ext cx="9339934" cy="0"/>
            </a:xfrm>
            <a:custGeom>
              <a:avLst/>
              <a:gdLst/>
              <a:ahLst/>
              <a:cxnLst/>
              <a:rect l="0" t="0" r="0" b="0"/>
              <a:pathLst>
                <a:path w="9339934">
                  <a:moveTo>
                    <a:pt x="0" y="0"/>
                  </a:moveTo>
                  <a:lnTo>
                    <a:pt x="9339934" y="0"/>
                  </a:lnTo>
                  <a:lnTo>
                    <a:pt x="93399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563276" y="2883439"/>
              <a:ext cx="9339934" cy="0"/>
            </a:xfrm>
            <a:custGeom>
              <a:avLst/>
              <a:gdLst/>
              <a:ahLst/>
              <a:cxnLst/>
              <a:rect l="0" t="0" r="0" b="0"/>
              <a:pathLst>
                <a:path w="9339934">
                  <a:moveTo>
                    <a:pt x="0" y="0"/>
                  </a:moveTo>
                  <a:lnTo>
                    <a:pt x="9339934" y="0"/>
                  </a:lnTo>
                  <a:lnTo>
                    <a:pt x="93399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563276" y="1818850"/>
              <a:ext cx="9339934" cy="0"/>
            </a:xfrm>
            <a:custGeom>
              <a:avLst/>
              <a:gdLst/>
              <a:ahLst/>
              <a:cxnLst/>
              <a:rect l="0" t="0" r="0" b="0"/>
              <a:pathLst>
                <a:path w="9339934">
                  <a:moveTo>
                    <a:pt x="0" y="0"/>
                  </a:moveTo>
                  <a:lnTo>
                    <a:pt x="9339934" y="0"/>
                  </a:lnTo>
                  <a:lnTo>
                    <a:pt x="9339934" y="0"/>
                  </a:lnTo>
                </a:path>
              </a:pathLst>
            </a:custGeom>
            <a:ln w="6775" cap="flat">
              <a:solidFill>
                <a:srgbClr val="000000">
                  <a:alpha val="100000"/>
                </a:srgbClr>
              </a:solidFill>
              <a:prstDash val="solid"/>
              <a:round/>
            </a:ln>
          </p:spPr>
          <p:txBody>
            <a:bodyPr/>
            <a:lstStyle/>
            <a:p>
              <a:endParaRPr/>
            </a:p>
          </p:txBody>
        </p:sp>
        <p:sp>
          <p:nvSpPr>
            <p:cNvPr id="10" name="rc9"/>
            <p:cNvSpPr/>
            <p:nvPr/>
          </p:nvSpPr>
          <p:spPr>
            <a:xfrm>
              <a:off x="1987818" y="3892669"/>
              <a:ext cx="247152" cy="1119947"/>
            </a:xfrm>
            <a:prstGeom prst="rect">
              <a:avLst/>
            </a:prstGeom>
            <a:solidFill>
              <a:srgbClr val="374C9B">
                <a:alpha val="100000"/>
              </a:srgbClr>
            </a:solidFill>
          </p:spPr>
          <p:txBody>
            <a:bodyPr/>
            <a:lstStyle/>
            <a:p>
              <a:endParaRPr/>
            </a:p>
          </p:txBody>
        </p:sp>
        <p:sp>
          <p:nvSpPr>
            <p:cNvPr id="11" name="rc10"/>
            <p:cNvSpPr/>
            <p:nvPr/>
          </p:nvSpPr>
          <p:spPr>
            <a:xfrm>
              <a:off x="1987818" y="2570450"/>
              <a:ext cx="247152" cy="1322219"/>
            </a:xfrm>
            <a:prstGeom prst="rect">
              <a:avLst/>
            </a:prstGeom>
            <a:solidFill>
              <a:srgbClr val="A40026">
                <a:alpha val="100000"/>
              </a:srgbClr>
            </a:solidFill>
          </p:spPr>
          <p:txBody>
            <a:bodyPr/>
            <a:lstStyle/>
            <a:p>
              <a:endParaRPr/>
            </a:p>
          </p:txBody>
        </p:sp>
        <p:sp>
          <p:nvSpPr>
            <p:cNvPr id="12" name="rc11"/>
            <p:cNvSpPr/>
            <p:nvPr/>
          </p:nvSpPr>
          <p:spPr>
            <a:xfrm>
              <a:off x="2262432" y="3798986"/>
              <a:ext cx="247152" cy="1213631"/>
            </a:xfrm>
            <a:prstGeom prst="rect">
              <a:avLst/>
            </a:prstGeom>
            <a:solidFill>
              <a:srgbClr val="374C9B">
                <a:alpha val="100000"/>
              </a:srgbClr>
            </a:solidFill>
          </p:spPr>
          <p:txBody>
            <a:bodyPr/>
            <a:lstStyle/>
            <a:p>
              <a:endParaRPr/>
            </a:p>
          </p:txBody>
        </p:sp>
        <p:sp>
          <p:nvSpPr>
            <p:cNvPr id="13" name="rc12"/>
            <p:cNvSpPr/>
            <p:nvPr/>
          </p:nvSpPr>
          <p:spPr>
            <a:xfrm>
              <a:off x="2262432" y="2627938"/>
              <a:ext cx="247152" cy="1171047"/>
            </a:xfrm>
            <a:prstGeom prst="rect">
              <a:avLst/>
            </a:prstGeom>
            <a:solidFill>
              <a:srgbClr val="A40026">
                <a:alpha val="100000"/>
              </a:srgbClr>
            </a:solidFill>
          </p:spPr>
          <p:txBody>
            <a:bodyPr/>
            <a:lstStyle/>
            <a:p>
              <a:endParaRPr/>
            </a:p>
          </p:txBody>
        </p:sp>
        <p:sp>
          <p:nvSpPr>
            <p:cNvPr id="14" name="rc13"/>
            <p:cNvSpPr/>
            <p:nvPr/>
          </p:nvSpPr>
          <p:spPr>
            <a:xfrm>
              <a:off x="2537047" y="3773435"/>
              <a:ext cx="247152" cy="1239181"/>
            </a:xfrm>
            <a:prstGeom prst="rect">
              <a:avLst/>
            </a:prstGeom>
            <a:solidFill>
              <a:srgbClr val="374C9B">
                <a:alpha val="100000"/>
              </a:srgbClr>
            </a:solidFill>
          </p:spPr>
          <p:txBody>
            <a:bodyPr/>
            <a:lstStyle/>
            <a:p>
              <a:endParaRPr/>
            </a:p>
          </p:txBody>
        </p:sp>
        <p:sp>
          <p:nvSpPr>
            <p:cNvPr id="15" name="rc14"/>
            <p:cNvSpPr/>
            <p:nvPr/>
          </p:nvSpPr>
          <p:spPr>
            <a:xfrm>
              <a:off x="2537047" y="3166620"/>
              <a:ext cx="247152" cy="606815"/>
            </a:xfrm>
            <a:prstGeom prst="rect">
              <a:avLst/>
            </a:prstGeom>
            <a:solidFill>
              <a:srgbClr val="A40026">
                <a:alpha val="100000"/>
              </a:srgbClr>
            </a:solidFill>
          </p:spPr>
          <p:txBody>
            <a:bodyPr/>
            <a:lstStyle/>
            <a:p>
              <a:endParaRPr/>
            </a:p>
          </p:txBody>
        </p:sp>
        <p:sp>
          <p:nvSpPr>
            <p:cNvPr id="16" name="rc15"/>
            <p:cNvSpPr/>
            <p:nvPr/>
          </p:nvSpPr>
          <p:spPr>
            <a:xfrm>
              <a:off x="2811661" y="3879894"/>
              <a:ext cx="247152" cy="1132722"/>
            </a:xfrm>
            <a:prstGeom prst="rect">
              <a:avLst/>
            </a:prstGeom>
            <a:solidFill>
              <a:srgbClr val="374C9B">
                <a:alpha val="100000"/>
              </a:srgbClr>
            </a:solidFill>
          </p:spPr>
          <p:txBody>
            <a:bodyPr/>
            <a:lstStyle/>
            <a:p>
              <a:endParaRPr/>
            </a:p>
          </p:txBody>
        </p:sp>
        <p:sp>
          <p:nvSpPr>
            <p:cNvPr id="17" name="rc16"/>
            <p:cNvSpPr/>
            <p:nvPr/>
          </p:nvSpPr>
          <p:spPr>
            <a:xfrm>
              <a:off x="2811661" y="3762789"/>
              <a:ext cx="247152" cy="117104"/>
            </a:xfrm>
            <a:prstGeom prst="rect">
              <a:avLst/>
            </a:prstGeom>
            <a:solidFill>
              <a:srgbClr val="A40026">
                <a:alpha val="100000"/>
              </a:srgbClr>
            </a:solidFill>
          </p:spPr>
          <p:txBody>
            <a:bodyPr/>
            <a:lstStyle/>
            <a:p>
              <a:endParaRPr/>
            </a:p>
          </p:txBody>
        </p:sp>
        <p:sp>
          <p:nvSpPr>
            <p:cNvPr id="18" name="rc17"/>
            <p:cNvSpPr/>
            <p:nvPr/>
          </p:nvSpPr>
          <p:spPr>
            <a:xfrm>
              <a:off x="3087028" y="3933124"/>
              <a:ext cx="247152" cy="1079492"/>
            </a:xfrm>
            <a:prstGeom prst="rect">
              <a:avLst/>
            </a:prstGeom>
            <a:solidFill>
              <a:srgbClr val="374C9B">
                <a:alpha val="100000"/>
              </a:srgbClr>
            </a:solidFill>
          </p:spPr>
          <p:txBody>
            <a:bodyPr/>
            <a:lstStyle/>
            <a:p>
              <a:endParaRPr/>
            </a:p>
          </p:txBody>
        </p:sp>
        <p:sp>
          <p:nvSpPr>
            <p:cNvPr id="19" name="rc18"/>
            <p:cNvSpPr/>
            <p:nvPr/>
          </p:nvSpPr>
          <p:spPr>
            <a:xfrm>
              <a:off x="3087028" y="3319921"/>
              <a:ext cx="247152" cy="613203"/>
            </a:xfrm>
            <a:prstGeom prst="rect">
              <a:avLst/>
            </a:prstGeom>
            <a:solidFill>
              <a:srgbClr val="A40026">
                <a:alpha val="100000"/>
              </a:srgbClr>
            </a:solidFill>
          </p:spPr>
          <p:txBody>
            <a:bodyPr/>
            <a:lstStyle/>
            <a:p>
              <a:endParaRPr/>
            </a:p>
          </p:txBody>
        </p:sp>
        <p:sp>
          <p:nvSpPr>
            <p:cNvPr id="20" name="rc19"/>
            <p:cNvSpPr/>
            <p:nvPr/>
          </p:nvSpPr>
          <p:spPr>
            <a:xfrm>
              <a:off x="3361642" y="3984224"/>
              <a:ext cx="247152" cy="1028392"/>
            </a:xfrm>
            <a:prstGeom prst="rect">
              <a:avLst/>
            </a:prstGeom>
            <a:solidFill>
              <a:srgbClr val="374C9B">
                <a:alpha val="100000"/>
              </a:srgbClr>
            </a:solidFill>
          </p:spPr>
          <p:txBody>
            <a:bodyPr/>
            <a:lstStyle/>
            <a:p>
              <a:endParaRPr/>
            </a:p>
          </p:txBody>
        </p:sp>
        <p:sp>
          <p:nvSpPr>
            <p:cNvPr id="21" name="rc20"/>
            <p:cNvSpPr/>
            <p:nvPr/>
          </p:nvSpPr>
          <p:spPr>
            <a:xfrm>
              <a:off x="3361642" y="3398700"/>
              <a:ext cx="247152" cy="585523"/>
            </a:xfrm>
            <a:prstGeom prst="rect">
              <a:avLst/>
            </a:prstGeom>
            <a:solidFill>
              <a:srgbClr val="A40026">
                <a:alpha val="100000"/>
              </a:srgbClr>
            </a:solidFill>
          </p:spPr>
          <p:txBody>
            <a:bodyPr/>
            <a:lstStyle/>
            <a:p>
              <a:endParaRPr/>
            </a:p>
          </p:txBody>
        </p:sp>
        <p:sp>
          <p:nvSpPr>
            <p:cNvPr id="22" name="rc21"/>
            <p:cNvSpPr/>
            <p:nvPr/>
          </p:nvSpPr>
          <p:spPr>
            <a:xfrm>
              <a:off x="3636256" y="4048099"/>
              <a:ext cx="247152" cy="964517"/>
            </a:xfrm>
            <a:prstGeom prst="rect">
              <a:avLst/>
            </a:prstGeom>
            <a:solidFill>
              <a:srgbClr val="374C9B">
                <a:alpha val="100000"/>
              </a:srgbClr>
            </a:solidFill>
          </p:spPr>
          <p:txBody>
            <a:bodyPr/>
            <a:lstStyle/>
            <a:p>
              <a:endParaRPr/>
            </a:p>
          </p:txBody>
        </p:sp>
        <p:sp>
          <p:nvSpPr>
            <p:cNvPr id="23" name="rc22"/>
            <p:cNvSpPr/>
            <p:nvPr/>
          </p:nvSpPr>
          <p:spPr>
            <a:xfrm>
              <a:off x="3636256" y="3515805"/>
              <a:ext cx="247152" cy="532294"/>
            </a:xfrm>
            <a:prstGeom prst="rect">
              <a:avLst/>
            </a:prstGeom>
            <a:solidFill>
              <a:srgbClr val="A40026">
                <a:alpha val="100000"/>
              </a:srgbClr>
            </a:solidFill>
          </p:spPr>
          <p:txBody>
            <a:bodyPr/>
            <a:lstStyle/>
            <a:p>
              <a:endParaRPr/>
            </a:p>
          </p:txBody>
        </p:sp>
        <p:sp>
          <p:nvSpPr>
            <p:cNvPr id="24" name="rc23"/>
            <p:cNvSpPr/>
            <p:nvPr/>
          </p:nvSpPr>
          <p:spPr>
            <a:xfrm>
              <a:off x="3910871" y="4063004"/>
              <a:ext cx="247152" cy="949613"/>
            </a:xfrm>
            <a:prstGeom prst="rect">
              <a:avLst/>
            </a:prstGeom>
            <a:solidFill>
              <a:srgbClr val="374C9B">
                <a:alpha val="100000"/>
              </a:srgbClr>
            </a:solidFill>
          </p:spPr>
          <p:txBody>
            <a:bodyPr/>
            <a:lstStyle/>
            <a:p>
              <a:endParaRPr/>
            </a:p>
          </p:txBody>
        </p:sp>
        <p:sp>
          <p:nvSpPr>
            <p:cNvPr id="25" name="rc24"/>
            <p:cNvSpPr/>
            <p:nvPr/>
          </p:nvSpPr>
          <p:spPr>
            <a:xfrm>
              <a:off x="3910871" y="3583939"/>
              <a:ext cx="247152" cy="479064"/>
            </a:xfrm>
            <a:prstGeom prst="rect">
              <a:avLst/>
            </a:prstGeom>
            <a:solidFill>
              <a:srgbClr val="A40026">
                <a:alpha val="100000"/>
              </a:srgbClr>
            </a:solidFill>
          </p:spPr>
          <p:txBody>
            <a:bodyPr/>
            <a:lstStyle/>
            <a:p>
              <a:endParaRPr/>
            </a:p>
          </p:txBody>
        </p:sp>
        <p:sp>
          <p:nvSpPr>
            <p:cNvPr id="26" name="rc25"/>
            <p:cNvSpPr/>
            <p:nvPr/>
          </p:nvSpPr>
          <p:spPr>
            <a:xfrm>
              <a:off x="4186238" y="4122620"/>
              <a:ext cx="247152" cy="889996"/>
            </a:xfrm>
            <a:prstGeom prst="rect">
              <a:avLst/>
            </a:prstGeom>
            <a:solidFill>
              <a:srgbClr val="374C9B">
                <a:alpha val="100000"/>
              </a:srgbClr>
            </a:solidFill>
          </p:spPr>
          <p:txBody>
            <a:bodyPr/>
            <a:lstStyle/>
            <a:p>
              <a:endParaRPr/>
            </a:p>
          </p:txBody>
        </p:sp>
        <p:sp>
          <p:nvSpPr>
            <p:cNvPr id="27" name="rc26"/>
            <p:cNvSpPr/>
            <p:nvPr/>
          </p:nvSpPr>
          <p:spPr>
            <a:xfrm>
              <a:off x="4186238" y="3526451"/>
              <a:ext cx="247152" cy="596169"/>
            </a:xfrm>
            <a:prstGeom prst="rect">
              <a:avLst/>
            </a:prstGeom>
            <a:solidFill>
              <a:srgbClr val="A40026">
                <a:alpha val="100000"/>
              </a:srgbClr>
            </a:solidFill>
          </p:spPr>
          <p:txBody>
            <a:bodyPr/>
            <a:lstStyle/>
            <a:p>
              <a:endParaRPr/>
            </a:p>
          </p:txBody>
        </p:sp>
        <p:sp>
          <p:nvSpPr>
            <p:cNvPr id="28" name="rc27"/>
            <p:cNvSpPr/>
            <p:nvPr/>
          </p:nvSpPr>
          <p:spPr>
            <a:xfrm>
              <a:off x="4460852" y="4122620"/>
              <a:ext cx="247152" cy="889996"/>
            </a:xfrm>
            <a:prstGeom prst="rect">
              <a:avLst/>
            </a:prstGeom>
            <a:solidFill>
              <a:srgbClr val="374C9B">
                <a:alpha val="100000"/>
              </a:srgbClr>
            </a:solidFill>
          </p:spPr>
          <p:txBody>
            <a:bodyPr/>
            <a:lstStyle/>
            <a:p>
              <a:endParaRPr/>
            </a:p>
          </p:txBody>
        </p:sp>
        <p:sp>
          <p:nvSpPr>
            <p:cNvPr id="29" name="rc28"/>
            <p:cNvSpPr/>
            <p:nvPr/>
          </p:nvSpPr>
          <p:spPr>
            <a:xfrm>
              <a:off x="4460852" y="2957960"/>
              <a:ext cx="247152" cy="1164660"/>
            </a:xfrm>
            <a:prstGeom prst="rect">
              <a:avLst/>
            </a:prstGeom>
            <a:solidFill>
              <a:srgbClr val="A40026">
                <a:alpha val="100000"/>
              </a:srgbClr>
            </a:solidFill>
          </p:spPr>
          <p:txBody>
            <a:bodyPr/>
            <a:lstStyle/>
            <a:p>
              <a:endParaRPr/>
            </a:p>
          </p:txBody>
        </p:sp>
        <p:sp>
          <p:nvSpPr>
            <p:cNvPr id="30" name="rc29"/>
            <p:cNvSpPr/>
            <p:nvPr/>
          </p:nvSpPr>
          <p:spPr>
            <a:xfrm>
              <a:off x="4735466" y="4177979"/>
              <a:ext cx="247152" cy="834637"/>
            </a:xfrm>
            <a:prstGeom prst="rect">
              <a:avLst/>
            </a:prstGeom>
            <a:solidFill>
              <a:srgbClr val="374C9B">
                <a:alpha val="100000"/>
              </a:srgbClr>
            </a:solidFill>
          </p:spPr>
          <p:txBody>
            <a:bodyPr/>
            <a:lstStyle/>
            <a:p>
              <a:endParaRPr/>
            </a:p>
          </p:txBody>
        </p:sp>
        <p:sp>
          <p:nvSpPr>
            <p:cNvPr id="31" name="rc30"/>
            <p:cNvSpPr/>
            <p:nvPr/>
          </p:nvSpPr>
          <p:spPr>
            <a:xfrm>
              <a:off x="4735466" y="3128295"/>
              <a:ext cx="247152" cy="1049684"/>
            </a:xfrm>
            <a:prstGeom prst="rect">
              <a:avLst/>
            </a:prstGeom>
            <a:solidFill>
              <a:srgbClr val="A40026">
                <a:alpha val="100000"/>
              </a:srgbClr>
            </a:solidFill>
          </p:spPr>
          <p:txBody>
            <a:bodyPr/>
            <a:lstStyle/>
            <a:p>
              <a:endParaRPr/>
            </a:p>
          </p:txBody>
        </p:sp>
        <p:sp>
          <p:nvSpPr>
            <p:cNvPr id="32" name="rc31"/>
            <p:cNvSpPr/>
            <p:nvPr/>
          </p:nvSpPr>
          <p:spPr>
            <a:xfrm>
              <a:off x="5010081" y="4199271"/>
              <a:ext cx="247152" cy="813345"/>
            </a:xfrm>
            <a:prstGeom prst="rect">
              <a:avLst/>
            </a:prstGeom>
            <a:solidFill>
              <a:srgbClr val="374C9B">
                <a:alpha val="100000"/>
              </a:srgbClr>
            </a:solidFill>
          </p:spPr>
          <p:txBody>
            <a:bodyPr/>
            <a:lstStyle/>
            <a:p>
              <a:endParaRPr/>
            </a:p>
          </p:txBody>
        </p:sp>
        <p:sp>
          <p:nvSpPr>
            <p:cNvPr id="33" name="rc32"/>
            <p:cNvSpPr/>
            <p:nvPr/>
          </p:nvSpPr>
          <p:spPr>
            <a:xfrm>
              <a:off x="5010081" y="3558388"/>
              <a:ext cx="247152" cy="640882"/>
            </a:xfrm>
            <a:prstGeom prst="rect">
              <a:avLst/>
            </a:prstGeom>
            <a:solidFill>
              <a:srgbClr val="A40026">
                <a:alpha val="100000"/>
              </a:srgbClr>
            </a:solidFill>
          </p:spPr>
          <p:txBody>
            <a:bodyPr/>
            <a:lstStyle/>
            <a:p>
              <a:endParaRPr/>
            </a:p>
          </p:txBody>
        </p:sp>
        <p:sp>
          <p:nvSpPr>
            <p:cNvPr id="34" name="rc33"/>
            <p:cNvSpPr/>
            <p:nvPr/>
          </p:nvSpPr>
          <p:spPr>
            <a:xfrm>
              <a:off x="5285447" y="4318505"/>
              <a:ext cx="247152" cy="694111"/>
            </a:xfrm>
            <a:prstGeom prst="rect">
              <a:avLst/>
            </a:prstGeom>
            <a:solidFill>
              <a:srgbClr val="374C9B">
                <a:alpha val="100000"/>
              </a:srgbClr>
            </a:solidFill>
          </p:spPr>
          <p:txBody>
            <a:bodyPr/>
            <a:lstStyle/>
            <a:p>
              <a:endParaRPr/>
            </a:p>
          </p:txBody>
        </p:sp>
        <p:sp>
          <p:nvSpPr>
            <p:cNvPr id="35" name="rc34"/>
            <p:cNvSpPr/>
            <p:nvPr/>
          </p:nvSpPr>
          <p:spPr>
            <a:xfrm>
              <a:off x="5285447" y="3526451"/>
              <a:ext cx="247152" cy="792054"/>
            </a:xfrm>
            <a:prstGeom prst="rect">
              <a:avLst/>
            </a:prstGeom>
            <a:solidFill>
              <a:srgbClr val="A40026">
                <a:alpha val="100000"/>
              </a:srgbClr>
            </a:solidFill>
          </p:spPr>
          <p:txBody>
            <a:bodyPr/>
            <a:lstStyle/>
            <a:p>
              <a:endParaRPr/>
            </a:p>
          </p:txBody>
        </p:sp>
        <p:sp>
          <p:nvSpPr>
            <p:cNvPr id="36" name="rc35"/>
            <p:cNvSpPr/>
            <p:nvPr/>
          </p:nvSpPr>
          <p:spPr>
            <a:xfrm>
              <a:off x="5560062" y="4356830"/>
              <a:ext cx="247152" cy="655786"/>
            </a:xfrm>
            <a:prstGeom prst="rect">
              <a:avLst/>
            </a:prstGeom>
            <a:solidFill>
              <a:srgbClr val="374C9B">
                <a:alpha val="100000"/>
              </a:srgbClr>
            </a:solidFill>
          </p:spPr>
          <p:txBody>
            <a:bodyPr/>
            <a:lstStyle/>
            <a:p>
              <a:endParaRPr/>
            </a:p>
          </p:txBody>
        </p:sp>
        <p:sp>
          <p:nvSpPr>
            <p:cNvPr id="37" name="rc36"/>
            <p:cNvSpPr/>
            <p:nvPr/>
          </p:nvSpPr>
          <p:spPr>
            <a:xfrm>
              <a:off x="5560062" y="3860732"/>
              <a:ext cx="247152" cy="496098"/>
            </a:xfrm>
            <a:prstGeom prst="rect">
              <a:avLst/>
            </a:prstGeom>
            <a:solidFill>
              <a:srgbClr val="A40026">
                <a:alpha val="100000"/>
              </a:srgbClr>
            </a:solidFill>
          </p:spPr>
          <p:txBody>
            <a:bodyPr/>
            <a:lstStyle/>
            <a:p>
              <a:endParaRPr/>
            </a:p>
          </p:txBody>
        </p:sp>
        <p:sp>
          <p:nvSpPr>
            <p:cNvPr id="38" name="rc37"/>
            <p:cNvSpPr/>
            <p:nvPr/>
          </p:nvSpPr>
          <p:spPr>
            <a:xfrm>
              <a:off x="5834676" y="4384509"/>
              <a:ext cx="247152" cy="628107"/>
            </a:xfrm>
            <a:prstGeom prst="rect">
              <a:avLst/>
            </a:prstGeom>
            <a:solidFill>
              <a:srgbClr val="374C9B">
                <a:alpha val="100000"/>
              </a:srgbClr>
            </a:solidFill>
          </p:spPr>
          <p:txBody>
            <a:bodyPr/>
            <a:lstStyle/>
            <a:p>
              <a:endParaRPr/>
            </a:p>
          </p:txBody>
        </p:sp>
        <p:sp>
          <p:nvSpPr>
            <p:cNvPr id="39" name="rc38"/>
            <p:cNvSpPr/>
            <p:nvPr/>
          </p:nvSpPr>
          <p:spPr>
            <a:xfrm>
              <a:off x="5834676" y="4071520"/>
              <a:ext cx="247152" cy="312989"/>
            </a:xfrm>
            <a:prstGeom prst="rect">
              <a:avLst/>
            </a:prstGeom>
            <a:solidFill>
              <a:srgbClr val="A40026">
                <a:alpha val="100000"/>
              </a:srgbClr>
            </a:solidFill>
          </p:spPr>
          <p:txBody>
            <a:bodyPr/>
            <a:lstStyle/>
            <a:p>
              <a:endParaRPr/>
            </a:p>
          </p:txBody>
        </p:sp>
        <p:sp>
          <p:nvSpPr>
            <p:cNvPr id="40" name="rc39"/>
            <p:cNvSpPr/>
            <p:nvPr/>
          </p:nvSpPr>
          <p:spPr>
            <a:xfrm>
              <a:off x="6109290" y="4886995"/>
              <a:ext cx="247152" cy="125621"/>
            </a:xfrm>
            <a:prstGeom prst="rect">
              <a:avLst/>
            </a:prstGeom>
            <a:solidFill>
              <a:srgbClr val="374C9B">
                <a:alpha val="100000"/>
              </a:srgbClr>
            </a:solidFill>
          </p:spPr>
          <p:txBody>
            <a:bodyPr/>
            <a:lstStyle/>
            <a:p>
              <a:endParaRPr/>
            </a:p>
          </p:txBody>
        </p:sp>
        <p:sp>
          <p:nvSpPr>
            <p:cNvPr id="41" name="rc40"/>
            <p:cNvSpPr/>
            <p:nvPr/>
          </p:nvSpPr>
          <p:spPr>
            <a:xfrm>
              <a:off x="6109290" y="4235467"/>
              <a:ext cx="247152" cy="651528"/>
            </a:xfrm>
            <a:prstGeom prst="rect">
              <a:avLst/>
            </a:prstGeom>
            <a:solidFill>
              <a:srgbClr val="A40026">
                <a:alpha val="100000"/>
              </a:srgbClr>
            </a:solidFill>
          </p:spPr>
          <p:txBody>
            <a:bodyPr/>
            <a:lstStyle/>
            <a:p>
              <a:endParaRPr/>
            </a:p>
          </p:txBody>
        </p:sp>
        <p:sp>
          <p:nvSpPr>
            <p:cNvPr id="42" name="rc41"/>
            <p:cNvSpPr/>
            <p:nvPr/>
          </p:nvSpPr>
          <p:spPr>
            <a:xfrm>
              <a:off x="6384657" y="4918933"/>
              <a:ext cx="247152" cy="93683"/>
            </a:xfrm>
            <a:prstGeom prst="rect">
              <a:avLst/>
            </a:prstGeom>
            <a:solidFill>
              <a:srgbClr val="374C9B">
                <a:alpha val="100000"/>
              </a:srgbClr>
            </a:solidFill>
          </p:spPr>
          <p:txBody>
            <a:bodyPr/>
            <a:lstStyle/>
            <a:p>
              <a:endParaRPr/>
            </a:p>
          </p:txBody>
        </p:sp>
        <p:sp>
          <p:nvSpPr>
            <p:cNvPr id="43" name="rc42"/>
            <p:cNvSpPr/>
            <p:nvPr/>
          </p:nvSpPr>
          <p:spPr>
            <a:xfrm>
              <a:off x="6384657" y="3960803"/>
              <a:ext cx="247152" cy="958129"/>
            </a:xfrm>
            <a:prstGeom prst="rect">
              <a:avLst/>
            </a:prstGeom>
            <a:solidFill>
              <a:srgbClr val="A40026">
                <a:alpha val="100000"/>
              </a:srgbClr>
            </a:solidFill>
          </p:spPr>
          <p:txBody>
            <a:bodyPr/>
            <a:lstStyle/>
            <a:p>
              <a:endParaRPr/>
            </a:p>
          </p:txBody>
        </p:sp>
        <p:sp>
          <p:nvSpPr>
            <p:cNvPr id="44" name="rc43"/>
            <p:cNvSpPr/>
            <p:nvPr/>
          </p:nvSpPr>
          <p:spPr>
            <a:xfrm>
              <a:off x="6659271" y="4774149"/>
              <a:ext cx="247152" cy="238467"/>
            </a:xfrm>
            <a:prstGeom prst="rect">
              <a:avLst/>
            </a:prstGeom>
            <a:solidFill>
              <a:srgbClr val="374C9B">
                <a:alpha val="100000"/>
              </a:srgbClr>
            </a:solidFill>
          </p:spPr>
          <p:txBody>
            <a:bodyPr/>
            <a:lstStyle/>
            <a:p>
              <a:endParaRPr/>
            </a:p>
          </p:txBody>
        </p:sp>
        <p:sp>
          <p:nvSpPr>
            <p:cNvPr id="45" name="rc44"/>
            <p:cNvSpPr/>
            <p:nvPr/>
          </p:nvSpPr>
          <p:spPr>
            <a:xfrm>
              <a:off x="6659271" y="3000544"/>
              <a:ext cx="247152" cy="1773604"/>
            </a:xfrm>
            <a:prstGeom prst="rect">
              <a:avLst/>
            </a:prstGeom>
            <a:solidFill>
              <a:srgbClr val="A40026">
                <a:alpha val="100000"/>
              </a:srgbClr>
            </a:solidFill>
          </p:spPr>
          <p:txBody>
            <a:bodyPr/>
            <a:lstStyle/>
            <a:p>
              <a:endParaRPr/>
            </a:p>
          </p:txBody>
        </p:sp>
        <p:sp>
          <p:nvSpPr>
            <p:cNvPr id="46" name="rc45"/>
            <p:cNvSpPr/>
            <p:nvPr/>
          </p:nvSpPr>
          <p:spPr>
            <a:xfrm>
              <a:off x="6933886" y="4693240"/>
              <a:ext cx="247152" cy="319376"/>
            </a:xfrm>
            <a:prstGeom prst="rect">
              <a:avLst/>
            </a:prstGeom>
            <a:solidFill>
              <a:srgbClr val="374C9B">
                <a:alpha val="100000"/>
              </a:srgbClr>
            </a:solidFill>
          </p:spPr>
          <p:txBody>
            <a:bodyPr/>
            <a:lstStyle/>
            <a:p>
              <a:endParaRPr/>
            </a:p>
          </p:txBody>
        </p:sp>
        <p:sp>
          <p:nvSpPr>
            <p:cNvPr id="47" name="rc46"/>
            <p:cNvSpPr/>
            <p:nvPr/>
          </p:nvSpPr>
          <p:spPr>
            <a:xfrm>
              <a:off x="6933886" y="2623680"/>
              <a:ext cx="247152" cy="2069560"/>
            </a:xfrm>
            <a:prstGeom prst="rect">
              <a:avLst/>
            </a:prstGeom>
            <a:solidFill>
              <a:srgbClr val="A40026">
                <a:alpha val="100000"/>
              </a:srgbClr>
            </a:solidFill>
          </p:spPr>
          <p:txBody>
            <a:bodyPr/>
            <a:lstStyle/>
            <a:p>
              <a:endParaRPr/>
            </a:p>
          </p:txBody>
        </p:sp>
        <p:sp>
          <p:nvSpPr>
            <p:cNvPr id="48" name="rc47"/>
            <p:cNvSpPr/>
            <p:nvPr/>
          </p:nvSpPr>
          <p:spPr>
            <a:xfrm>
              <a:off x="7208500" y="4716661"/>
              <a:ext cx="247152" cy="295955"/>
            </a:xfrm>
            <a:prstGeom prst="rect">
              <a:avLst/>
            </a:prstGeom>
            <a:solidFill>
              <a:srgbClr val="374C9B">
                <a:alpha val="100000"/>
              </a:srgbClr>
            </a:solidFill>
          </p:spPr>
          <p:txBody>
            <a:bodyPr/>
            <a:lstStyle/>
            <a:p>
              <a:endParaRPr/>
            </a:p>
          </p:txBody>
        </p:sp>
        <p:sp>
          <p:nvSpPr>
            <p:cNvPr id="49" name="rc48"/>
            <p:cNvSpPr/>
            <p:nvPr/>
          </p:nvSpPr>
          <p:spPr>
            <a:xfrm>
              <a:off x="7208500" y="3028223"/>
              <a:ext cx="247152" cy="1688437"/>
            </a:xfrm>
            <a:prstGeom prst="rect">
              <a:avLst/>
            </a:prstGeom>
            <a:solidFill>
              <a:srgbClr val="A40026">
                <a:alpha val="100000"/>
              </a:srgbClr>
            </a:solidFill>
          </p:spPr>
          <p:txBody>
            <a:bodyPr/>
            <a:lstStyle/>
            <a:p>
              <a:endParaRPr/>
            </a:p>
          </p:txBody>
        </p:sp>
        <p:sp>
          <p:nvSpPr>
            <p:cNvPr id="50" name="rc49"/>
            <p:cNvSpPr/>
            <p:nvPr/>
          </p:nvSpPr>
          <p:spPr>
            <a:xfrm>
              <a:off x="7483867" y="4757115"/>
              <a:ext cx="247152" cy="255501"/>
            </a:xfrm>
            <a:prstGeom prst="rect">
              <a:avLst/>
            </a:prstGeom>
            <a:solidFill>
              <a:schemeClr val="accent1">
                <a:lumMod val="60000"/>
                <a:lumOff val="40000"/>
              </a:schemeClr>
            </a:solidFill>
          </p:spPr>
          <p:txBody>
            <a:bodyPr/>
            <a:lstStyle/>
            <a:p>
              <a:endParaRPr/>
            </a:p>
          </p:txBody>
        </p:sp>
        <p:sp>
          <p:nvSpPr>
            <p:cNvPr id="51" name="rc50"/>
            <p:cNvSpPr/>
            <p:nvPr/>
          </p:nvSpPr>
          <p:spPr>
            <a:xfrm>
              <a:off x="7483867" y="4510131"/>
              <a:ext cx="247152" cy="246984"/>
            </a:xfrm>
            <a:prstGeom prst="rect">
              <a:avLst/>
            </a:prstGeom>
            <a:solidFill>
              <a:schemeClr val="accent6">
                <a:lumMod val="60000"/>
                <a:lumOff val="40000"/>
              </a:schemeClr>
            </a:solidFill>
          </p:spPr>
          <p:txBody>
            <a:bodyPr/>
            <a:lstStyle/>
            <a:p>
              <a:endParaRPr/>
            </a:p>
          </p:txBody>
        </p:sp>
        <p:sp>
          <p:nvSpPr>
            <p:cNvPr id="52" name="rc51"/>
            <p:cNvSpPr/>
            <p:nvPr/>
          </p:nvSpPr>
          <p:spPr>
            <a:xfrm>
              <a:off x="7758481" y="4799699"/>
              <a:ext cx="247152" cy="212917"/>
            </a:xfrm>
            <a:prstGeom prst="rect">
              <a:avLst/>
            </a:prstGeom>
            <a:solidFill>
              <a:schemeClr val="accent1">
                <a:lumMod val="60000"/>
                <a:lumOff val="40000"/>
              </a:schemeClr>
            </a:solidFill>
          </p:spPr>
          <p:txBody>
            <a:bodyPr/>
            <a:lstStyle/>
            <a:p>
              <a:endParaRPr/>
            </a:p>
          </p:txBody>
        </p:sp>
        <p:sp>
          <p:nvSpPr>
            <p:cNvPr id="53" name="rc52"/>
            <p:cNvSpPr/>
            <p:nvPr/>
          </p:nvSpPr>
          <p:spPr>
            <a:xfrm>
              <a:off x="7758481" y="4435610"/>
              <a:ext cx="247152" cy="364089"/>
            </a:xfrm>
            <a:prstGeom prst="rect">
              <a:avLst/>
            </a:prstGeom>
            <a:solidFill>
              <a:schemeClr val="accent6">
                <a:lumMod val="60000"/>
                <a:lumOff val="40000"/>
              </a:schemeClr>
            </a:solidFill>
          </p:spPr>
          <p:txBody>
            <a:bodyPr/>
            <a:lstStyle/>
            <a:p>
              <a:endParaRPr/>
            </a:p>
          </p:txBody>
        </p:sp>
        <p:sp>
          <p:nvSpPr>
            <p:cNvPr id="54" name="rc53"/>
            <p:cNvSpPr/>
            <p:nvPr/>
          </p:nvSpPr>
          <p:spPr>
            <a:xfrm>
              <a:off x="8033096" y="4852928"/>
              <a:ext cx="247152" cy="159688"/>
            </a:xfrm>
            <a:prstGeom prst="rect">
              <a:avLst/>
            </a:prstGeom>
            <a:solidFill>
              <a:schemeClr val="accent1">
                <a:lumMod val="60000"/>
                <a:lumOff val="40000"/>
              </a:schemeClr>
            </a:solidFill>
          </p:spPr>
          <p:txBody>
            <a:bodyPr/>
            <a:lstStyle/>
            <a:p>
              <a:endParaRPr/>
            </a:p>
          </p:txBody>
        </p:sp>
        <p:sp>
          <p:nvSpPr>
            <p:cNvPr id="55" name="rc54"/>
            <p:cNvSpPr/>
            <p:nvPr/>
          </p:nvSpPr>
          <p:spPr>
            <a:xfrm>
              <a:off x="8033096" y="4433480"/>
              <a:ext cx="247152" cy="419447"/>
            </a:xfrm>
            <a:prstGeom prst="rect">
              <a:avLst/>
            </a:prstGeom>
            <a:solidFill>
              <a:schemeClr val="accent6">
                <a:lumMod val="60000"/>
                <a:lumOff val="40000"/>
              </a:schemeClr>
            </a:solidFill>
          </p:spPr>
          <p:txBody>
            <a:bodyPr/>
            <a:lstStyle/>
            <a:p>
              <a:endParaRPr/>
            </a:p>
          </p:txBody>
        </p:sp>
        <p:sp>
          <p:nvSpPr>
            <p:cNvPr id="56" name="rc55"/>
            <p:cNvSpPr/>
            <p:nvPr/>
          </p:nvSpPr>
          <p:spPr>
            <a:xfrm>
              <a:off x="8307710" y="4895512"/>
              <a:ext cx="247152" cy="117104"/>
            </a:xfrm>
            <a:prstGeom prst="rect">
              <a:avLst/>
            </a:prstGeom>
            <a:solidFill>
              <a:schemeClr val="accent1">
                <a:lumMod val="60000"/>
                <a:lumOff val="40000"/>
              </a:schemeClr>
            </a:solidFill>
          </p:spPr>
          <p:txBody>
            <a:bodyPr/>
            <a:lstStyle/>
            <a:p>
              <a:endParaRPr/>
            </a:p>
          </p:txBody>
        </p:sp>
        <p:sp>
          <p:nvSpPr>
            <p:cNvPr id="57" name="rc56"/>
            <p:cNvSpPr/>
            <p:nvPr/>
          </p:nvSpPr>
          <p:spPr>
            <a:xfrm>
              <a:off x="8307710" y="4403672"/>
              <a:ext cx="247152" cy="491839"/>
            </a:xfrm>
            <a:prstGeom prst="rect">
              <a:avLst/>
            </a:prstGeom>
            <a:solidFill>
              <a:schemeClr val="accent6">
                <a:lumMod val="60000"/>
                <a:lumOff val="40000"/>
              </a:schemeClr>
            </a:solidFill>
          </p:spPr>
          <p:txBody>
            <a:bodyPr/>
            <a:lstStyle/>
            <a:p>
              <a:endParaRPr/>
            </a:p>
          </p:txBody>
        </p:sp>
        <p:sp>
          <p:nvSpPr>
            <p:cNvPr id="58" name="rc57"/>
            <p:cNvSpPr/>
            <p:nvPr/>
          </p:nvSpPr>
          <p:spPr>
            <a:xfrm>
              <a:off x="8583077" y="4938095"/>
              <a:ext cx="247152" cy="74521"/>
            </a:xfrm>
            <a:prstGeom prst="rect">
              <a:avLst/>
            </a:prstGeom>
            <a:solidFill>
              <a:schemeClr val="accent1">
                <a:lumMod val="60000"/>
                <a:lumOff val="40000"/>
              </a:schemeClr>
            </a:solidFill>
          </p:spPr>
          <p:txBody>
            <a:bodyPr/>
            <a:lstStyle/>
            <a:p>
              <a:endParaRPr/>
            </a:p>
          </p:txBody>
        </p:sp>
        <p:sp>
          <p:nvSpPr>
            <p:cNvPr id="59" name="rc58"/>
            <p:cNvSpPr/>
            <p:nvPr/>
          </p:nvSpPr>
          <p:spPr>
            <a:xfrm>
              <a:off x="8583077" y="4382380"/>
              <a:ext cx="247152" cy="555715"/>
            </a:xfrm>
            <a:prstGeom prst="rect">
              <a:avLst/>
            </a:prstGeom>
            <a:solidFill>
              <a:schemeClr val="accent6">
                <a:lumMod val="60000"/>
                <a:lumOff val="40000"/>
              </a:schemeClr>
            </a:solidFill>
          </p:spPr>
          <p:txBody>
            <a:bodyPr/>
            <a:lstStyle/>
            <a:p>
              <a:endParaRPr/>
            </a:p>
          </p:txBody>
        </p:sp>
        <p:sp>
          <p:nvSpPr>
            <p:cNvPr id="60" name="rc59"/>
            <p:cNvSpPr/>
            <p:nvPr/>
          </p:nvSpPr>
          <p:spPr>
            <a:xfrm>
              <a:off x="8857691" y="4980679"/>
              <a:ext cx="247152" cy="31937"/>
            </a:xfrm>
            <a:prstGeom prst="rect">
              <a:avLst/>
            </a:prstGeom>
            <a:solidFill>
              <a:schemeClr val="accent1">
                <a:lumMod val="60000"/>
                <a:lumOff val="40000"/>
              </a:schemeClr>
            </a:solidFill>
          </p:spPr>
          <p:txBody>
            <a:bodyPr/>
            <a:lstStyle/>
            <a:p>
              <a:endParaRPr/>
            </a:p>
          </p:txBody>
        </p:sp>
        <p:sp>
          <p:nvSpPr>
            <p:cNvPr id="61" name="rc60"/>
            <p:cNvSpPr/>
            <p:nvPr/>
          </p:nvSpPr>
          <p:spPr>
            <a:xfrm>
              <a:off x="8857691" y="4361088"/>
              <a:ext cx="247152" cy="619590"/>
            </a:xfrm>
            <a:prstGeom prst="rect">
              <a:avLst/>
            </a:prstGeom>
            <a:solidFill>
              <a:schemeClr val="accent6">
                <a:lumMod val="60000"/>
                <a:lumOff val="40000"/>
              </a:schemeClr>
            </a:solidFill>
          </p:spPr>
          <p:txBody>
            <a:bodyPr/>
            <a:lstStyle/>
            <a:p>
              <a:endParaRPr/>
            </a:p>
          </p:txBody>
        </p:sp>
        <p:sp>
          <p:nvSpPr>
            <p:cNvPr id="62" name="rc61"/>
            <p:cNvSpPr/>
            <p:nvPr/>
          </p:nvSpPr>
          <p:spPr>
            <a:xfrm>
              <a:off x="9132305" y="5012617"/>
              <a:ext cx="247152" cy="10645"/>
            </a:xfrm>
            <a:prstGeom prst="rect">
              <a:avLst/>
            </a:prstGeom>
            <a:solidFill>
              <a:srgbClr val="374C9B">
                <a:alpha val="100000"/>
              </a:srgbClr>
            </a:solidFill>
          </p:spPr>
          <p:txBody>
            <a:bodyPr/>
            <a:lstStyle/>
            <a:p>
              <a:endParaRPr/>
            </a:p>
          </p:txBody>
        </p:sp>
        <p:sp>
          <p:nvSpPr>
            <p:cNvPr id="63" name="rc62"/>
            <p:cNvSpPr/>
            <p:nvPr/>
          </p:nvSpPr>
          <p:spPr>
            <a:xfrm>
              <a:off x="9132305" y="4397284"/>
              <a:ext cx="247152" cy="615332"/>
            </a:xfrm>
            <a:prstGeom prst="rect">
              <a:avLst/>
            </a:prstGeom>
            <a:solidFill>
              <a:schemeClr val="accent6">
                <a:lumMod val="60000"/>
                <a:lumOff val="40000"/>
              </a:schemeClr>
            </a:solidFill>
          </p:spPr>
          <p:txBody>
            <a:bodyPr/>
            <a:lstStyle/>
            <a:p>
              <a:endParaRPr/>
            </a:p>
          </p:txBody>
        </p:sp>
        <p:sp>
          <p:nvSpPr>
            <p:cNvPr id="64" name="rc63"/>
            <p:cNvSpPr/>
            <p:nvPr/>
          </p:nvSpPr>
          <p:spPr>
            <a:xfrm>
              <a:off x="9406920" y="5012617"/>
              <a:ext cx="247152" cy="51100"/>
            </a:xfrm>
            <a:prstGeom prst="rect">
              <a:avLst/>
            </a:prstGeom>
            <a:solidFill>
              <a:schemeClr val="accent1">
                <a:lumMod val="60000"/>
                <a:lumOff val="40000"/>
              </a:schemeClr>
            </a:solidFill>
          </p:spPr>
          <p:txBody>
            <a:bodyPr/>
            <a:lstStyle/>
            <a:p>
              <a:endParaRPr/>
            </a:p>
          </p:txBody>
        </p:sp>
        <p:sp>
          <p:nvSpPr>
            <p:cNvPr id="65" name="rc64"/>
            <p:cNvSpPr/>
            <p:nvPr/>
          </p:nvSpPr>
          <p:spPr>
            <a:xfrm>
              <a:off x="9406920" y="4397284"/>
              <a:ext cx="247152" cy="615332"/>
            </a:xfrm>
            <a:prstGeom prst="rect">
              <a:avLst/>
            </a:prstGeom>
            <a:solidFill>
              <a:schemeClr val="accent6">
                <a:lumMod val="60000"/>
                <a:lumOff val="40000"/>
              </a:schemeClr>
            </a:solidFill>
          </p:spPr>
          <p:txBody>
            <a:bodyPr/>
            <a:lstStyle/>
            <a:p>
              <a:endParaRPr/>
            </a:p>
          </p:txBody>
        </p:sp>
        <p:sp>
          <p:nvSpPr>
            <p:cNvPr id="66" name="rc65"/>
            <p:cNvSpPr/>
            <p:nvPr/>
          </p:nvSpPr>
          <p:spPr>
            <a:xfrm>
              <a:off x="9682286" y="5012617"/>
              <a:ext cx="247152" cy="93683"/>
            </a:xfrm>
            <a:prstGeom prst="rect">
              <a:avLst/>
            </a:prstGeom>
            <a:solidFill>
              <a:schemeClr val="accent1">
                <a:lumMod val="60000"/>
                <a:lumOff val="40000"/>
              </a:schemeClr>
            </a:solidFill>
          </p:spPr>
          <p:txBody>
            <a:bodyPr/>
            <a:lstStyle/>
            <a:p>
              <a:endParaRPr/>
            </a:p>
          </p:txBody>
        </p:sp>
        <p:sp>
          <p:nvSpPr>
            <p:cNvPr id="67" name="rc66"/>
            <p:cNvSpPr/>
            <p:nvPr/>
          </p:nvSpPr>
          <p:spPr>
            <a:xfrm>
              <a:off x="9682286" y="4388768"/>
              <a:ext cx="247152" cy="623848"/>
            </a:xfrm>
            <a:prstGeom prst="rect">
              <a:avLst/>
            </a:prstGeom>
            <a:solidFill>
              <a:schemeClr val="accent6">
                <a:lumMod val="60000"/>
                <a:lumOff val="40000"/>
              </a:schemeClr>
            </a:solidFill>
          </p:spPr>
          <p:txBody>
            <a:bodyPr/>
            <a:lstStyle/>
            <a:p>
              <a:endParaRPr/>
            </a:p>
          </p:txBody>
        </p:sp>
        <p:sp>
          <p:nvSpPr>
            <p:cNvPr id="68" name="rc67"/>
            <p:cNvSpPr/>
            <p:nvPr/>
          </p:nvSpPr>
          <p:spPr>
            <a:xfrm>
              <a:off x="9956901" y="5012617"/>
              <a:ext cx="247152" cy="132009"/>
            </a:xfrm>
            <a:prstGeom prst="rect">
              <a:avLst/>
            </a:prstGeom>
            <a:solidFill>
              <a:schemeClr val="accent1">
                <a:lumMod val="60000"/>
                <a:lumOff val="40000"/>
              </a:schemeClr>
            </a:solidFill>
          </p:spPr>
          <p:txBody>
            <a:bodyPr/>
            <a:lstStyle/>
            <a:p>
              <a:endParaRPr/>
            </a:p>
          </p:txBody>
        </p:sp>
        <p:sp>
          <p:nvSpPr>
            <p:cNvPr id="69" name="rc68"/>
            <p:cNvSpPr/>
            <p:nvPr/>
          </p:nvSpPr>
          <p:spPr>
            <a:xfrm>
              <a:off x="9956901" y="4371734"/>
              <a:ext cx="247152" cy="640882"/>
            </a:xfrm>
            <a:prstGeom prst="rect">
              <a:avLst/>
            </a:prstGeom>
            <a:solidFill>
              <a:schemeClr val="accent6">
                <a:lumMod val="60000"/>
                <a:lumOff val="40000"/>
              </a:schemeClr>
            </a:solidFill>
          </p:spPr>
          <p:txBody>
            <a:bodyPr/>
            <a:lstStyle/>
            <a:p>
              <a:endParaRPr/>
            </a:p>
          </p:txBody>
        </p:sp>
        <p:sp>
          <p:nvSpPr>
            <p:cNvPr id="70" name="rc69"/>
            <p:cNvSpPr/>
            <p:nvPr/>
          </p:nvSpPr>
          <p:spPr>
            <a:xfrm>
              <a:off x="10231515" y="5012617"/>
              <a:ext cx="247152" cy="170334"/>
            </a:xfrm>
            <a:prstGeom prst="rect">
              <a:avLst/>
            </a:prstGeom>
            <a:solidFill>
              <a:schemeClr val="accent1">
                <a:lumMod val="60000"/>
                <a:lumOff val="40000"/>
              </a:schemeClr>
            </a:solidFill>
          </p:spPr>
          <p:txBody>
            <a:bodyPr/>
            <a:lstStyle/>
            <a:p>
              <a:endParaRPr/>
            </a:p>
          </p:txBody>
        </p:sp>
        <p:sp>
          <p:nvSpPr>
            <p:cNvPr id="71" name="rc70"/>
            <p:cNvSpPr/>
            <p:nvPr/>
          </p:nvSpPr>
          <p:spPr>
            <a:xfrm>
              <a:off x="10231515" y="4350442"/>
              <a:ext cx="247152" cy="662174"/>
            </a:xfrm>
            <a:prstGeom prst="rect">
              <a:avLst/>
            </a:prstGeom>
            <a:solidFill>
              <a:schemeClr val="accent6">
                <a:lumMod val="60000"/>
                <a:lumOff val="40000"/>
              </a:schemeClr>
            </a:solidFill>
          </p:spPr>
          <p:txBody>
            <a:bodyPr/>
            <a:lstStyle/>
            <a:p>
              <a:endParaRPr/>
            </a:p>
          </p:txBody>
        </p:sp>
        <p:sp>
          <p:nvSpPr>
            <p:cNvPr id="72" name="pl71"/>
            <p:cNvSpPr/>
            <p:nvPr/>
          </p:nvSpPr>
          <p:spPr>
            <a:xfrm>
              <a:off x="2111394" y="2570450"/>
              <a:ext cx="8243697" cy="1950326"/>
            </a:xfrm>
            <a:custGeom>
              <a:avLst/>
              <a:gdLst/>
              <a:ahLst/>
              <a:cxnLst/>
              <a:rect l="0" t="0" r="0" b="0"/>
              <a:pathLst>
                <a:path w="8243697" h="1950326">
                  <a:moveTo>
                    <a:pt x="0" y="0"/>
                  </a:moveTo>
                  <a:lnTo>
                    <a:pt x="274614" y="59616"/>
                  </a:lnTo>
                  <a:lnTo>
                    <a:pt x="549228" y="596169"/>
                  </a:lnTo>
                  <a:lnTo>
                    <a:pt x="823843" y="1192339"/>
                  </a:lnTo>
                  <a:lnTo>
                    <a:pt x="1099209" y="749470"/>
                  </a:lnTo>
                  <a:lnTo>
                    <a:pt x="1373824" y="828250"/>
                  </a:lnTo>
                  <a:lnTo>
                    <a:pt x="1648438" y="945354"/>
                  </a:lnTo>
                  <a:lnTo>
                    <a:pt x="1923052" y="1013488"/>
                  </a:lnTo>
                  <a:lnTo>
                    <a:pt x="2198419" y="956000"/>
                  </a:lnTo>
                  <a:lnTo>
                    <a:pt x="2473033" y="387510"/>
                  </a:lnTo>
                  <a:lnTo>
                    <a:pt x="2747648" y="557844"/>
                  </a:lnTo>
                  <a:lnTo>
                    <a:pt x="3022262" y="987938"/>
                  </a:lnTo>
                  <a:lnTo>
                    <a:pt x="3297629" y="956000"/>
                  </a:lnTo>
                  <a:lnTo>
                    <a:pt x="3572243" y="1290281"/>
                  </a:lnTo>
                  <a:lnTo>
                    <a:pt x="3846857" y="1503199"/>
                  </a:lnTo>
                  <a:lnTo>
                    <a:pt x="4121472" y="1665016"/>
                  </a:lnTo>
                  <a:lnTo>
                    <a:pt x="4396839" y="1390352"/>
                  </a:lnTo>
                  <a:lnTo>
                    <a:pt x="4671453" y="430093"/>
                  </a:lnTo>
                  <a:lnTo>
                    <a:pt x="4946067" y="53229"/>
                  </a:lnTo>
                  <a:lnTo>
                    <a:pt x="5220682" y="457773"/>
                  </a:lnTo>
                  <a:lnTo>
                    <a:pt x="5496048" y="1939680"/>
                  </a:lnTo>
                  <a:lnTo>
                    <a:pt x="5770663" y="1865159"/>
                  </a:lnTo>
                  <a:lnTo>
                    <a:pt x="6045277" y="1863030"/>
                  </a:lnTo>
                  <a:lnTo>
                    <a:pt x="6319891" y="1833221"/>
                  </a:lnTo>
                  <a:lnTo>
                    <a:pt x="6595258" y="1811929"/>
                  </a:lnTo>
                  <a:lnTo>
                    <a:pt x="6869872" y="1790638"/>
                  </a:lnTo>
                  <a:lnTo>
                    <a:pt x="7144487" y="1835350"/>
                  </a:lnTo>
                  <a:lnTo>
                    <a:pt x="7419101" y="1880063"/>
                  </a:lnTo>
                  <a:lnTo>
                    <a:pt x="7694468" y="1912001"/>
                  </a:lnTo>
                  <a:lnTo>
                    <a:pt x="7969082" y="1935422"/>
                  </a:lnTo>
                  <a:lnTo>
                    <a:pt x="8243697" y="1950326"/>
                  </a:lnTo>
                </a:path>
              </a:pathLst>
            </a:custGeom>
            <a:ln w="32521" cap="flat">
              <a:solidFill>
                <a:srgbClr val="000000">
                  <a:alpha val="100000"/>
                </a:srgbClr>
              </a:solidFill>
              <a:prstDash val="solid"/>
              <a:round/>
            </a:ln>
          </p:spPr>
          <p:txBody>
            <a:bodyPr/>
            <a:lstStyle/>
            <a:p>
              <a:endParaRPr/>
            </a:p>
          </p:txBody>
        </p:sp>
        <p:sp>
          <p:nvSpPr>
            <p:cNvPr id="73" name="tx72"/>
            <p:cNvSpPr/>
            <p:nvPr/>
          </p:nvSpPr>
          <p:spPr>
            <a:xfrm>
              <a:off x="1288789" y="4955764"/>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0.0</a:t>
              </a:r>
            </a:p>
          </p:txBody>
        </p:sp>
        <p:sp>
          <p:nvSpPr>
            <p:cNvPr id="74" name="tx73"/>
            <p:cNvSpPr/>
            <p:nvPr/>
          </p:nvSpPr>
          <p:spPr>
            <a:xfrm>
              <a:off x="1288789" y="3891176"/>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0.5</a:t>
              </a:r>
            </a:p>
          </p:txBody>
        </p:sp>
        <p:sp>
          <p:nvSpPr>
            <p:cNvPr id="75" name="tx74"/>
            <p:cNvSpPr/>
            <p:nvPr/>
          </p:nvSpPr>
          <p:spPr>
            <a:xfrm>
              <a:off x="1288789" y="2826587"/>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1.0</a:t>
              </a:r>
            </a:p>
          </p:txBody>
        </p:sp>
        <p:sp>
          <p:nvSpPr>
            <p:cNvPr id="76" name="tx75"/>
            <p:cNvSpPr/>
            <p:nvPr/>
          </p:nvSpPr>
          <p:spPr>
            <a:xfrm>
              <a:off x="1288789" y="1761998"/>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1.5</a:t>
              </a:r>
            </a:p>
          </p:txBody>
        </p:sp>
        <p:sp>
          <p:nvSpPr>
            <p:cNvPr id="77" name="pl76"/>
            <p:cNvSpPr/>
            <p:nvPr/>
          </p:nvSpPr>
          <p:spPr>
            <a:xfrm>
              <a:off x="1563276" y="5544911"/>
              <a:ext cx="9339934" cy="0"/>
            </a:xfrm>
            <a:custGeom>
              <a:avLst/>
              <a:gdLst/>
              <a:ahLst/>
              <a:cxnLst/>
              <a:rect l="0" t="0" r="0" b="0"/>
              <a:pathLst>
                <a:path w="9339934">
                  <a:moveTo>
                    <a:pt x="0" y="0"/>
                  </a:moveTo>
                  <a:lnTo>
                    <a:pt x="9339934" y="0"/>
                  </a:lnTo>
                </a:path>
              </a:pathLst>
            </a:custGeom>
            <a:ln w="13550" cap="flat">
              <a:solidFill>
                <a:srgbClr val="000000">
                  <a:alpha val="100000"/>
                </a:srgbClr>
              </a:solidFill>
              <a:prstDash val="solid"/>
              <a:round/>
            </a:ln>
          </p:spPr>
          <p:txBody>
            <a:bodyPr/>
            <a:lstStyle/>
            <a:p>
              <a:endParaRPr/>
            </a:p>
          </p:txBody>
        </p:sp>
        <p:sp>
          <p:nvSpPr>
            <p:cNvPr id="78" name="pl77"/>
            <p:cNvSpPr/>
            <p:nvPr/>
          </p:nvSpPr>
          <p:spPr>
            <a:xfrm>
              <a:off x="2111394"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79" name="pl78"/>
            <p:cNvSpPr/>
            <p:nvPr/>
          </p:nvSpPr>
          <p:spPr>
            <a:xfrm>
              <a:off x="3485219"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80" name="pl79"/>
            <p:cNvSpPr/>
            <p:nvPr/>
          </p:nvSpPr>
          <p:spPr>
            <a:xfrm>
              <a:off x="485904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81" name="pl80"/>
            <p:cNvSpPr/>
            <p:nvPr/>
          </p:nvSpPr>
          <p:spPr>
            <a:xfrm>
              <a:off x="6232867"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82" name="pl81"/>
            <p:cNvSpPr/>
            <p:nvPr/>
          </p:nvSpPr>
          <p:spPr>
            <a:xfrm>
              <a:off x="760744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83" name="pl82"/>
            <p:cNvSpPr/>
            <p:nvPr/>
          </p:nvSpPr>
          <p:spPr>
            <a:xfrm>
              <a:off x="8981267"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84" name="pl83"/>
            <p:cNvSpPr/>
            <p:nvPr/>
          </p:nvSpPr>
          <p:spPr>
            <a:xfrm>
              <a:off x="10355092"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85" name="tx84"/>
            <p:cNvSpPr/>
            <p:nvPr/>
          </p:nvSpPr>
          <p:spPr>
            <a:xfrm>
              <a:off x="1941879"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2005</a:t>
              </a:r>
            </a:p>
          </p:txBody>
        </p:sp>
        <p:sp>
          <p:nvSpPr>
            <p:cNvPr id="86" name="tx85"/>
            <p:cNvSpPr/>
            <p:nvPr/>
          </p:nvSpPr>
          <p:spPr>
            <a:xfrm>
              <a:off x="3315703"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2010</a:t>
              </a:r>
            </a:p>
          </p:txBody>
        </p:sp>
        <p:sp>
          <p:nvSpPr>
            <p:cNvPr id="87" name="tx86"/>
            <p:cNvSpPr/>
            <p:nvPr/>
          </p:nvSpPr>
          <p:spPr>
            <a:xfrm>
              <a:off x="4689527"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2015</a:t>
              </a:r>
            </a:p>
          </p:txBody>
        </p:sp>
        <p:sp>
          <p:nvSpPr>
            <p:cNvPr id="88" name="tx87"/>
            <p:cNvSpPr/>
            <p:nvPr/>
          </p:nvSpPr>
          <p:spPr>
            <a:xfrm>
              <a:off x="6063352"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89" name="tx88"/>
            <p:cNvSpPr/>
            <p:nvPr/>
          </p:nvSpPr>
          <p:spPr>
            <a:xfrm>
              <a:off x="7437928"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90" name="tx89"/>
            <p:cNvSpPr/>
            <p:nvPr/>
          </p:nvSpPr>
          <p:spPr>
            <a:xfrm>
              <a:off x="8811752"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2030</a:t>
              </a:r>
            </a:p>
          </p:txBody>
        </p:sp>
        <p:sp>
          <p:nvSpPr>
            <p:cNvPr id="91" name="tx90"/>
            <p:cNvSpPr/>
            <p:nvPr/>
          </p:nvSpPr>
          <p:spPr>
            <a:xfrm>
              <a:off x="10185576"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2035</a:t>
              </a:r>
            </a:p>
          </p:txBody>
        </p:sp>
        <p:sp>
          <p:nvSpPr>
            <p:cNvPr id="92" name="tx91"/>
            <p:cNvSpPr/>
            <p:nvPr/>
          </p:nvSpPr>
          <p:spPr>
            <a:xfrm>
              <a:off x="1555007" y="1432901"/>
              <a:ext cx="559519"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(Percent</a:t>
              </a:r>
              <a:r>
                <a:rPr lang="en-US" sz="1200" dirty="0">
                  <a:solidFill>
                    <a:srgbClr val="6C8F98">
                      <a:alpha val="100000"/>
                    </a:srgbClr>
                  </a:solidFill>
                  <a:latin typeface="Roboto Condensed"/>
                  <a:cs typeface="Roboto Condensed"/>
                </a:rPr>
                <a:t> annual </a:t>
              </a:r>
              <a:r>
                <a:rPr sz="1200" dirty="0">
                  <a:solidFill>
                    <a:srgbClr val="6C8F98">
                      <a:alpha val="100000"/>
                    </a:srgbClr>
                  </a:solidFill>
                  <a:latin typeface="Roboto Condensed"/>
                  <a:cs typeface="Roboto Condensed"/>
                </a:rPr>
                <a:t>)</a:t>
              </a:r>
            </a:p>
          </p:txBody>
        </p:sp>
        <p:sp>
          <p:nvSpPr>
            <p:cNvPr id="93" name="tx92"/>
            <p:cNvSpPr/>
            <p:nvPr/>
          </p:nvSpPr>
          <p:spPr>
            <a:xfrm>
              <a:off x="1288789" y="1237137"/>
              <a:ext cx="3915574" cy="178779"/>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dirty="0">
                  <a:solidFill>
                    <a:srgbClr val="000000">
                      <a:alpha val="100000"/>
                    </a:srgbClr>
                  </a:solidFill>
                  <a:latin typeface="Roboto"/>
                  <a:cs typeface="Roboto"/>
                </a:rPr>
                <a:t>Population growth and contributing factors</a:t>
              </a:r>
            </a:p>
          </p:txBody>
        </p:sp>
        <p:sp>
          <p:nvSpPr>
            <p:cNvPr id="94" name="tx93"/>
            <p:cNvSpPr/>
            <p:nvPr/>
          </p:nvSpPr>
          <p:spPr>
            <a:xfrm>
              <a:off x="1288789" y="5939980"/>
              <a:ext cx="2145729" cy="14830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Congressional Budget Office</a:t>
              </a:r>
            </a:p>
          </p:txBody>
        </p:sp>
      </p:grpSp>
      <p:sp>
        <p:nvSpPr>
          <p:cNvPr id="95" name="TextBox 75">
            <a:extLst>
              <a:ext uri="{FF2B5EF4-FFF2-40B4-BE49-F238E27FC236}">
                <a16:creationId xmlns:a16="http://schemas.microsoft.com/office/drawing/2014/main" id="{5FF18602-2127-95D3-F6CD-B16A6730994E}"/>
              </a:ext>
            </a:extLst>
          </p:cNvPr>
          <p:cNvSpPr txBox="1"/>
          <p:nvPr/>
        </p:nvSpPr>
        <p:spPr>
          <a:xfrm>
            <a:off x="3205296" y="2379150"/>
            <a:ext cx="1143513" cy="461665"/>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Net immigration</a:t>
            </a:r>
          </a:p>
        </p:txBody>
      </p:sp>
      <p:sp>
        <p:nvSpPr>
          <p:cNvPr id="96" name="TextBox 76">
            <a:extLst>
              <a:ext uri="{FF2B5EF4-FFF2-40B4-BE49-F238E27FC236}">
                <a16:creationId xmlns:a16="http://schemas.microsoft.com/office/drawing/2014/main" id="{8DF09084-868F-BD5A-CA01-1439DCD2C8E9}"/>
              </a:ext>
            </a:extLst>
          </p:cNvPr>
          <p:cNvSpPr txBox="1"/>
          <p:nvPr/>
        </p:nvSpPr>
        <p:spPr>
          <a:xfrm>
            <a:off x="1121560" y="4368035"/>
            <a:ext cx="1143513" cy="646331"/>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Births</a:t>
            </a:r>
          </a:p>
          <a:p>
            <a:pPr algn="ctr"/>
            <a:r>
              <a:rPr lang="en-US" sz="1200" b="1" dirty="0">
                <a:solidFill>
                  <a:srgbClr val="374C9B"/>
                </a:solidFill>
                <a:latin typeface="Roboto" panose="02000000000000000000" pitchFamily="2" charset="0"/>
                <a:ea typeface="Roboto" panose="02000000000000000000" pitchFamily="2" charset="0"/>
                <a:cs typeface="Roboto Condensed"/>
              </a:rPr>
              <a:t>minus</a:t>
            </a:r>
          </a:p>
          <a:p>
            <a:pPr algn="ctr"/>
            <a:r>
              <a:rPr lang="en-US" sz="1200" b="1" dirty="0">
                <a:solidFill>
                  <a:srgbClr val="374C9B"/>
                </a:solidFill>
                <a:latin typeface="Roboto" panose="02000000000000000000" pitchFamily="2" charset="0"/>
                <a:ea typeface="Roboto" panose="02000000000000000000" pitchFamily="2" charset="0"/>
                <a:cs typeface="Roboto Condensed"/>
              </a:rPr>
              <a:t>deaths</a:t>
            </a:r>
          </a:p>
        </p:txBody>
      </p:sp>
      <p:sp>
        <p:nvSpPr>
          <p:cNvPr id="97" name="TextBox 76">
            <a:extLst>
              <a:ext uri="{FF2B5EF4-FFF2-40B4-BE49-F238E27FC236}">
                <a16:creationId xmlns:a16="http://schemas.microsoft.com/office/drawing/2014/main" id="{F907CD9F-16AE-2E1B-AD93-F5773E5DB830}"/>
              </a:ext>
            </a:extLst>
          </p:cNvPr>
          <p:cNvSpPr txBox="1"/>
          <p:nvPr/>
        </p:nvSpPr>
        <p:spPr>
          <a:xfrm>
            <a:off x="1398363" y="2332984"/>
            <a:ext cx="1143513" cy="276999"/>
          </a:xfrm>
          <a:prstGeom prst="rect">
            <a:avLst/>
          </a:prstGeom>
          <a:noFill/>
        </p:spPr>
        <p:txBody>
          <a:bodyPr wrap="square" rtlCol="0">
            <a:spAutoFit/>
          </a:bodyPr>
          <a:lstStyle/>
          <a:p>
            <a:pPr algn="ctr"/>
            <a:r>
              <a:rPr lang="en-US" sz="1200" b="1" dirty="0">
                <a:latin typeface="Roboto" panose="02000000000000000000" pitchFamily="2" charset="0"/>
                <a:ea typeface="Roboto" panose="02000000000000000000" pitchFamily="2" charset="0"/>
                <a:cs typeface="Roboto Condensed"/>
              </a:rPr>
              <a:t>Total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rPr dirty="0"/>
              <a:t>Productivity</a:t>
            </a:r>
            <a:r>
              <a:rPr lang="en-US" dirty="0"/>
              <a:t> looking good</a:t>
            </a:r>
            <a:endParaRPr dirty="0"/>
          </a:p>
        </p:txBody>
      </p:sp>
      <p:grpSp>
        <p:nvGrpSpPr>
          <p:cNvPr id="3" name="Chart Placeholder 9"/>
          <p:cNvGrpSpPr/>
          <p:nvPr/>
        </p:nvGrpSpPr>
        <p:grpSpPr>
          <a:xfrm>
            <a:off x="1219200" y="1209963"/>
            <a:ext cx="9907946" cy="4980432"/>
            <a:chOff x="1219200" y="1209963"/>
            <a:chExt cx="9907946"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2"/>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605692" y="5380319"/>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605692" y="4489952"/>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605692" y="3599585"/>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605692" y="2709218"/>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605692" y="1818850"/>
              <a:ext cx="9297518" cy="0"/>
            </a:xfrm>
            <a:custGeom>
              <a:avLst/>
              <a:gdLst/>
              <a:ahLst/>
              <a:cxnLst/>
              <a:rect l="0" t="0" r="0" b="0"/>
              <a:pathLst>
                <a:path w="9297518">
                  <a:moveTo>
                    <a:pt x="0" y="0"/>
                  </a:moveTo>
                  <a:lnTo>
                    <a:pt x="9297518" y="0"/>
                  </a:lnTo>
                  <a:lnTo>
                    <a:pt x="9297518" y="0"/>
                  </a:lnTo>
                </a:path>
              </a:pathLst>
            </a:custGeom>
            <a:ln w="6775" cap="flat">
              <a:solidFill>
                <a:srgbClr val="000000">
                  <a:alpha val="100000"/>
                </a:srgbClr>
              </a:solidFill>
              <a:prstDash val="solid"/>
              <a:round/>
            </a:ln>
          </p:spPr>
          <p:txBody>
            <a:bodyPr/>
            <a:lstStyle/>
            <a:p>
              <a:endParaRPr/>
            </a:p>
          </p:txBody>
        </p:sp>
        <p:sp>
          <p:nvSpPr>
            <p:cNvPr id="11" name="rc10"/>
            <p:cNvSpPr/>
            <p:nvPr/>
          </p:nvSpPr>
          <p:spPr>
            <a:xfrm>
              <a:off x="2798882" y="1818850"/>
              <a:ext cx="657573" cy="3561468"/>
            </a:xfrm>
            <a:prstGeom prst="rect">
              <a:avLst/>
            </a:prstGeom>
            <a:solidFill>
              <a:srgbClr val="A9A9A9">
                <a:alpha val="50196"/>
              </a:srgbClr>
            </a:solidFill>
          </p:spPr>
          <p:txBody>
            <a:bodyPr/>
            <a:lstStyle/>
            <a:p>
              <a:endParaRPr/>
            </a:p>
          </p:txBody>
        </p:sp>
        <p:sp>
          <p:nvSpPr>
            <p:cNvPr id="12" name="rc11"/>
            <p:cNvSpPr/>
            <p:nvPr/>
          </p:nvSpPr>
          <p:spPr>
            <a:xfrm>
              <a:off x="8140017" y="1818850"/>
              <a:ext cx="73330" cy="3561468"/>
            </a:xfrm>
            <a:prstGeom prst="rect">
              <a:avLst/>
            </a:prstGeom>
            <a:solidFill>
              <a:srgbClr val="A9A9A9">
                <a:alpha val="50196"/>
              </a:srgbClr>
            </a:solidFill>
          </p:spPr>
          <p:txBody>
            <a:bodyPr/>
            <a:lstStyle/>
            <a:p>
              <a:endParaRPr/>
            </a:p>
          </p:txBody>
        </p:sp>
        <p:sp>
          <p:nvSpPr>
            <p:cNvPr id="13" name="pl12"/>
            <p:cNvSpPr/>
            <p:nvPr/>
          </p:nvSpPr>
          <p:spPr>
            <a:xfrm>
              <a:off x="2028306" y="2135109"/>
              <a:ext cx="8452289" cy="2770377"/>
            </a:xfrm>
            <a:custGeom>
              <a:avLst/>
              <a:gdLst/>
              <a:ahLst/>
              <a:cxnLst/>
              <a:rect l="0" t="0" r="0" b="0"/>
              <a:pathLst>
                <a:path w="8452289" h="2770377">
                  <a:moveTo>
                    <a:pt x="0" y="2743666"/>
                  </a:moveTo>
                  <a:lnTo>
                    <a:pt x="109395" y="2748652"/>
                  </a:lnTo>
                  <a:lnTo>
                    <a:pt x="219992" y="2770377"/>
                  </a:lnTo>
                  <a:lnTo>
                    <a:pt x="330590" y="2729776"/>
                  </a:lnTo>
                  <a:lnTo>
                    <a:pt x="438783" y="2702887"/>
                  </a:lnTo>
                  <a:lnTo>
                    <a:pt x="548178" y="2671813"/>
                  </a:lnTo>
                  <a:lnTo>
                    <a:pt x="658776" y="2606104"/>
                  </a:lnTo>
                  <a:lnTo>
                    <a:pt x="769373" y="2554908"/>
                  </a:lnTo>
                  <a:lnTo>
                    <a:pt x="878768" y="2601029"/>
                  </a:lnTo>
                  <a:lnTo>
                    <a:pt x="988164" y="2514307"/>
                  </a:lnTo>
                  <a:lnTo>
                    <a:pt x="1098761" y="2500952"/>
                  </a:lnTo>
                  <a:lnTo>
                    <a:pt x="1209359" y="2535943"/>
                  </a:lnTo>
                  <a:lnTo>
                    <a:pt x="1317552" y="2442811"/>
                  </a:lnTo>
                  <a:lnTo>
                    <a:pt x="1426947" y="2266607"/>
                  </a:lnTo>
                  <a:lnTo>
                    <a:pt x="1537544" y="2127532"/>
                  </a:lnTo>
                  <a:lnTo>
                    <a:pt x="1648142" y="2018907"/>
                  </a:lnTo>
                  <a:lnTo>
                    <a:pt x="1756335" y="2015969"/>
                  </a:lnTo>
                  <a:lnTo>
                    <a:pt x="1865730" y="1989970"/>
                  </a:lnTo>
                  <a:lnTo>
                    <a:pt x="1976328" y="1925507"/>
                  </a:lnTo>
                  <a:lnTo>
                    <a:pt x="2086925" y="1907255"/>
                  </a:lnTo>
                  <a:lnTo>
                    <a:pt x="2195118" y="1966375"/>
                  </a:lnTo>
                  <a:lnTo>
                    <a:pt x="2304514" y="1967622"/>
                  </a:lnTo>
                  <a:lnTo>
                    <a:pt x="2415111" y="1988456"/>
                  </a:lnTo>
                  <a:lnTo>
                    <a:pt x="2525709" y="1941000"/>
                  </a:lnTo>
                  <a:lnTo>
                    <a:pt x="2635104" y="1906988"/>
                  </a:lnTo>
                  <a:lnTo>
                    <a:pt x="2744499" y="1866476"/>
                  </a:lnTo>
                  <a:lnTo>
                    <a:pt x="2855097" y="1893365"/>
                  </a:lnTo>
                  <a:lnTo>
                    <a:pt x="2965694" y="1921412"/>
                  </a:lnTo>
                  <a:lnTo>
                    <a:pt x="3073887" y="1859887"/>
                  </a:lnTo>
                  <a:lnTo>
                    <a:pt x="3183283" y="1868613"/>
                  </a:lnTo>
                  <a:lnTo>
                    <a:pt x="3293880" y="1811095"/>
                  </a:lnTo>
                  <a:lnTo>
                    <a:pt x="3404478" y="1735859"/>
                  </a:lnTo>
                  <a:lnTo>
                    <a:pt x="3512671" y="1806643"/>
                  </a:lnTo>
                  <a:lnTo>
                    <a:pt x="3622066" y="1754824"/>
                  </a:lnTo>
                  <a:lnTo>
                    <a:pt x="3732663" y="1696683"/>
                  </a:lnTo>
                  <a:lnTo>
                    <a:pt x="3843261" y="1731051"/>
                  </a:lnTo>
                  <a:lnTo>
                    <a:pt x="3951454" y="1679321"/>
                  </a:lnTo>
                  <a:lnTo>
                    <a:pt x="4060849" y="1630796"/>
                  </a:lnTo>
                  <a:lnTo>
                    <a:pt x="4171447" y="1607824"/>
                  </a:lnTo>
                  <a:lnTo>
                    <a:pt x="4282044" y="1660890"/>
                  </a:lnTo>
                  <a:lnTo>
                    <a:pt x="4391440" y="1624385"/>
                  </a:lnTo>
                  <a:lnTo>
                    <a:pt x="4500835" y="1625098"/>
                  </a:lnTo>
                  <a:lnTo>
                    <a:pt x="4611432" y="1592332"/>
                  </a:lnTo>
                  <a:lnTo>
                    <a:pt x="4722030" y="1517897"/>
                  </a:lnTo>
                  <a:lnTo>
                    <a:pt x="4830223" y="1510953"/>
                  </a:lnTo>
                  <a:lnTo>
                    <a:pt x="4939618" y="1510953"/>
                  </a:lnTo>
                  <a:lnTo>
                    <a:pt x="5050216" y="1439011"/>
                  </a:lnTo>
                  <a:lnTo>
                    <a:pt x="5160813" y="1375884"/>
                  </a:lnTo>
                  <a:lnTo>
                    <a:pt x="5269006" y="1336619"/>
                  </a:lnTo>
                  <a:lnTo>
                    <a:pt x="5378402" y="1327181"/>
                  </a:lnTo>
                  <a:lnTo>
                    <a:pt x="5488999" y="1311510"/>
                  </a:lnTo>
                  <a:lnTo>
                    <a:pt x="5599597" y="1321304"/>
                  </a:lnTo>
                  <a:lnTo>
                    <a:pt x="5707790" y="1250609"/>
                  </a:lnTo>
                  <a:lnTo>
                    <a:pt x="5817185" y="1193359"/>
                  </a:lnTo>
                  <a:lnTo>
                    <a:pt x="5927782" y="1097644"/>
                  </a:lnTo>
                  <a:lnTo>
                    <a:pt x="6038380" y="1013148"/>
                  </a:lnTo>
                  <a:lnTo>
                    <a:pt x="6147775" y="1059269"/>
                  </a:lnTo>
                  <a:lnTo>
                    <a:pt x="6257170" y="620140"/>
                  </a:lnTo>
                  <a:lnTo>
                    <a:pt x="6367768" y="442779"/>
                  </a:lnTo>
                  <a:lnTo>
                    <a:pt x="6478365" y="531460"/>
                  </a:lnTo>
                  <a:lnTo>
                    <a:pt x="6586559" y="456580"/>
                  </a:lnTo>
                  <a:lnTo>
                    <a:pt x="6695954" y="445806"/>
                  </a:lnTo>
                  <a:lnTo>
                    <a:pt x="6806551" y="492194"/>
                  </a:lnTo>
                  <a:lnTo>
                    <a:pt x="6917149" y="415979"/>
                  </a:lnTo>
                  <a:lnTo>
                    <a:pt x="7025342" y="550068"/>
                  </a:lnTo>
                  <a:lnTo>
                    <a:pt x="7134737" y="626195"/>
                  </a:lnTo>
                  <a:lnTo>
                    <a:pt x="7245335" y="623702"/>
                  </a:lnTo>
                  <a:lnTo>
                    <a:pt x="7355932" y="552650"/>
                  </a:lnTo>
                  <a:lnTo>
                    <a:pt x="7464125" y="535555"/>
                  </a:lnTo>
                  <a:lnTo>
                    <a:pt x="7573521" y="456580"/>
                  </a:lnTo>
                  <a:lnTo>
                    <a:pt x="7684118" y="342168"/>
                  </a:lnTo>
                  <a:lnTo>
                    <a:pt x="7794715" y="253576"/>
                  </a:lnTo>
                  <a:lnTo>
                    <a:pt x="7904111" y="210660"/>
                  </a:lnTo>
                  <a:lnTo>
                    <a:pt x="8013506" y="153677"/>
                  </a:lnTo>
                  <a:lnTo>
                    <a:pt x="8124104" y="94022"/>
                  </a:lnTo>
                  <a:lnTo>
                    <a:pt x="8234701" y="38820"/>
                  </a:lnTo>
                  <a:lnTo>
                    <a:pt x="8342894" y="91173"/>
                  </a:lnTo>
                  <a:lnTo>
                    <a:pt x="8452289" y="0"/>
                  </a:lnTo>
                </a:path>
              </a:pathLst>
            </a:custGeom>
            <a:ln w="27101" cap="flat">
              <a:solidFill>
                <a:srgbClr val="374C9B">
                  <a:alpha val="100000"/>
                </a:srgbClr>
              </a:solidFill>
              <a:prstDash val="solid"/>
              <a:round/>
            </a:ln>
          </p:spPr>
          <p:txBody>
            <a:bodyPr/>
            <a:lstStyle/>
            <a:p>
              <a:endParaRPr/>
            </a:p>
          </p:txBody>
        </p:sp>
        <p:sp>
          <p:nvSpPr>
            <p:cNvPr id="14" name="tx13"/>
            <p:cNvSpPr/>
            <p:nvPr/>
          </p:nvSpPr>
          <p:spPr>
            <a:xfrm>
              <a:off x="10542475" y="1949312"/>
              <a:ext cx="584671" cy="119508"/>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2025:Q2</a:t>
              </a:r>
            </a:p>
          </p:txBody>
        </p:sp>
        <p:sp>
          <p:nvSpPr>
            <p:cNvPr id="15" name="pl14"/>
            <p:cNvSpPr/>
            <p:nvPr/>
          </p:nvSpPr>
          <p:spPr>
            <a:xfrm>
              <a:off x="2028305" y="2135109"/>
              <a:ext cx="9098841" cy="2969497"/>
            </a:xfrm>
            <a:custGeom>
              <a:avLst/>
              <a:gdLst/>
              <a:ahLst/>
              <a:cxnLst/>
              <a:rect l="0" t="0" r="0" b="0"/>
              <a:pathLst>
                <a:path w="5269006" h="1658664">
                  <a:moveTo>
                    <a:pt x="0" y="1658664"/>
                  </a:moveTo>
                  <a:lnTo>
                    <a:pt x="5269006" y="0"/>
                  </a:lnTo>
                </a:path>
              </a:pathLst>
            </a:custGeom>
            <a:ln w="27101" cap="flat">
              <a:solidFill>
                <a:srgbClr val="000000">
                  <a:alpha val="100000"/>
                </a:srgbClr>
              </a:solidFill>
              <a:prstDash val="dash"/>
              <a:round/>
            </a:ln>
          </p:spPr>
          <p:txBody>
            <a:bodyPr/>
            <a:lstStyle/>
            <a:p>
              <a:endParaRPr/>
            </a:p>
          </p:txBody>
        </p:sp>
        <p:sp>
          <p:nvSpPr>
            <p:cNvPr id="16" name="tx15"/>
            <p:cNvSpPr/>
            <p:nvPr/>
          </p:nvSpPr>
          <p:spPr>
            <a:xfrm>
              <a:off x="1373546" y="5323392"/>
              <a:ext cx="169515"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80</a:t>
              </a:r>
            </a:p>
          </p:txBody>
        </p:sp>
        <p:sp>
          <p:nvSpPr>
            <p:cNvPr id="17" name="tx16"/>
            <p:cNvSpPr/>
            <p:nvPr/>
          </p:nvSpPr>
          <p:spPr>
            <a:xfrm>
              <a:off x="1373546" y="4433025"/>
              <a:ext cx="169515"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90</a:t>
              </a:r>
            </a:p>
          </p:txBody>
        </p:sp>
        <p:sp>
          <p:nvSpPr>
            <p:cNvPr id="18" name="tx17"/>
            <p:cNvSpPr/>
            <p:nvPr/>
          </p:nvSpPr>
          <p:spPr>
            <a:xfrm>
              <a:off x="1288789" y="3542732"/>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100</a:t>
              </a:r>
            </a:p>
          </p:txBody>
        </p:sp>
        <p:sp>
          <p:nvSpPr>
            <p:cNvPr id="19" name="tx18"/>
            <p:cNvSpPr/>
            <p:nvPr/>
          </p:nvSpPr>
          <p:spPr>
            <a:xfrm>
              <a:off x="1288789" y="2652365"/>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110</a:t>
              </a:r>
            </a:p>
          </p:txBody>
        </p:sp>
        <p:sp>
          <p:nvSpPr>
            <p:cNvPr id="20" name="tx19"/>
            <p:cNvSpPr/>
            <p:nvPr/>
          </p:nvSpPr>
          <p:spPr>
            <a:xfrm>
              <a:off x="1288789" y="1761998"/>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120</a:t>
              </a:r>
            </a:p>
          </p:txBody>
        </p:sp>
        <p:sp>
          <p:nvSpPr>
            <p:cNvPr id="21" name="pl20"/>
            <p:cNvSpPr/>
            <p:nvPr/>
          </p:nvSpPr>
          <p:spPr>
            <a:xfrm>
              <a:off x="1605692" y="5380319"/>
              <a:ext cx="9297518" cy="0"/>
            </a:xfrm>
            <a:custGeom>
              <a:avLst/>
              <a:gdLst/>
              <a:ahLst/>
              <a:cxnLst/>
              <a:rect l="0" t="0" r="0" b="0"/>
              <a:pathLst>
                <a:path w="9297518">
                  <a:moveTo>
                    <a:pt x="0" y="0"/>
                  </a:moveTo>
                  <a:lnTo>
                    <a:pt x="9297518" y="0"/>
                  </a:lnTo>
                </a:path>
              </a:pathLst>
            </a:custGeom>
            <a:ln w="13550" cap="flat">
              <a:solidFill>
                <a:srgbClr val="000000">
                  <a:alpha val="100000"/>
                </a:srgbClr>
              </a:solidFill>
              <a:prstDash val="solid"/>
              <a:round/>
            </a:ln>
          </p:spPr>
          <p:txBody>
            <a:bodyPr/>
            <a:lstStyle/>
            <a:p>
              <a:endParaRPr/>
            </a:p>
          </p:txBody>
        </p:sp>
        <p:sp>
          <p:nvSpPr>
            <p:cNvPr id="22" name="pl21"/>
            <p:cNvSpPr/>
            <p:nvPr/>
          </p:nvSpPr>
          <p:spPr>
            <a:xfrm>
              <a:off x="2358896" y="5380319"/>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3" name="pl22"/>
            <p:cNvSpPr/>
            <p:nvPr/>
          </p:nvSpPr>
          <p:spPr>
            <a:xfrm>
              <a:off x="3676448" y="5380319"/>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4994001" y="5380319"/>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6310351" y="5380319"/>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7627903" y="5380319"/>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7" name="pl26"/>
            <p:cNvSpPr/>
            <p:nvPr/>
          </p:nvSpPr>
          <p:spPr>
            <a:xfrm>
              <a:off x="8945455" y="5380319"/>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8" name="pl27"/>
            <p:cNvSpPr/>
            <p:nvPr/>
          </p:nvSpPr>
          <p:spPr>
            <a:xfrm>
              <a:off x="10263007" y="5380319"/>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29" name="tx28"/>
            <p:cNvSpPr/>
            <p:nvPr/>
          </p:nvSpPr>
          <p:spPr>
            <a:xfrm>
              <a:off x="2189381" y="5475317"/>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2006</a:t>
              </a:r>
            </a:p>
          </p:txBody>
        </p:sp>
        <p:sp>
          <p:nvSpPr>
            <p:cNvPr id="30" name="tx29"/>
            <p:cNvSpPr/>
            <p:nvPr/>
          </p:nvSpPr>
          <p:spPr>
            <a:xfrm>
              <a:off x="3506933" y="5475243"/>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2009</a:t>
              </a:r>
            </a:p>
          </p:txBody>
        </p:sp>
        <p:sp>
          <p:nvSpPr>
            <p:cNvPr id="31" name="tx30"/>
            <p:cNvSpPr/>
            <p:nvPr/>
          </p:nvSpPr>
          <p:spPr>
            <a:xfrm>
              <a:off x="4824485" y="5475317"/>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2012</a:t>
              </a:r>
            </a:p>
          </p:txBody>
        </p:sp>
        <p:sp>
          <p:nvSpPr>
            <p:cNvPr id="32" name="tx31"/>
            <p:cNvSpPr/>
            <p:nvPr/>
          </p:nvSpPr>
          <p:spPr>
            <a:xfrm>
              <a:off x="6140836" y="5475317"/>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2015</a:t>
              </a:r>
            </a:p>
          </p:txBody>
        </p:sp>
        <p:sp>
          <p:nvSpPr>
            <p:cNvPr id="33" name="tx32"/>
            <p:cNvSpPr/>
            <p:nvPr/>
          </p:nvSpPr>
          <p:spPr>
            <a:xfrm>
              <a:off x="7458388" y="5475243"/>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34" name="tx33"/>
            <p:cNvSpPr/>
            <p:nvPr/>
          </p:nvSpPr>
          <p:spPr>
            <a:xfrm>
              <a:off x="8775940" y="5475317"/>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35" name="tx34"/>
            <p:cNvSpPr/>
            <p:nvPr/>
          </p:nvSpPr>
          <p:spPr>
            <a:xfrm>
              <a:off x="10093492" y="5475317"/>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36" name="tx35"/>
            <p:cNvSpPr/>
            <p:nvPr/>
          </p:nvSpPr>
          <p:spPr>
            <a:xfrm>
              <a:off x="1363380" y="1487240"/>
              <a:ext cx="1086891"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(Index, 2017=100)</a:t>
              </a:r>
            </a:p>
          </p:txBody>
        </p:sp>
        <p:sp>
          <p:nvSpPr>
            <p:cNvPr id="37" name="tx36"/>
            <p:cNvSpPr/>
            <p:nvPr/>
          </p:nvSpPr>
          <p:spPr>
            <a:xfrm>
              <a:off x="1288789" y="1239462"/>
              <a:ext cx="2614817"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Business sector productivity</a:t>
              </a:r>
            </a:p>
          </p:txBody>
        </p:sp>
        <p:sp>
          <p:nvSpPr>
            <p:cNvPr id="38" name="tx37"/>
            <p:cNvSpPr/>
            <p:nvPr/>
          </p:nvSpPr>
          <p:spPr>
            <a:xfrm>
              <a:off x="1288789" y="5789229"/>
              <a:ext cx="3118321" cy="13446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Note: Trend line calculated from 2007:Q4 to 2019:Q4.</a:t>
              </a:r>
            </a:p>
          </p:txBody>
        </p:sp>
        <p:sp>
          <p:nvSpPr>
            <p:cNvPr id="39" name="tx38"/>
            <p:cNvSpPr/>
            <p:nvPr/>
          </p:nvSpPr>
          <p:spPr>
            <a:xfrm>
              <a:off x="1288789" y="5941171"/>
              <a:ext cx="2375743"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BLS and BEA via Haver Analytics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7213" y="496093"/>
            <a:ext cx="10814304" cy="512064"/>
          </a:xfrm>
        </p:spPr>
        <p:txBody>
          <a:bodyPr/>
          <a:lstStyle/>
          <a:p>
            <a:r>
              <a:rPr dirty="0"/>
              <a:t>Consumer spending</a:t>
            </a:r>
            <a:r>
              <a:rPr lang="en-US" dirty="0"/>
              <a:t> rebound despite low sentiment</a:t>
            </a:r>
            <a:endParaRPr dirty="0"/>
          </a:p>
        </p:txBody>
      </p:sp>
      <p:grpSp>
        <p:nvGrpSpPr>
          <p:cNvPr id="3" name="Chart Placeholder 11"/>
          <p:cNvGrpSpPr/>
          <p:nvPr/>
        </p:nvGrpSpPr>
        <p:grpSpPr>
          <a:xfrm>
            <a:off x="1219200" y="1143000"/>
            <a:ext cx="4876800" cy="5303520"/>
            <a:chOff x="1219200" y="1143000"/>
            <a:chExt cx="4876800" cy="5303520"/>
          </a:xfrm>
        </p:grpSpPr>
        <p:sp>
          <p:nvSpPr>
            <p:cNvPr id="4" name="rc3"/>
            <p:cNvSpPr/>
            <p:nvPr/>
          </p:nvSpPr>
          <p:spPr>
            <a:xfrm>
              <a:off x="1219200" y="1143000"/>
              <a:ext cx="4876800" cy="530352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143000"/>
              <a:ext cx="4876800" cy="530352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436176" y="5801035"/>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436176" y="4991205"/>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436176" y="4181376"/>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436176" y="3371546"/>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436176" y="2561716"/>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436176" y="1751886"/>
              <a:ext cx="4590234" cy="0"/>
            </a:xfrm>
            <a:custGeom>
              <a:avLst/>
              <a:gdLst/>
              <a:ahLst/>
              <a:cxnLst/>
              <a:rect l="0" t="0" r="0" b="0"/>
              <a:pathLst>
                <a:path w="4590234">
                  <a:moveTo>
                    <a:pt x="0" y="0"/>
                  </a:moveTo>
                  <a:lnTo>
                    <a:pt x="4590234" y="0"/>
                  </a:lnTo>
                  <a:lnTo>
                    <a:pt x="4590234" y="0"/>
                  </a:lnTo>
                </a:path>
              </a:pathLst>
            </a:custGeom>
            <a:ln w="6775" cap="flat">
              <a:solidFill>
                <a:srgbClr val="000000">
                  <a:alpha val="100000"/>
                </a:srgbClr>
              </a:solidFill>
              <a:prstDash val="solid"/>
              <a:round/>
            </a:ln>
          </p:spPr>
          <p:txBody>
            <a:bodyPr/>
            <a:lstStyle/>
            <a:p>
              <a:endParaRPr/>
            </a:p>
          </p:txBody>
        </p:sp>
        <p:sp>
          <p:nvSpPr>
            <p:cNvPr id="12" name="pl11"/>
            <p:cNvSpPr/>
            <p:nvPr/>
          </p:nvSpPr>
          <p:spPr>
            <a:xfrm>
              <a:off x="1436176" y="5801035"/>
              <a:ext cx="4590234" cy="0"/>
            </a:xfrm>
            <a:custGeom>
              <a:avLst/>
              <a:gdLst/>
              <a:ahLst/>
              <a:cxnLst/>
              <a:rect l="0" t="0" r="0" b="0"/>
              <a:pathLst>
                <a:path w="4590234">
                  <a:moveTo>
                    <a:pt x="0" y="0"/>
                  </a:moveTo>
                  <a:lnTo>
                    <a:pt x="4590234" y="0"/>
                  </a:lnTo>
                  <a:lnTo>
                    <a:pt x="4590234" y="0"/>
                  </a:lnTo>
                </a:path>
              </a:pathLst>
            </a:custGeom>
            <a:ln w="27101" cap="flat">
              <a:solidFill>
                <a:srgbClr val="042336">
                  <a:alpha val="100000"/>
                </a:srgbClr>
              </a:solidFill>
              <a:prstDash val="solid"/>
              <a:round/>
            </a:ln>
          </p:spPr>
          <p:txBody>
            <a:bodyPr/>
            <a:lstStyle/>
            <a:p>
              <a:endParaRPr/>
            </a:p>
          </p:txBody>
        </p:sp>
        <p:sp>
          <p:nvSpPr>
            <p:cNvPr id="13" name="rc12"/>
            <p:cNvSpPr/>
            <p:nvPr/>
          </p:nvSpPr>
          <p:spPr>
            <a:xfrm>
              <a:off x="1606185" y="5477103"/>
              <a:ext cx="253510" cy="323931"/>
            </a:xfrm>
            <a:prstGeom prst="rect">
              <a:avLst/>
            </a:prstGeom>
            <a:solidFill>
              <a:srgbClr val="374C9B">
                <a:alpha val="100000"/>
              </a:srgbClr>
            </a:solidFill>
          </p:spPr>
          <p:txBody>
            <a:bodyPr/>
            <a:lstStyle/>
            <a:p>
              <a:endParaRPr/>
            </a:p>
          </p:txBody>
        </p:sp>
        <p:sp>
          <p:nvSpPr>
            <p:cNvPr id="14" name="rc13"/>
            <p:cNvSpPr/>
            <p:nvPr/>
          </p:nvSpPr>
          <p:spPr>
            <a:xfrm>
              <a:off x="1887864" y="3128597"/>
              <a:ext cx="253510" cy="2672438"/>
            </a:xfrm>
            <a:prstGeom prst="rect">
              <a:avLst/>
            </a:prstGeom>
            <a:solidFill>
              <a:srgbClr val="374C9B">
                <a:alpha val="100000"/>
              </a:srgbClr>
            </a:solidFill>
          </p:spPr>
          <p:txBody>
            <a:bodyPr/>
            <a:lstStyle/>
            <a:p>
              <a:endParaRPr/>
            </a:p>
          </p:txBody>
        </p:sp>
        <p:sp>
          <p:nvSpPr>
            <p:cNvPr id="15" name="rc14"/>
            <p:cNvSpPr/>
            <p:nvPr/>
          </p:nvSpPr>
          <p:spPr>
            <a:xfrm>
              <a:off x="2172672" y="4262359"/>
              <a:ext cx="253510" cy="1538676"/>
            </a:xfrm>
            <a:prstGeom prst="rect">
              <a:avLst/>
            </a:prstGeom>
            <a:solidFill>
              <a:srgbClr val="374C9B">
                <a:alpha val="100000"/>
              </a:srgbClr>
            </a:solidFill>
          </p:spPr>
          <p:txBody>
            <a:bodyPr/>
            <a:lstStyle/>
            <a:p>
              <a:endParaRPr/>
            </a:p>
          </p:txBody>
        </p:sp>
        <p:sp>
          <p:nvSpPr>
            <p:cNvPr id="16" name="rc15"/>
            <p:cNvSpPr/>
            <p:nvPr/>
          </p:nvSpPr>
          <p:spPr>
            <a:xfrm>
              <a:off x="2460610" y="5153171"/>
              <a:ext cx="253510" cy="647863"/>
            </a:xfrm>
            <a:prstGeom prst="rect">
              <a:avLst/>
            </a:prstGeom>
            <a:solidFill>
              <a:srgbClr val="374C9B">
                <a:alpha val="100000"/>
              </a:srgbClr>
            </a:solidFill>
          </p:spPr>
          <p:txBody>
            <a:bodyPr/>
            <a:lstStyle/>
            <a:p>
              <a:endParaRPr/>
            </a:p>
          </p:txBody>
        </p:sp>
        <p:sp>
          <p:nvSpPr>
            <p:cNvPr id="17" name="rc16"/>
            <p:cNvSpPr/>
            <p:nvPr/>
          </p:nvSpPr>
          <p:spPr>
            <a:xfrm>
              <a:off x="2748548" y="2156801"/>
              <a:ext cx="253510" cy="3644233"/>
            </a:xfrm>
            <a:prstGeom prst="rect">
              <a:avLst/>
            </a:prstGeom>
            <a:solidFill>
              <a:srgbClr val="374C9B">
                <a:alpha val="100000"/>
              </a:srgbClr>
            </a:solidFill>
          </p:spPr>
          <p:txBody>
            <a:bodyPr/>
            <a:lstStyle/>
            <a:p>
              <a:endParaRPr/>
            </a:p>
          </p:txBody>
        </p:sp>
        <p:sp>
          <p:nvSpPr>
            <p:cNvPr id="18" name="rc17"/>
            <p:cNvSpPr/>
            <p:nvPr/>
          </p:nvSpPr>
          <p:spPr>
            <a:xfrm>
              <a:off x="3030227" y="4586290"/>
              <a:ext cx="253510" cy="1214744"/>
            </a:xfrm>
            <a:prstGeom prst="rect">
              <a:avLst/>
            </a:prstGeom>
            <a:solidFill>
              <a:srgbClr val="374C9B">
                <a:alpha val="100000"/>
              </a:srgbClr>
            </a:solidFill>
          </p:spPr>
          <p:txBody>
            <a:bodyPr/>
            <a:lstStyle/>
            <a:p>
              <a:endParaRPr/>
            </a:p>
          </p:txBody>
        </p:sp>
        <p:sp>
          <p:nvSpPr>
            <p:cNvPr id="19" name="rc18"/>
            <p:cNvSpPr/>
            <p:nvPr/>
          </p:nvSpPr>
          <p:spPr>
            <a:xfrm>
              <a:off x="3315035" y="3290563"/>
              <a:ext cx="253510" cy="2510472"/>
            </a:xfrm>
            <a:prstGeom prst="rect">
              <a:avLst/>
            </a:prstGeom>
            <a:solidFill>
              <a:srgbClr val="374C9B">
                <a:alpha val="100000"/>
              </a:srgbClr>
            </a:solidFill>
          </p:spPr>
          <p:txBody>
            <a:bodyPr/>
            <a:lstStyle/>
            <a:p>
              <a:endParaRPr/>
            </a:p>
          </p:txBody>
        </p:sp>
        <p:sp>
          <p:nvSpPr>
            <p:cNvPr id="20" name="rc19"/>
            <p:cNvSpPr/>
            <p:nvPr/>
          </p:nvSpPr>
          <p:spPr>
            <a:xfrm>
              <a:off x="3602973" y="3371546"/>
              <a:ext cx="253510" cy="2429489"/>
            </a:xfrm>
            <a:prstGeom prst="rect">
              <a:avLst/>
            </a:prstGeom>
            <a:solidFill>
              <a:srgbClr val="374C9B">
                <a:alpha val="100000"/>
              </a:srgbClr>
            </a:solidFill>
          </p:spPr>
          <p:txBody>
            <a:bodyPr/>
            <a:lstStyle/>
            <a:p>
              <a:endParaRPr/>
            </a:p>
          </p:txBody>
        </p:sp>
        <p:sp>
          <p:nvSpPr>
            <p:cNvPr id="21" name="rc20"/>
            <p:cNvSpPr/>
            <p:nvPr/>
          </p:nvSpPr>
          <p:spPr>
            <a:xfrm>
              <a:off x="3890911" y="4424325"/>
              <a:ext cx="253510" cy="1376710"/>
            </a:xfrm>
            <a:prstGeom prst="rect">
              <a:avLst/>
            </a:prstGeom>
            <a:solidFill>
              <a:srgbClr val="374C9B">
                <a:alpha val="100000"/>
              </a:srgbClr>
            </a:solidFill>
          </p:spPr>
          <p:txBody>
            <a:bodyPr/>
            <a:lstStyle/>
            <a:p>
              <a:endParaRPr/>
            </a:p>
          </p:txBody>
        </p:sp>
        <p:sp>
          <p:nvSpPr>
            <p:cNvPr id="22" name="rc21"/>
            <p:cNvSpPr/>
            <p:nvPr/>
          </p:nvSpPr>
          <p:spPr>
            <a:xfrm>
              <a:off x="4175720" y="2642699"/>
              <a:ext cx="253510" cy="3158335"/>
            </a:xfrm>
            <a:prstGeom prst="rect">
              <a:avLst/>
            </a:prstGeom>
            <a:solidFill>
              <a:srgbClr val="374C9B">
                <a:alpha val="100000"/>
              </a:srgbClr>
            </a:solidFill>
          </p:spPr>
          <p:txBody>
            <a:bodyPr/>
            <a:lstStyle/>
            <a:p>
              <a:endParaRPr/>
            </a:p>
          </p:txBody>
        </p:sp>
        <p:sp>
          <p:nvSpPr>
            <p:cNvPr id="23" name="rc22"/>
            <p:cNvSpPr/>
            <p:nvPr/>
          </p:nvSpPr>
          <p:spPr>
            <a:xfrm>
              <a:off x="4460528" y="2561716"/>
              <a:ext cx="253510" cy="3239318"/>
            </a:xfrm>
            <a:prstGeom prst="rect">
              <a:avLst/>
            </a:prstGeom>
            <a:solidFill>
              <a:srgbClr val="374C9B">
                <a:alpha val="100000"/>
              </a:srgbClr>
            </a:solidFill>
          </p:spPr>
          <p:txBody>
            <a:bodyPr/>
            <a:lstStyle/>
            <a:p>
              <a:endParaRPr/>
            </a:p>
          </p:txBody>
        </p:sp>
        <p:sp>
          <p:nvSpPr>
            <p:cNvPr id="24" name="rc23"/>
            <p:cNvSpPr/>
            <p:nvPr/>
          </p:nvSpPr>
          <p:spPr>
            <a:xfrm>
              <a:off x="4748466" y="2642699"/>
              <a:ext cx="253510" cy="3158335"/>
            </a:xfrm>
            <a:prstGeom prst="rect">
              <a:avLst/>
            </a:prstGeom>
            <a:solidFill>
              <a:srgbClr val="374C9B">
                <a:alpha val="100000"/>
              </a:srgbClr>
            </a:solidFill>
          </p:spPr>
          <p:txBody>
            <a:bodyPr/>
            <a:lstStyle/>
            <a:p>
              <a:endParaRPr/>
            </a:p>
          </p:txBody>
        </p:sp>
        <p:sp>
          <p:nvSpPr>
            <p:cNvPr id="25" name="rc24"/>
            <p:cNvSpPr/>
            <p:nvPr/>
          </p:nvSpPr>
          <p:spPr>
            <a:xfrm>
              <a:off x="5036404" y="5315137"/>
              <a:ext cx="253510" cy="485897"/>
            </a:xfrm>
            <a:prstGeom prst="rect">
              <a:avLst/>
            </a:prstGeom>
            <a:solidFill>
              <a:srgbClr val="374C9B">
                <a:alpha val="100000"/>
              </a:srgbClr>
            </a:solidFill>
          </p:spPr>
          <p:txBody>
            <a:bodyPr/>
            <a:lstStyle/>
            <a:p>
              <a:endParaRPr/>
            </a:p>
          </p:txBody>
        </p:sp>
        <p:sp>
          <p:nvSpPr>
            <p:cNvPr id="26" name="rc25"/>
            <p:cNvSpPr/>
            <p:nvPr/>
          </p:nvSpPr>
          <p:spPr>
            <a:xfrm>
              <a:off x="5318083" y="3776461"/>
              <a:ext cx="253510" cy="2024574"/>
            </a:xfrm>
            <a:prstGeom prst="rect">
              <a:avLst/>
            </a:prstGeom>
            <a:solidFill>
              <a:srgbClr val="374C9B">
                <a:alpha val="100000"/>
              </a:srgbClr>
            </a:solidFill>
          </p:spPr>
          <p:txBody>
            <a:bodyPr/>
            <a:lstStyle/>
            <a:p>
              <a:endParaRPr/>
            </a:p>
          </p:txBody>
        </p:sp>
        <p:sp>
          <p:nvSpPr>
            <p:cNvPr id="27" name="rc26"/>
            <p:cNvSpPr/>
            <p:nvPr/>
          </p:nvSpPr>
          <p:spPr>
            <a:xfrm>
              <a:off x="5602891" y="3099873"/>
              <a:ext cx="253510" cy="2701162"/>
            </a:xfrm>
            <a:prstGeom prst="rect">
              <a:avLst/>
            </a:prstGeom>
            <a:solidFill>
              <a:schemeClr val="accent1">
                <a:lumMod val="60000"/>
                <a:lumOff val="40000"/>
              </a:schemeClr>
            </a:solidFill>
          </p:spPr>
          <p:txBody>
            <a:bodyPr/>
            <a:lstStyle/>
            <a:p>
              <a:endParaRPr>
                <a:solidFill>
                  <a:schemeClr val="accent1">
                    <a:lumMod val="60000"/>
                    <a:lumOff val="40000"/>
                  </a:schemeClr>
                </a:solidFill>
              </a:endParaRPr>
            </a:p>
          </p:txBody>
        </p:sp>
        <p:sp>
          <p:nvSpPr>
            <p:cNvPr id="28" name="pl27"/>
            <p:cNvSpPr/>
            <p:nvPr/>
          </p:nvSpPr>
          <p:spPr>
            <a:xfrm>
              <a:off x="1436176" y="3742718"/>
              <a:ext cx="4590234" cy="0"/>
            </a:xfrm>
            <a:custGeom>
              <a:avLst/>
              <a:gdLst/>
              <a:ahLst/>
              <a:cxnLst/>
              <a:rect l="0" t="0" r="0" b="0"/>
              <a:pathLst>
                <a:path w="4590234">
                  <a:moveTo>
                    <a:pt x="0" y="0"/>
                  </a:moveTo>
                  <a:lnTo>
                    <a:pt x="4590234" y="0"/>
                  </a:lnTo>
                  <a:lnTo>
                    <a:pt x="4590234" y="0"/>
                  </a:lnTo>
                </a:path>
              </a:pathLst>
            </a:custGeom>
            <a:ln w="27101" cap="flat">
              <a:solidFill>
                <a:srgbClr val="A40026">
                  <a:alpha val="100000"/>
                </a:srgbClr>
              </a:solidFill>
              <a:prstDash val="dash"/>
              <a:round/>
            </a:ln>
          </p:spPr>
          <p:txBody>
            <a:bodyPr/>
            <a:lstStyle/>
            <a:p>
              <a:endParaRPr/>
            </a:p>
          </p:txBody>
        </p:sp>
        <p:sp>
          <p:nvSpPr>
            <p:cNvPr id="29" name="tx28"/>
            <p:cNvSpPr/>
            <p:nvPr/>
          </p:nvSpPr>
          <p:spPr>
            <a:xfrm>
              <a:off x="1288789" y="5744183"/>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0</a:t>
              </a:r>
            </a:p>
          </p:txBody>
        </p:sp>
        <p:sp>
          <p:nvSpPr>
            <p:cNvPr id="30" name="tx29"/>
            <p:cNvSpPr/>
            <p:nvPr/>
          </p:nvSpPr>
          <p:spPr>
            <a:xfrm>
              <a:off x="1288789" y="4936213"/>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a:t>
              </a:r>
            </a:p>
          </p:txBody>
        </p:sp>
        <p:sp>
          <p:nvSpPr>
            <p:cNvPr id="31" name="tx30"/>
            <p:cNvSpPr/>
            <p:nvPr/>
          </p:nvSpPr>
          <p:spPr>
            <a:xfrm>
              <a:off x="1288789" y="4126384"/>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a:t>
              </a:r>
            </a:p>
          </p:txBody>
        </p:sp>
        <p:sp>
          <p:nvSpPr>
            <p:cNvPr id="32" name="tx31"/>
            <p:cNvSpPr/>
            <p:nvPr/>
          </p:nvSpPr>
          <p:spPr>
            <a:xfrm>
              <a:off x="1288789" y="3314694"/>
              <a:ext cx="84757"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a:t>
              </a:r>
            </a:p>
          </p:txBody>
        </p:sp>
        <p:sp>
          <p:nvSpPr>
            <p:cNvPr id="33" name="tx32"/>
            <p:cNvSpPr/>
            <p:nvPr/>
          </p:nvSpPr>
          <p:spPr>
            <a:xfrm>
              <a:off x="1288789" y="2506724"/>
              <a:ext cx="84757"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a:t>
              </a:r>
            </a:p>
          </p:txBody>
        </p:sp>
        <p:sp>
          <p:nvSpPr>
            <p:cNvPr id="34" name="tx33"/>
            <p:cNvSpPr/>
            <p:nvPr/>
          </p:nvSpPr>
          <p:spPr>
            <a:xfrm>
              <a:off x="1288789" y="1696969"/>
              <a:ext cx="84757"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a:t>
              </a:r>
            </a:p>
          </p:txBody>
        </p:sp>
        <p:sp>
          <p:nvSpPr>
            <p:cNvPr id="35" name="pl34"/>
            <p:cNvSpPr/>
            <p:nvPr/>
          </p:nvSpPr>
          <p:spPr>
            <a:xfrm>
              <a:off x="1436176" y="5801035"/>
              <a:ext cx="4590234" cy="0"/>
            </a:xfrm>
            <a:custGeom>
              <a:avLst/>
              <a:gdLst/>
              <a:ahLst/>
              <a:cxnLst/>
              <a:rect l="0" t="0" r="0" b="0"/>
              <a:pathLst>
                <a:path w="4590234">
                  <a:moveTo>
                    <a:pt x="0" y="0"/>
                  </a:moveTo>
                  <a:lnTo>
                    <a:pt x="4590234" y="0"/>
                  </a:lnTo>
                </a:path>
              </a:pathLst>
            </a:custGeom>
            <a:ln w="13550" cap="flat">
              <a:solidFill>
                <a:srgbClr val="000000">
                  <a:alpha val="100000"/>
                </a:srgbClr>
              </a:solidFill>
              <a:prstDash val="solid"/>
              <a:round/>
            </a:ln>
          </p:spPr>
          <p:txBody>
            <a:bodyPr/>
            <a:lstStyle/>
            <a:p>
              <a:endParaRPr/>
            </a:p>
          </p:txBody>
        </p:sp>
        <p:sp>
          <p:nvSpPr>
            <p:cNvPr id="36" name="pl35"/>
            <p:cNvSpPr/>
            <p:nvPr/>
          </p:nvSpPr>
          <p:spPr>
            <a:xfrm>
              <a:off x="1732940"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37" name="pl36"/>
            <p:cNvSpPr/>
            <p:nvPr/>
          </p:nvSpPr>
          <p:spPr>
            <a:xfrm>
              <a:off x="2875303"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38" name="pl37"/>
            <p:cNvSpPr/>
            <p:nvPr/>
          </p:nvSpPr>
          <p:spPr>
            <a:xfrm>
              <a:off x="4017667"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39" name="pl38"/>
            <p:cNvSpPr/>
            <p:nvPr/>
          </p:nvSpPr>
          <p:spPr>
            <a:xfrm>
              <a:off x="5163159"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40" name="tx39"/>
            <p:cNvSpPr/>
            <p:nvPr/>
          </p:nvSpPr>
          <p:spPr>
            <a:xfrm>
              <a:off x="1563425"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41" name="tx40"/>
            <p:cNvSpPr/>
            <p:nvPr/>
          </p:nvSpPr>
          <p:spPr>
            <a:xfrm>
              <a:off x="2705788"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42" name="tx41"/>
            <p:cNvSpPr/>
            <p:nvPr/>
          </p:nvSpPr>
          <p:spPr>
            <a:xfrm>
              <a:off x="3848151"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43" name="tx42"/>
            <p:cNvSpPr/>
            <p:nvPr/>
          </p:nvSpPr>
          <p:spPr>
            <a:xfrm>
              <a:off x="4993644"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44" name="tx43"/>
            <p:cNvSpPr/>
            <p:nvPr/>
          </p:nvSpPr>
          <p:spPr>
            <a:xfrm>
              <a:off x="1351419" y="1380725"/>
              <a:ext cx="1432545"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(Percent change, SAAR)</a:t>
              </a:r>
            </a:p>
          </p:txBody>
        </p:sp>
        <p:sp>
          <p:nvSpPr>
            <p:cNvPr id="45" name="tx44"/>
            <p:cNvSpPr/>
            <p:nvPr/>
          </p:nvSpPr>
          <p:spPr>
            <a:xfrm>
              <a:off x="1288789" y="1175009"/>
              <a:ext cx="3736702" cy="173942"/>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Real personal consumption expenditures</a:t>
              </a:r>
            </a:p>
          </p:txBody>
        </p:sp>
        <p:sp>
          <p:nvSpPr>
            <p:cNvPr id="46" name="tx45"/>
            <p:cNvSpPr/>
            <p:nvPr/>
          </p:nvSpPr>
          <p:spPr>
            <a:xfrm>
              <a:off x="1288789" y="6197295"/>
              <a:ext cx="1862956"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BEA via Haver Analytics</a:t>
              </a:r>
            </a:p>
          </p:txBody>
        </p:sp>
      </p:grpSp>
      <p:grpSp>
        <p:nvGrpSpPr>
          <p:cNvPr id="47" name="Chart Placeholder 11"/>
          <p:cNvGrpSpPr/>
          <p:nvPr/>
        </p:nvGrpSpPr>
        <p:grpSpPr>
          <a:xfrm>
            <a:off x="6096000" y="1143000"/>
            <a:ext cx="5188678" cy="2651759"/>
            <a:chOff x="6096000" y="1143000"/>
            <a:chExt cx="5188678" cy="2651759"/>
          </a:xfrm>
        </p:grpSpPr>
        <p:sp>
          <p:nvSpPr>
            <p:cNvPr id="48" name="rc3"/>
            <p:cNvSpPr/>
            <p:nvPr/>
          </p:nvSpPr>
          <p:spPr>
            <a:xfrm>
              <a:off x="6096000" y="1143000"/>
              <a:ext cx="4876800" cy="2651759"/>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49" name="rc4"/>
            <p:cNvSpPr/>
            <p:nvPr/>
          </p:nvSpPr>
          <p:spPr>
            <a:xfrm>
              <a:off x="6096000" y="1143000"/>
              <a:ext cx="4876800" cy="2651759"/>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50" name="pl5"/>
            <p:cNvSpPr/>
            <p:nvPr/>
          </p:nvSpPr>
          <p:spPr>
            <a:xfrm>
              <a:off x="6397734" y="3149275"/>
              <a:ext cx="4505476" cy="0"/>
            </a:xfrm>
            <a:custGeom>
              <a:avLst/>
              <a:gdLst/>
              <a:ahLst/>
              <a:cxnLst/>
              <a:rect l="0" t="0" r="0" b="0"/>
              <a:pathLst>
                <a:path w="4505476">
                  <a:moveTo>
                    <a:pt x="0" y="0"/>
                  </a:moveTo>
                  <a:lnTo>
                    <a:pt x="4505476" y="0"/>
                  </a:lnTo>
                  <a:lnTo>
                    <a:pt x="4505476" y="0"/>
                  </a:lnTo>
                </a:path>
              </a:pathLst>
            </a:custGeom>
            <a:ln w="6775" cap="flat">
              <a:solidFill>
                <a:srgbClr val="000000">
                  <a:alpha val="100000"/>
                </a:srgbClr>
              </a:solidFill>
              <a:prstDash val="solid"/>
              <a:round/>
            </a:ln>
          </p:spPr>
          <p:txBody>
            <a:bodyPr/>
            <a:lstStyle/>
            <a:p>
              <a:endParaRPr/>
            </a:p>
          </p:txBody>
        </p:sp>
        <p:sp>
          <p:nvSpPr>
            <p:cNvPr id="51" name="pl6"/>
            <p:cNvSpPr/>
            <p:nvPr/>
          </p:nvSpPr>
          <p:spPr>
            <a:xfrm>
              <a:off x="6397734" y="2683479"/>
              <a:ext cx="4505476" cy="0"/>
            </a:xfrm>
            <a:custGeom>
              <a:avLst/>
              <a:gdLst/>
              <a:ahLst/>
              <a:cxnLst/>
              <a:rect l="0" t="0" r="0" b="0"/>
              <a:pathLst>
                <a:path w="4505476">
                  <a:moveTo>
                    <a:pt x="0" y="0"/>
                  </a:moveTo>
                  <a:lnTo>
                    <a:pt x="4505476" y="0"/>
                  </a:lnTo>
                  <a:lnTo>
                    <a:pt x="4505476" y="0"/>
                  </a:lnTo>
                </a:path>
              </a:pathLst>
            </a:custGeom>
            <a:ln w="6775" cap="flat">
              <a:solidFill>
                <a:srgbClr val="000000">
                  <a:alpha val="100000"/>
                </a:srgbClr>
              </a:solidFill>
              <a:prstDash val="solid"/>
              <a:round/>
            </a:ln>
          </p:spPr>
          <p:txBody>
            <a:bodyPr/>
            <a:lstStyle/>
            <a:p>
              <a:endParaRPr/>
            </a:p>
          </p:txBody>
        </p:sp>
        <p:sp>
          <p:nvSpPr>
            <p:cNvPr id="52" name="pl7"/>
            <p:cNvSpPr/>
            <p:nvPr/>
          </p:nvSpPr>
          <p:spPr>
            <a:xfrm>
              <a:off x="6397734" y="2217683"/>
              <a:ext cx="4505476" cy="0"/>
            </a:xfrm>
            <a:custGeom>
              <a:avLst/>
              <a:gdLst/>
              <a:ahLst/>
              <a:cxnLst/>
              <a:rect l="0" t="0" r="0" b="0"/>
              <a:pathLst>
                <a:path w="4505476">
                  <a:moveTo>
                    <a:pt x="0" y="0"/>
                  </a:moveTo>
                  <a:lnTo>
                    <a:pt x="4505476" y="0"/>
                  </a:lnTo>
                  <a:lnTo>
                    <a:pt x="4505476" y="0"/>
                  </a:lnTo>
                </a:path>
              </a:pathLst>
            </a:custGeom>
            <a:ln w="6775" cap="flat">
              <a:solidFill>
                <a:srgbClr val="000000">
                  <a:alpha val="100000"/>
                </a:srgbClr>
              </a:solidFill>
              <a:prstDash val="solid"/>
              <a:round/>
            </a:ln>
          </p:spPr>
          <p:txBody>
            <a:bodyPr/>
            <a:lstStyle/>
            <a:p>
              <a:endParaRPr/>
            </a:p>
          </p:txBody>
        </p:sp>
        <p:sp>
          <p:nvSpPr>
            <p:cNvPr id="53" name="pl8"/>
            <p:cNvSpPr/>
            <p:nvPr/>
          </p:nvSpPr>
          <p:spPr>
            <a:xfrm>
              <a:off x="6397734" y="1751886"/>
              <a:ext cx="4505476" cy="0"/>
            </a:xfrm>
            <a:custGeom>
              <a:avLst/>
              <a:gdLst/>
              <a:ahLst/>
              <a:cxnLst/>
              <a:rect l="0" t="0" r="0" b="0"/>
              <a:pathLst>
                <a:path w="4505476">
                  <a:moveTo>
                    <a:pt x="0" y="0"/>
                  </a:moveTo>
                  <a:lnTo>
                    <a:pt x="4505476" y="0"/>
                  </a:lnTo>
                  <a:lnTo>
                    <a:pt x="4505476" y="0"/>
                  </a:lnTo>
                </a:path>
              </a:pathLst>
            </a:custGeom>
            <a:ln w="6775" cap="flat">
              <a:solidFill>
                <a:srgbClr val="000000">
                  <a:alpha val="100000"/>
                </a:srgbClr>
              </a:solidFill>
              <a:prstDash val="solid"/>
              <a:round/>
            </a:ln>
          </p:spPr>
          <p:txBody>
            <a:bodyPr/>
            <a:lstStyle/>
            <a:p>
              <a:endParaRPr/>
            </a:p>
          </p:txBody>
        </p:sp>
        <p:sp>
          <p:nvSpPr>
            <p:cNvPr id="54" name="pl9"/>
            <p:cNvSpPr/>
            <p:nvPr/>
          </p:nvSpPr>
          <p:spPr>
            <a:xfrm>
              <a:off x="6558644" y="1784492"/>
              <a:ext cx="4022746" cy="1194767"/>
            </a:xfrm>
            <a:custGeom>
              <a:avLst/>
              <a:gdLst/>
              <a:ahLst/>
              <a:cxnLst/>
              <a:rect l="0" t="0" r="0" b="0"/>
              <a:pathLst>
                <a:path w="4022746" h="1194767">
                  <a:moveTo>
                    <a:pt x="0" y="752260"/>
                  </a:moveTo>
                  <a:lnTo>
                    <a:pt x="84183" y="905973"/>
                  </a:lnTo>
                  <a:lnTo>
                    <a:pt x="177385" y="919947"/>
                  </a:lnTo>
                  <a:lnTo>
                    <a:pt x="267581" y="805827"/>
                  </a:lnTo>
                  <a:lnTo>
                    <a:pt x="360784" y="1194767"/>
                  </a:lnTo>
                  <a:lnTo>
                    <a:pt x="450980" y="1041054"/>
                  </a:lnTo>
                  <a:lnTo>
                    <a:pt x="544183" y="1003790"/>
                  </a:lnTo>
                  <a:lnTo>
                    <a:pt x="637385" y="931592"/>
                  </a:lnTo>
                  <a:lnTo>
                    <a:pt x="727582" y="961869"/>
                  </a:lnTo>
                  <a:lnTo>
                    <a:pt x="820784" y="745273"/>
                  </a:lnTo>
                  <a:lnTo>
                    <a:pt x="910980" y="859393"/>
                  </a:lnTo>
                  <a:lnTo>
                    <a:pt x="1004183" y="994474"/>
                  </a:lnTo>
                  <a:lnTo>
                    <a:pt x="1097386" y="591561"/>
                  </a:lnTo>
                  <a:lnTo>
                    <a:pt x="1181569" y="645127"/>
                  </a:lnTo>
                  <a:lnTo>
                    <a:pt x="1274771" y="612521"/>
                  </a:lnTo>
                  <a:lnTo>
                    <a:pt x="1364967" y="442506"/>
                  </a:lnTo>
                  <a:lnTo>
                    <a:pt x="1458170" y="551968"/>
                  </a:lnTo>
                  <a:lnTo>
                    <a:pt x="1548366" y="374965"/>
                  </a:lnTo>
                  <a:lnTo>
                    <a:pt x="1641569" y="456480"/>
                  </a:lnTo>
                  <a:lnTo>
                    <a:pt x="1734772" y="486756"/>
                  </a:lnTo>
                  <a:lnTo>
                    <a:pt x="1824968" y="507717"/>
                  </a:lnTo>
                  <a:lnTo>
                    <a:pt x="1918170" y="558955"/>
                  </a:lnTo>
                  <a:lnTo>
                    <a:pt x="2008366" y="584574"/>
                  </a:lnTo>
                  <a:lnTo>
                    <a:pt x="2101569" y="449493"/>
                  </a:lnTo>
                  <a:lnTo>
                    <a:pt x="2194772" y="652114"/>
                  </a:lnTo>
                  <a:lnTo>
                    <a:pt x="2281961" y="409900"/>
                  </a:lnTo>
                  <a:lnTo>
                    <a:pt x="2375164" y="447164"/>
                  </a:lnTo>
                  <a:lnTo>
                    <a:pt x="2465360" y="388939"/>
                  </a:lnTo>
                  <a:lnTo>
                    <a:pt x="2558563" y="400584"/>
                  </a:lnTo>
                  <a:lnTo>
                    <a:pt x="2648759" y="521691"/>
                  </a:lnTo>
                  <a:lnTo>
                    <a:pt x="2741962" y="458809"/>
                  </a:lnTo>
                  <a:lnTo>
                    <a:pt x="2835164" y="517033"/>
                  </a:lnTo>
                  <a:lnTo>
                    <a:pt x="2925360" y="414558"/>
                  </a:lnTo>
                  <a:lnTo>
                    <a:pt x="3018563" y="384281"/>
                  </a:lnTo>
                  <a:lnTo>
                    <a:pt x="3108759" y="291122"/>
                  </a:lnTo>
                  <a:lnTo>
                    <a:pt x="3201962" y="186318"/>
                  </a:lnTo>
                  <a:lnTo>
                    <a:pt x="3295164" y="556626"/>
                  </a:lnTo>
                  <a:lnTo>
                    <a:pt x="3379347" y="400584"/>
                  </a:lnTo>
                  <a:lnTo>
                    <a:pt x="3472550" y="0"/>
                  </a:lnTo>
                  <a:lnTo>
                    <a:pt x="3562746" y="179331"/>
                  </a:lnTo>
                  <a:lnTo>
                    <a:pt x="3655949" y="498401"/>
                  </a:lnTo>
                  <a:lnTo>
                    <a:pt x="3746145" y="444835"/>
                  </a:lnTo>
                  <a:lnTo>
                    <a:pt x="3839348" y="251529"/>
                  </a:lnTo>
                  <a:lnTo>
                    <a:pt x="3932550" y="274819"/>
                  </a:lnTo>
                  <a:lnTo>
                    <a:pt x="4022746" y="293451"/>
                  </a:lnTo>
                </a:path>
              </a:pathLst>
            </a:custGeom>
            <a:ln w="21681" cap="flat">
              <a:solidFill>
                <a:srgbClr val="374C9B">
                  <a:alpha val="100000"/>
                </a:srgbClr>
              </a:solidFill>
              <a:prstDash val="solid"/>
              <a:round/>
            </a:ln>
          </p:spPr>
          <p:txBody>
            <a:bodyPr/>
            <a:lstStyle/>
            <a:p>
              <a:endParaRPr/>
            </a:p>
          </p:txBody>
        </p:sp>
        <p:sp>
          <p:nvSpPr>
            <p:cNvPr id="55" name="tx10"/>
            <p:cNvSpPr/>
            <p:nvPr/>
          </p:nvSpPr>
          <p:spPr>
            <a:xfrm>
              <a:off x="10581391" y="1991251"/>
              <a:ext cx="703287" cy="1412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 Sep-2025</a:t>
              </a:r>
            </a:p>
          </p:txBody>
        </p:sp>
        <p:sp>
          <p:nvSpPr>
            <p:cNvPr id="56" name="tx11"/>
            <p:cNvSpPr/>
            <p:nvPr/>
          </p:nvSpPr>
          <p:spPr>
            <a:xfrm>
              <a:off x="6165589" y="3094283"/>
              <a:ext cx="169515"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12</a:t>
              </a:r>
            </a:p>
          </p:txBody>
        </p:sp>
        <p:sp>
          <p:nvSpPr>
            <p:cNvPr id="57" name="tx12"/>
            <p:cNvSpPr/>
            <p:nvPr/>
          </p:nvSpPr>
          <p:spPr>
            <a:xfrm>
              <a:off x="6165589" y="2628487"/>
              <a:ext cx="169515" cy="1095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14</a:t>
              </a:r>
            </a:p>
          </p:txBody>
        </p:sp>
        <p:sp>
          <p:nvSpPr>
            <p:cNvPr id="58" name="tx13"/>
            <p:cNvSpPr/>
            <p:nvPr/>
          </p:nvSpPr>
          <p:spPr>
            <a:xfrm>
              <a:off x="6165589" y="2160830"/>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16</a:t>
              </a:r>
            </a:p>
          </p:txBody>
        </p:sp>
        <p:sp>
          <p:nvSpPr>
            <p:cNvPr id="59" name="tx14"/>
            <p:cNvSpPr/>
            <p:nvPr/>
          </p:nvSpPr>
          <p:spPr>
            <a:xfrm>
              <a:off x="6165589" y="1694960"/>
              <a:ext cx="169515"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18</a:t>
              </a:r>
            </a:p>
          </p:txBody>
        </p:sp>
        <p:sp>
          <p:nvSpPr>
            <p:cNvPr id="60" name="pl15"/>
            <p:cNvSpPr/>
            <p:nvPr/>
          </p:nvSpPr>
          <p:spPr>
            <a:xfrm>
              <a:off x="6397734" y="3149275"/>
              <a:ext cx="4505476" cy="0"/>
            </a:xfrm>
            <a:custGeom>
              <a:avLst/>
              <a:gdLst/>
              <a:ahLst/>
              <a:cxnLst/>
              <a:rect l="0" t="0" r="0" b="0"/>
              <a:pathLst>
                <a:path w="4505476">
                  <a:moveTo>
                    <a:pt x="0" y="0"/>
                  </a:moveTo>
                  <a:lnTo>
                    <a:pt x="4505476" y="0"/>
                  </a:lnTo>
                </a:path>
              </a:pathLst>
            </a:custGeom>
            <a:ln w="13550" cap="flat">
              <a:solidFill>
                <a:srgbClr val="000000">
                  <a:alpha val="100000"/>
                </a:srgbClr>
              </a:solidFill>
              <a:prstDash val="solid"/>
              <a:round/>
            </a:ln>
          </p:spPr>
          <p:txBody>
            <a:bodyPr/>
            <a:lstStyle/>
            <a:p>
              <a:endParaRPr/>
            </a:p>
          </p:txBody>
        </p:sp>
        <p:sp>
          <p:nvSpPr>
            <p:cNvPr id="61" name="pl16"/>
            <p:cNvSpPr/>
            <p:nvPr/>
          </p:nvSpPr>
          <p:spPr>
            <a:xfrm>
              <a:off x="6468448"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2" name="pl17"/>
            <p:cNvSpPr/>
            <p:nvPr/>
          </p:nvSpPr>
          <p:spPr>
            <a:xfrm>
              <a:off x="7565834"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3" name="pl18"/>
            <p:cNvSpPr/>
            <p:nvPr/>
          </p:nvSpPr>
          <p:spPr>
            <a:xfrm>
              <a:off x="8663220"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4" name="pl19"/>
            <p:cNvSpPr/>
            <p:nvPr/>
          </p:nvSpPr>
          <p:spPr>
            <a:xfrm>
              <a:off x="9763613" y="314927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65" name="tx20"/>
            <p:cNvSpPr/>
            <p:nvPr/>
          </p:nvSpPr>
          <p:spPr>
            <a:xfrm>
              <a:off x="6298932"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66" name="tx21"/>
            <p:cNvSpPr/>
            <p:nvPr/>
          </p:nvSpPr>
          <p:spPr>
            <a:xfrm>
              <a:off x="7396319"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2023</a:t>
              </a:r>
            </a:p>
          </p:txBody>
        </p:sp>
        <p:sp>
          <p:nvSpPr>
            <p:cNvPr id="67" name="tx22"/>
            <p:cNvSpPr/>
            <p:nvPr/>
          </p:nvSpPr>
          <p:spPr>
            <a:xfrm>
              <a:off x="8493705"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68" name="tx23"/>
            <p:cNvSpPr/>
            <p:nvPr/>
          </p:nvSpPr>
          <p:spPr>
            <a:xfrm>
              <a:off x="9594097" y="324427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2025</a:t>
              </a:r>
            </a:p>
          </p:txBody>
        </p:sp>
        <p:sp>
          <p:nvSpPr>
            <p:cNvPr id="69" name="tx24"/>
            <p:cNvSpPr/>
            <p:nvPr/>
          </p:nvSpPr>
          <p:spPr>
            <a:xfrm>
              <a:off x="6165589" y="1410300"/>
              <a:ext cx="1234454"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(Million units, SAAR)</a:t>
              </a:r>
            </a:p>
          </p:txBody>
        </p:sp>
        <p:sp>
          <p:nvSpPr>
            <p:cNvPr id="70" name="tx25"/>
            <p:cNvSpPr/>
            <p:nvPr/>
          </p:nvSpPr>
          <p:spPr>
            <a:xfrm>
              <a:off x="6165589" y="1172498"/>
              <a:ext cx="1694036"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Light vehicle sales</a:t>
              </a:r>
            </a:p>
          </p:txBody>
        </p:sp>
        <p:sp>
          <p:nvSpPr>
            <p:cNvPr id="71" name="tx26"/>
            <p:cNvSpPr/>
            <p:nvPr/>
          </p:nvSpPr>
          <p:spPr>
            <a:xfrm>
              <a:off x="6388955" y="3497618"/>
              <a:ext cx="2157040"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dirty="0">
                  <a:solidFill>
                    <a:srgbClr val="000000">
                      <a:alpha val="100000"/>
                    </a:srgbClr>
                  </a:solidFill>
                  <a:latin typeface="Roboto Condensed"/>
                  <a:cs typeface="Roboto Condensed"/>
                </a:rPr>
                <a:t>Source: </a:t>
              </a:r>
              <a:r>
                <a:rPr sz="1200" i="1" dirty="0" err="1">
                  <a:solidFill>
                    <a:srgbClr val="000000">
                      <a:alpha val="100000"/>
                    </a:srgbClr>
                  </a:solidFill>
                  <a:latin typeface="Roboto Condensed"/>
                  <a:cs typeface="Roboto Condensed"/>
                </a:rPr>
                <a:t>Autodata</a:t>
              </a:r>
              <a:r>
                <a:rPr sz="1200" i="1" dirty="0">
                  <a:solidFill>
                    <a:srgbClr val="000000">
                      <a:alpha val="100000"/>
                    </a:srgbClr>
                  </a:solidFill>
                  <a:latin typeface="Roboto Condensed"/>
                  <a:cs typeface="Roboto Condensed"/>
                </a:rPr>
                <a:t> via Haver Analytics</a:t>
              </a:r>
            </a:p>
          </p:txBody>
        </p:sp>
      </p:grpSp>
      <p:grpSp>
        <p:nvGrpSpPr>
          <p:cNvPr id="72" name="Chart Placeholder 11"/>
          <p:cNvGrpSpPr/>
          <p:nvPr/>
        </p:nvGrpSpPr>
        <p:grpSpPr>
          <a:xfrm>
            <a:off x="6096000" y="3794760"/>
            <a:ext cx="5309556" cy="2651760"/>
            <a:chOff x="6096000" y="3794760"/>
            <a:chExt cx="5309556" cy="2651760"/>
          </a:xfrm>
        </p:grpSpPr>
        <p:sp>
          <p:nvSpPr>
            <p:cNvPr id="73" name="rc3"/>
            <p:cNvSpPr/>
            <p:nvPr/>
          </p:nvSpPr>
          <p:spPr>
            <a:xfrm>
              <a:off x="6096000" y="3794760"/>
              <a:ext cx="4876800" cy="265176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74" name="rc4"/>
            <p:cNvSpPr/>
            <p:nvPr/>
          </p:nvSpPr>
          <p:spPr>
            <a:xfrm>
              <a:off x="6096000" y="3794760"/>
              <a:ext cx="4876799" cy="265176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75" name="pl5"/>
            <p:cNvSpPr/>
            <p:nvPr/>
          </p:nvSpPr>
          <p:spPr>
            <a:xfrm>
              <a:off x="6482492" y="5801035"/>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76" name="pl6"/>
            <p:cNvSpPr/>
            <p:nvPr/>
          </p:nvSpPr>
          <p:spPr>
            <a:xfrm>
              <a:off x="6482492" y="5451688"/>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77" name="pl7"/>
            <p:cNvSpPr/>
            <p:nvPr/>
          </p:nvSpPr>
          <p:spPr>
            <a:xfrm>
              <a:off x="6482492" y="5102341"/>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78" name="pl8"/>
            <p:cNvSpPr/>
            <p:nvPr/>
          </p:nvSpPr>
          <p:spPr>
            <a:xfrm>
              <a:off x="6482492" y="4752994"/>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79" name="pl9"/>
            <p:cNvSpPr/>
            <p:nvPr/>
          </p:nvSpPr>
          <p:spPr>
            <a:xfrm>
              <a:off x="6482492" y="4403646"/>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80" name="rc10"/>
            <p:cNvSpPr/>
            <p:nvPr/>
          </p:nvSpPr>
          <p:spPr>
            <a:xfrm>
              <a:off x="8778699" y="4403646"/>
              <a:ext cx="57546" cy="1397388"/>
            </a:xfrm>
            <a:prstGeom prst="rect">
              <a:avLst/>
            </a:prstGeom>
            <a:solidFill>
              <a:srgbClr val="A9A9A9">
                <a:alpha val="50196"/>
              </a:srgbClr>
            </a:solidFill>
          </p:spPr>
          <p:txBody>
            <a:bodyPr/>
            <a:lstStyle/>
            <a:p>
              <a:endParaRPr/>
            </a:p>
          </p:txBody>
        </p:sp>
        <p:sp>
          <p:nvSpPr>
            <p:cNvPr id="81" name="pl11"/>
            <p:cNvSpPr/>
            <p:nvPr/>
          </p:nvSpPr>
          <p:spPr>
            <a:xfrm>
              <a:off x="6683433" y="4572730"/>
              <a:ext cx="4018835" cy="832843"/>
            </a:xfrm>
            <a:custGeom>
              <a:avLst/>
              <a:gdLst/>
              <a:ahLst/>
              <a:cxnLst/>
              <a:rect l="0" t="0" r="0" b="0"/>
              <a:pathLst>
                <a:path w="4018835" h="832843">
                  <a:moveTo>
                    <a:pt x="0" y="817472"/>
                  </a:moveTo>
                  <a:lnTo>
                    <a:pt x="26414" y="832843"/>
                  </a:lnTo>
                  <a:lnTo>
                    <a:pt x="55659" y="754589"/>
                  </a:lnTo>
                  <a:lnTo>
                    <a:pt x="83961" y="785332"/>
                  </a:lnTo>
                  <a:lnTo>
                    <a:pt x="113206" y="778345"/>
                  </a:lnTo>
                  <a:lnTo>
                    <a:pt x="141508" y="719655"/>
                  </a:lnTo>
                  <a:lnTo>
                    <a:pt x="170753" y="665156"/>
                  </a:lnTo>
                  <a:lnTo>
                    <a:pt x="199998" y="621837"/>
                  </a:lnTo>
                  <a:lnTo>
                    <a:pt x="228300" y="683322"/>
                  </a:lnTo>
                  <a:lnTo>
                    <a:pt x="257545" y="612056"/>
                  </a:lnTo>
                  <a:lnTo>
                    <a:pt x="285846" y="655375"/>
                  </a:lnTo>
                  <a:lnTo>
                    <a:pt x="315091" y="626030"/>
                  </a:lnTo>
                  <a:lnTo>
                    <a:pt x="344336" y="476509"/>
                  </a:lnTo>
                  <a:lnTo>
                    <a:pt x="370751" y="546378"/>
                  </a:lnTo>
                  <a:lnTo>
                    <a:pt x="399996" y="510046"/>
                  </a:lnTo>
                  <a:lnTo>
                    <a:pt x="428298" y="609261"/>
                  </a:lnTo>
                  <a:lnTo>
                    <a:pt x="457543" y="605069"/>
                  </a:lnTo>
                  <a:lnTo>
                    <a:pt x="485845" y="532405"/>
                  </a:lnTo>
                  <a:lnTo>
                    <a:pt x="515090" y="655375"/>
                  </a:lnTo>
                  <a:lnTo>
                    <a:pt x="544335" y="511444"/>
                  </a:lnTo>
                  <a:lnTo>
                    <a:pt x="572636" y="493278"/>
                  </a:lnTo>
                  <a:lnTo>
                    <a:pt x="601881" y="542186"/>
                  </a:lnTo>
                  <a:lnTo>
                    <a:pt x="630183" y="633016"/>
                  </a:lnTo>
                  <a:lnTo>
                    <a:pt x="659428" y="581313"/>
                  </a:lnTo>
                  <a:lnTo>
                    <a:pt x="688673" y="560352"/>
                  </a:lnTo>
                  <a:lnTo>
                    <a:pt x="716031" y="613453"/>
                  </a:lnTo>
                  <a:lnTo>
                    <a:pt x="745276" y="584108"/>
                  </a:lnTo>
                  <a:lnTo>
                    <a:pt x="773578" y="603671"/>
                  </a:lnTo>
                  <a:lnTo>
                    <a:pt x="802823" y="635811"/>
                  </a:lnTo>
                  <a:lnTo>
                    <a:pt x="831125" y="565942"/>
                  </a:lnTo>
                  <a:lnTo>
                    <a:pt x="860370" y="575724"/>
                  </a:lnTo>
                  <a:lnTo>
                    <a:pt x="889615" y="504457"/>
                  </a:lnTo>
                  <a:lnTo>
                    <a:pt x="917917" y="480701"/>
                  </a:lnTo>
                  <a:lnTo>
                    <a:pt x="947162" y="518431"/>
                  </a:lnTo>
                  <a:lnTo>
                    <a:pt x="975463" y="398255"/>
                  </a:lnTo>
                  <a:lnTo>
                    <a:pt x="1004708" y="343757"/>
                  </a:lnTo>
                  <a:lnTo>
                    <a:pt x="1033953" y="367513"/>
                  </a:lnTo>
                  <a:lnTo>
                    <a:pt x="1060368" y="304630"/>
                  </a:lnTo>
                  <a:lnTo>
                    <a:pt x="1089613" y="181660"/>
                  </a:lnTo>
                  <a:lnTo>
                    <a:pt x="1117915" y="258516"/>
                  </a:lnTo>
                  <a:lnTo>
                    <a:pt x="1147160" y="283669"/>
                  </a:lnTo>
                  <a:lnTo>
                    <a:pt x="1175462" y="287862"/>
                  </a:lnTo>
                  <a:lnTo>
                    <a:pt x="1204707" y="250132"/>
                  </a:lnTo>
                  <a:lnTo>
                    <a:pt x="1233952" y="244542"/>
                  </a:lnTo>
                  <a:lnTo>
                    <a:pt x="1262253" y="241748"/>
                  </a:lnTo>
                  <a:lnTo>
                    <a:pt x="1291498" y="163494"/>
                  </a:lnTo>
                  <a:lnTo>
                    <a:pt x="1319800" y="129957"/>
                  </a:lnTo>
                  <a:lnTo>
                    <a:pt x="1349045" y="206813"/>
                  </a:lnTo>
                  <a:lnTo>
                    <a:pt x="1378290" y="190044"/>
                  </a:lnTo>
                  <a:lnTo>
                    <a:pt x="1404705" y="110393"/>
                  </a:lnTo>
                  <a:lnTo>
                    <a:pt x="1433950" y="152315"/>
                  </a:lnTo>
                  <a:lnTo>
                    <a:pt x="1462252" y="171878"/>
                  </a:lnTo>
                  <a:lnTo>
                    <a:pt x="1491497" y="127162"/>
                  </a:lnTo>
                  <a:lnTo>
                    <a:pt x="1519799" y="150917"/>
                  </a:lnTo>
                  <a:lnTo>
                    <a:pt x="1549044" y="139738"/>
                  </a:lnTo>
                  <a:lnTo>
                    <a:pt x="1578289" y="44716"/>
                  </a:lnTo>
                  <a:lnTo>
                    <a:pt x="1606590" y="36332"/>
                  </a:lnTo>
                  <a:lnTo>
                    <a:pt x="1635835" y="0"/>
                  </a:lnTo>
                  <a:lnTo>
                    <a:pt x="1664137" y="20960"/>
                  </a:lnTo>
                  <a:lnTo>
                    <a:pt x="1693382" y="157904"/>
                  </a:lnTo>
                  <a:lnTo>
                    <a:pt x="1722627" y="226376"/>
                  </a:lnTo>
                  <a:lnTo>
                    <a:pt x="1749042" y="90830"/>
                  </a:lnTo>
                  <a:lnTo>
                    <a:pt x="1778287" y="191442"/>
                  </a:lnTo>
                  <a:lnTo>
                    <a:pt x="1806589" y="121572"/>
                  </a:lnTo>
                  <a:lnTo>
                    <a:pt x="1835834" y="92227"/>
                  </a:lnTo>
                  <a:lnTo>
                    <a:pt x="1864135" y="190044"/>
                  </a:lnTo>
                  <a:lnTo>
                    <a:pt x="1893380" y="29345"/>
                  </a:lnTo>
                  <a:lnTo>
                    <a:pt x="1922625" y="51703"/>
                  </a:lnTo>
                  <a:lnTo>
                    <a:pt x="1950927" y="162097"/>
                  </a:lnTo>
                  <a:lnTo>
                    <a:pt x="1980172" y="164891"/>
                  </a:lnTo>
                  <a:lnTo>
                    <a:pt x="2008474" y="155110"/>
                  </a:lnTo>
                  <a:lnTo>
                    <a:pt x="2037719" y="135546"/>
                  </a:lnTo>
                  <a:lnTo>
                    <a:pt x="2066964" y="104804"/>
                  </a:lnTo>
                  <a:lnTo>
                    <a:pt x="2094322" y="74061"/>
                  </a:lnTo>
                  <a:lnTo>
                    <a:pt x="2123567" y="266901"/>
                  </a:lnTo>
                  <a:lnTo>
                    <a:pt x="2151869" y="729436"/>
                  </a:lnTo>
                  <a:lnTo>
                    <a:pt x="2181114" y="726642"/>
                  </a:lnTo>
                  <a:lnTo>
                    <a:pt x="2209416" y="553365"/>
                  </a:lnTo>
                  <a:lnTo>
                    <a:pt x="2238661" y="645593"/>
                  </a:lnTo>
                  <a:lnTo>
                    <a:pt x="2267906" y="721052"/>
                  </a:lnTo>
                  <a:lnTo>
                    <a:pt x="2296207" y="511444"/>
                  </a:lnTo>
                  <a:lnTo>
                    <a:pt x="2325452" y="510046"/>
                  </a:lnTo>
                  <a:lnTo>
                    <a:pt x="2353754" y="628824"/>
                  </a:lnTo>
                  <a:lnTo>
                    <a:pt x="2382999" y="709873"/>
                  </a:lnTo>
                  <a:lnTo>
                    <a:pt x="2412244" y="709873"/>
                  </a:lnTo>
                  <a:lnTo>
                    <a:pt x="2438659" y="596684"/>
                  </a:lnTo>
                  <a:lnTo>
                    <a:pt x="2467904" y="321399"/>
                  </a:lnTo>
                  <a:lnTo>
                    <a:pt x="2496206" y="285067"/>
                  </a:lnTo>
                  <a:lnTo>
                    <a:pt x="2525451" y="250132"/>
                  </a:lnTo>
                  <a:lnTo>
                    <a:pt x="2553752" y="125764"/>
                  </a:lnTo>
                  <a:lnTo>
                    <a:pt x="2582997" y="178865"/>
                  </a:lnTo>
                  <a:lnTo>
                    <a:pt x="2612243" y="317207"/>
                  </a:lnTo>
                  <a:lnTo>
                    <a:pt x="2640544" y="392666"/>
                  </a:lnTo>
                  <a:lnTo>
                    <a:pt x="2669789" y="367513"/>
                  </a:lnTo>
                  <a:lnTo>
                    <a:pt x="2698091" y="363321"/>
                  </a:lnTo>
                  <a:lnTo>
                    <a:pt x="2727336" y="317207"/>
                  </a:lnTo>
                  <a:lnTo>
                    <a:pt x="2756581" y="374500"/>
                  </a:lnTo>
                  <a:lnTo>
                    <a:pt x="2782996" y="449959"/>
                  </a:lnTo>
                  <a:lnTo>
                    <a:pt x="2812241" y="423408"/>
                  </a:lnTo>
                  <a:lnTo>
                    <a:pt x="2840543" y="409434"/>
                  </a:lnTo>
                  <a:lnTo>
                    <a:pt x="2869788" y="484893"/>
                  </a:lnTo>
                  <a:lnTo>
                    <a:pt x="2898089" y="551968"/>
                  </a:lnTo>
                  <a:lnTo>
                    <a:pt x="2927334" y="595287"/>
                  </a:lnTo>
                  <a:lnTo>
                    <a:pt x="2956579" y="479304"/>
                  </a:lnTo>
                  <a:lnTo>
                    <a:pt x="2984881" y="420613"/>
                  </a:lnTo>
                  <a:lnTo>
                    <a:pt x="3014126" y="498867"/>
                  </a:lnTo>
                  <a:lnTo>
                    <a:pt x="3042428" y="510046"/>
                  </a:lnTo>
                  <a:lnTo>
                    <a:pt x="3071673" y="403845"/>
                  </a:lnTo>
                  <a:lnTo>
                    <a:pt x="3100918" y="445766"/>
                  </a:lnTo>
                  <a:lnTo>
                    <a:pt x="3127333" y="482099"/>
                  </a:lnTo>
                  <a:lnTo>
                    <a:pt x="3156578" y="473714"/>
                  </a:lnTo>
                  <a:lnTo>
                    <a:pt x="3184879" y="477906"/>
                  </a:lnTo>
                  <a:lnTo>
                    <a:pt x="3214124" y="494675"/>
                  </a:lnTo>
                  <a:lnTo>
                    <a:pt x="3242426" y="388474"/>
                  </a:lnTo>
                  <a:lnTo>
                    <a:pt x="3271671" y="333975"/>
                  </a:lnTo>
                  <a:lnTo>
                    <a:pt x="3300916" y="408037"/>
                  </a:lnTo>
                  <a:lnTo>
                    <a:pt x="3329218" y="469522"/>
                  </a:lnTo>
                  <a:lnTo>
                    <a:pt x="3358463" y="542186"/>
                  </a:lnTo>
                  <a:lnTo>
                    <a:pt x="3386765" y="515636"/>
                  </a:lnTo>
                  <a:lnTo>
                    <a:pt x="3416010" y="417819"/>
                  </a:lnTo>
                  <a:lnTo>
                    <a:pt x="3445255" y="377294"/>
                  </a:lnTo>
                  <a:lnTo>
                    <a:pt x="3472613" y="462535"/>
                  </a:lnTo>
                  <a:lnTo>
                    <a:pt x="3501858" y="486291"/>
                  </a:lnTo>
                  <a:lnTo>
                    <a:pt x="3530160" y="564544"/>
                  </a:lnTo>
                  <a:lnTo>
                    <a:pt x="3559405" y="511444"/>
                  </a:lnTo>
                  <a:lnTo>
                    <a:pt x="3587706" y="560352"/>
                  </a:lnTo>
                  <a:lnTo>
                    <a:pt x="3616951" y="503059"/>
                  </a:lnTo>
                  <a:lnTo>
                    <a:pt x="3646196" y="451356"/>
                  </a:lnTo>
                  <a:lnTo>
                    <a:pt x="3674498" y="540789"/>
                  </a:lnTo>
                  <a:lnTo>
                    <a:pt x="3703743" y="395460"/>
                  </a:lnTo>
                  <a:lnTo>
                    <a:pt x="3732045" y="350744"/>
                  </a:lnTo>
                  <a:lnTo>
                    <a:pt x="3761290" y="396858"/>
                  </a:lnTo>
                  <a:lnTo>
                    <a:pt x="3790535" y="455548"/>
                  </a:lnTo>
                  <a:lnTo>
                    <a:pt x="3816950" y="528212"/>
                  </a:lnTo>
                  <a:lnTo>
                    <a:pt x="3846195" y="614850"/>
                  </a:lnTo>
                  <a:lnTo>
                    <a:pt x="3874496" y="729436"/>
                  </a:lnTo>
                  <a:lnTo>
                    <a:pt x="3903741" y="551968"/>
                  </a:lnTo>
                  <a:lnTo>
                    <a:pt x="3932043" y="596684"/>
                  </a:lnTo>
                  <a:lnTo>
                    <a:pt x="3961288" y="547776"/>
                  </a:lnTo>
                  <a:lnTo>
                    <a:pt x="3990533" y="560352"/>
                  </a:lnTo>
                  <a:lnTo>
                    <a:pt x="4018835" y="610658"/>
                  </a:lnTo>
                </a:path>
              </a:pathLst>
            </a:custGeom>
            <a:ln w="27101" cap="flat">
              <a:solidFill>
                <a:srgbClr val="374C9B">
                  <a:alpha val="100000"/>
                </a:srgbClr>
              </a:solidFill>
              <a:prstDash val="solid"/>
              <a:round/>
            </a:ln>
          </p:spPr>
          <p:txBody>
            <a:bodyPr/>
            <a:lstStyle/>
            <a:p>
              <a:endParaRPr/>
            </a:p>
          </p:txBody>
        </p:sp>
        <p:sp>
          <p:nvSpPr>
            <p:cNvPr id="82" name="pl12"/>
            <p:cNvSpPr/>
            <p:nvPr/>
          </p:nvSpPr>
          <p:spPr>
            <a:xfrm>
              <a:off x="6683433" y="5082777"/>
              <a:ext cx="4018835" cy="718257"/>
            </a:xfrm>
            <a:custGeom>
              <a:avLst/>
              <a:gdLst/>
              <a:ahLst/>
              <a:cxnLst/>
              <a:rect l="0" t="0" r="0" b="0"/>
              <a:pathLst>
                <a:path w="4018835" h="718257">
                  <a:moveTo>
                    <a:pt x="0" y="282272"/>
                  </a:moveTo>
                  <a:lnTo>
                    <a:pt x="26414" y="276682"/>
                  </a:lnTo>
                  <a:lnTo>
                    <a:pt x="55659" y="299041"/>
                  </a:lnTo>
                  <a:lnTo>
                    <a:pt x="83961" y="241748"/>
                  </a:lnTo>
                  <a:lnTo>
                    <a:pt x="113206" y="272490"/>
                  </a:lnTo>
                  <a:lnTo>
                    <a:pt x="141508" y="264106"/>
                  </a:lnTo>
                  <a:lnTo>
                    <a:pt x="170753" y="273888"/>
                  </a:lnTo>
                  <a:lnTo>
                    <a:pt x="199998" y="264106"/>
                  </a:lnTo>
                  <a:lnTo>
                    <a:pt x="228300" y="234761"/>
                  </a:lnTo>
                  <a:lnTo>
                    <a:pt x="257545" y="202621"/>
                  </a:lnTo>
                  <a:lnTo>
                    <a:pt x="285846" y="176070"/>
                  </a:lnTo>
                  <a:lnTo>
                    <a:pt x="315091" y="108996"/>
                  </a:lnTo>
                  <a:lnTo>
                    <a:pt x="344336" y="46113"/>
                  </a:lnTo>
                  <a:lnTo>
                    <a:pt x="370751" y="83843"/>
                  </a:lnTo>
                  <a:lnTo>
                    <a:pt x="399996" y="117380"/>
                  </a:lnTo>
                  <a:lnTo>
                    <a:pt x="428298" y="76856"/>
                  </a:lnTo>
                  <a:lnTo>
                    <a:pt x="457543" y="149520"/>
                  </a:lnTo>
                  <a:lnTo>
                    <a:pt x="485845" y="74061"/>
                  </a:lnTo>
                  <a:lnTo>
                    <a:pt x="515090" y="115983"/>
                  </a:lnTo>
                  <a:lnTo>
                    <a:pt x="544335" y="132751"/>
                  </a:lnTo>
                  <a:lnTo>
                    <a:pt x="572636" y="198429"/>
                  </a:lnTo>
                  <a:lnTo>
                    <a:pt x="601881" y="159302"/>
                  </a:lnTo>
                  <a:lnTo>
                    <a:pt x="630183" y="141136"/>
                  </a:lnTo>
                  <a:lnTo>
                    <a:pt x="659428" y="122970"/>
                  </a:lnTo>
                  <a:lnTo>
                    <a:pt x="688673" y="131354"/>
                  </a:lnTo>
                  <a:lnTo>
                    <a:pt x="716031" y="135546"/>
                  </a:lnTo>
                  <a:lnTo>
                    <a:pt x="745276" y="145328"/>
                  </a:lnTo>
                  <a:lnTo>
                    <a:pt x="773578" y="173276"/>
                  </a:lnTo>
                  <a:lnTo>
                    <a:pt x="802823" y="93625"/>
                  </a:lnTo>
                  <a:lnTo>
                    <a:pt x="831125" y="110393"/>
                  </a:lnTo>
                  <a:lnTo>
                    <a:pt x="860370" y="159302"/>
                  </a:lnTo>
                  <a:lnTo>
                    <a:pt x="889615" y="162097"/>
                  </a:lnTo>
                  <a:lnTo>
                    <a:pt x="917917" y="142533"/>
                  </a:lnTo>
                  <a:lnTo>
                    <a:pt x="947162" y="198429"/>
                  </a:lnTo>
                  <a:lnTo>
                    <a:pt x="975463" y="106201"/>
                  </a:lnTo>
                  <a:lnTo>
                    <a:pt x="1004708" y="44716"/>
                  </a:lnTo>
                  <a:lnTo>
                    <a:pt x="1033953" y="40524"/>
                  </a:lnTo>
                  <a:lnTo>
                    <a:pt x="1060368" y="71266"/>
                  </a:lnTo>
                  <a:lnTo>
                    <a:pt x="1089613" y="62882"/>
                  </a:lnTo>
                  <a:lnTo>
                    <a:pt x="1117915" y="61485"/>
                  </a:lnTo>
                  <a:lnTo>
                    <a:pt x="1147160" y="60087"/>
                  </a:lnTo>
                  <a:lnTo>
                    <a:pt x="1175462" y="89432"/>
                  </a:lnTo>
                  <a:lnTo>
                    <a:pt x="1204707" y="111791"/>
                  </a:lnTo>
                  <a:lnTo>
                    <a:pt x="1233952" y="64279"/>
                  </a:lnTo>
                  <a:lnTo>
                    <a:pt x="1262253" y="88035"/>
                  </a:lnTo>
                  <a:lnTo>
                    <a:pt x="1291498" y="9781"/>
                  </a:lnTo>
                  <a:lnTo>
                    <a:pt x="1319800" y="40524"/>
                  </a:lnTo>
                  <a:lnTo>
                    <a:pt x="1349045" y="76856"/>
                  </a:lnTo>
                  <a:lnTo>
                    <a:pt x="1378290" y="79651"/>
                  </a:lnTo>
                  <a:lnTo>
                    <a:pt x="1404705" y="23755"/>
                  </a:lnTo>
                  <a:lnTo>
                    <a:pt x="1433950" y="0"/>
                  </a:lnTo>
                  <a:lnTo>
                    <a:pt x="1462252" y="36332"/>
                  </a:lnTo>
                  <a:lnTo>
                    <a:pt x="1491497" y="47511"/>
                  </a:lnTo>
                  <a:lnTo>
                    <a:pt x="1519799" y="44716"/>
                  </a:lnTo>
                  <a:lnTo>
                    <a:pt x="1549044" y="48908"/>
                  </a:lnTo>
                  <a:lnTo>
                    <a:pt x="1578289" y="72664"/>
                  </a:lnTo>
                  <a:lnTo>
                    <a:pt x="1606590" y="18166"/>
                  </a:lnTo>
                  <a:lnTo>
                    <a:pt x="1635835" y="39126"/>
                  </a:lnTo>
                  <a:lnTo>
                    <a:pt x="1664137" y="54498"/>
                  </a:lnTo>
                  <a:lnTo>
                    <a:pt x="1693382" y="43319"/>
                  </a:lnTo>
                  <a:lnTo>
                    <a:pt x="1722627" y="142533"/>
                  </a:lnTo>
                  <a:lnTo>
                    <a:pt x="1749042" y="106201"/>
                  </a:lnTo>
                  <a:lnTo>
                    <a:pt x="1778287" y="41921"/>
                  </a:lnTo>
                  <a:lnTo>
                    <a:pt x="1806589" y="58690"/>
                  </a:lnTo>
                  <a:lnTo>
                    <a:pt x="1835834" y="19563"/>
                  </a:lnTo>
                  <a:lnTo>
                    <a:pt x="1864135" y="44716"/>
                  </a:lnTo>
                  <a:lnTo>
                    <a:pt x="1893380" y="41921"/>
                  </a:lnTo>
                  <a:lnTo>
                    <a:pt x="1922625" y="162097"/>
                  </a:lnTo>
                  <a:lnTo>
                    <a:pt x="1950927" y="114585"/>
                  </a:lnTo>
                  <a:lnTo>
                    <a:pt x="1980172" y="82445"/>
                  </a:lnTo>
                  <a:lnTo>
                    <a:pt x="2008474" y="64279"/>
                  </a:lnTo>
                  <a:lnTo>
                    <a:pt x="2037719" y="29345"/>
                  </a:lnTo>
                  <a:lnTo>
                    <a:pt x="2066964" y="22358"/>
                  </a:lnTo>
                  <a:lnTo>
                    <a:pt x="2094322" y="5589"/>
                  </a:lnTo>
                  <a:lnTo>
                    <a:pt x="2123567" y="171878"/>
                  </a:lnTo>
                  <a:lnTo>
                    <a:pt x="2151869" y="413626"/>
                  </a:lnTo>
                  <a:lnTo>
                    <a:pt x="2181114" y="406640"/>
                  </a:lnTo>
                  <a:lnTo>
                    <a:pt x="2209416" y="325591"/>
                  </a:lnTo>
                  <a:lnTo>
                    <a:pt x="2238661" y="403845"/>
                  </a:lnTo>
                  <a:lnTo>
                    <a:pt x="2267906" y="381487"/>
                  </a:lnTo>
                  <a:lnTo>
                    <a:pt x="2296207" y="293451"/>
                  </a:lnTo>
                  <a:lnTo>
                    <a:pt x="2325452" y="273888"/>
                  </a:lnTo>
                  <a:lnTo>
                    <a:pt x="2353754" y="342360"/>
                  </a:lnTo>
                  <a:lnTo>
                    <a:pt x="2382999" y="289259"/>
                  </a:lnTo>
                  <a:lnTo>
                    <a:pt x="2412244" y="313015"/>
                  </a:lnTo>
                  <a:lnTo>
                    <a:pt x="2438659" y="343757"/>
                  </a:lnTo>
                  <a:lnTo>
                    <a:pt x="2467904" y="230569"/>
                  </a:lnTo>
                  <a:lnTo>
                    <a:pt x="2496206" y="183057"/>
                  </a:lnTo>
                  <a:lnTo>
                    <a:pt x="2525451" y="258516"/>
                  </a:lnTo>
                  <a:lnTo>
                    <a:pt x="2553752" y="222184"/>
                  </a:lnTo>
                  <a:lnTo>
                    <a:pt x="2582997" y="282272"/>
                  </a:lnTo>
                  <a:lnTo>
                    <a:pt x="2612243" y="434587"/>
                  </a:lnTo>
                  <a:lnTo>
                    <a:pt x="2640544" y="399653"/>
                  </a:lnTo>
                  <a:lnTo>
                    <a:pt x="2669789" y="415024"/>
                  </a:lnTo>
                  <a:lnTo>
                    <a:pt x="2698091" y="475112"/>
                  </a:lnTo>
                  <a:lnTo>
                    <a:pt x="2727336" y="430395"/>
                  </a:lnTo>
                  <a:lnTo>
                    <a:pt x="2756581" y="477906"/>
                  </a:lnTo>
                  <a:lnTo>
                    <a:pt x="2782996" y="539391"/>
                  </a:lnTo>
                  <a:lnTo>
                    <a:pt x="2812241" y="586903"/>
                  </a:lnTo>
                  <a:lnTo>
                    <a:pt x="2840543" y="505854"/>
                  </a:lnTo>
                  <a:lnTo>
                    <a:pt x="2869788" y="600877"/>
                  </a:lnTo>
                  <a:lnTo>
                    <a:pt x="2898089" y="718257"/>
                  </a:lnTo>
                  <a:lnTo>
                    <a:pt x="2898089" y="718257"/>
                  </a:lnTo>
                  <a:lnTo>
                    <a:pt x="2927334" y="697296"/>
                  </a:lnTo>
                  <a:lnTo>
                    <a:pt x="2956579" y="603671"/>
                  </a:lnTo>
                  <a:lnTo>
                    <a:pt x="2984881" y="598082"/>
                  </a:lnTo>
                  <a:lnTo>
                    <a:pt x="3014126" y="579916"/>
                  </a:lnTo>
                  <a:lnTo>
                    <a:pt x="3042428" y="624632"/>
                  </a:lnTo>
                  <a:lnTo>
                    <a:pt x="3071673" y="581313"/>
                  </a:lnTo>
                  <a:lnTo>
                    <a:pt x="3100918" y="510046"/>
                  </a:lnTo>
                  <a:lnTo>
                    <a:pt x="3127333" y="482099"/>
                  </a:lnTo>
                  <a:lnTo>
                    <a:pt x="3156578" y="550571"/>
                  </a:lnTo>
                  <a:lnTo>
                    <a:pt x="3184879" y="526815"/>
                  </a:lnTo>
                  <a:lnTo>
                    <a:pt x="3214124" y="592492"/>
                  </a:lnTo>
                  <a:lnTo>
                    <a:pt x="3242426" y="519828"/>
                  </a:lnTo>
                  <a:lnTo>
                    <a:pt x="3271671" y="417819"/>
                  </a:lnTo>
                  <a:lnTo>
                    <a:pt x="3300916" y="447164"/>
                  </a:lnTo>
                  <a:lnTo>
                    <a:pt x="3329218" y="469522"/>
                  </a:lnTo>
                  <a:lnTo>
                    <a:pt x="3358463" y="525418"/>
                  </a:lnTo>
                  <a:lnTo>
                    <a:pt x="3386765" y="560352"/>
                  </a:lnTo>
                  <a:lnTo>
                    <a:pt x="3416010" y="442972"/>
                  </a:lnTo>
                  <a:lnTo>
                    <a:pt x="3445255" y="313015"/>
                  </a:lnTo>
                  <a:lnTo>
                    <a:pt x="3472613" y="342360"/>
                  </a:lnTo>
                  <a:lnTo>
                    <a:pt x="3501858" y="307425"/>
                  </a:lnTo>
                  <a:lnTo>
                    <a:pt x="3530160" y="338168"/>
                  </a:lnTo>
                  <a:lnTo>
                    <a:pt x="3559405" y="451356"/>
                  </a:lnTo>
                  <a:lnTo>
                    <a:pt x="3587706" y="463932"/>
                  </a:lnTo>
                  <a:lnTo>
                    <a:pt x="3616951" y="489085"/>
                  </a:lnTo>
                  <a:lnTo>
                    <a:pt x="3646196" y="468125"/>
                  </a:lnTo>
                  <a:lnTo>
                    <a:pt x="3674498" y="437382"/>
                  </a:lnTo>
                  <a:lnTo>
                    <a:pt x="3703743" y="431793"/>
                  </a:lnTo>
                  <a:lnTo>
                    <a:pt x="3732045" y="413626"/>
                  </a:lnTo>
                  <a:lnTo>
                    <a:pt x="3761290" y="382884"/>
                  </a:lnTo>
                  <a:lnTo>
                    <a:pt x="3790535" y="415024"/>
                  </a:lnTo>
                  <a:lnTo>
                    <a:pt x="3816950" y="512841"/>
                  </a:lnTo>
                  <a:lnTo>
                    <a:pt x="3846195" y="620440"/>
                  </a:lnTo>
                  <a:lnTo>
                    <a:pt x="3874496" y="687515"/>
                  </a:lnTo>
                  <a:lnTo>
                    <a:pt x="3903741" y="687515"/>
                  </a:lnTo>
                  <a:lnTo>
                    <a:pt x="3932043" y="568737"/>
                  </a:lnTo>
                  <a:lnTo>
                    <a:pt x="3961288" y="554763"/>
                  </a:lnTo>
                  <a:lnTo>
                    <a:pt x="3990533" y="603671"/>
                  </a:lnTo>
                  <a:lnTo>
                    <a:pt x="4018835" y="646990"/>
                  </a:lnTo>
                </a:path>
              </a:pathLst>
            </a:custGeom>
            <a:ln w="27101" cap="flat">
              <a:solidFill>
                <a:srgbClr val="A40026">
                  <a:alpha val="100000"/>
                </a:srgbClr>
              </a:solidFill>
              <a:prstDash val="solid"/>
              <a:round/>
            </a:ln>
          </p:spPr>
          <p:txBody>
            <a:bodyPr/>
            <a:lstStyle/>
            <a:p>
              <a:endParaRPr/>
            </a:p>
          </p:txBody>
        </p:sp>
        <p:sp>
          <p:nvSpPr>
            <p:cNvPr id="83" name="tx13"/>
            <p:cNvSpPr/>
            <p:nvPr/>
          </p:nvSpPr>
          <p:spPr>
            <a:xfrm>
              <a:off x="10702269" y="5369886"/>
              <a:ext cx="703287" cy="1412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A40026">
                      <a:alpha val="100000"/>
                    </a:srgbClr>
                  </a:solidFill>
                  <a:latin typeface="Arial"/>
                  <a:cs typeface="Arial"/>
                </a:rPr>
                <a:t> Sep-2025</a:t>
              </a:r>
            </a:p>
          </p:txBody>
        </p:sp>
        <p:sp>
          <p:nvSpPr>
            <p:cNvPr id="84" name="tx14"/>
            <p:cNvSpPr/>
            <p:nvPr/>
          </p:nvSpPr>
          <p:spPr>
            <a:xfrm>
              <a:off x="6250346" y="5744183"/>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a:t>
              </a:r>
            </a:p>
          </p:txBody>
        </p:sp>
        <p:sp>
          <p:nvSpPr>
            <p:cNvPr id="85" name="tx15"/>
            <p:cNvSpPr/>
            <p:nvPr/>
          </p:nvSpPr>
          <p:spPr>
            <a:xfrm>
              <a:off x="6250346" y="5396770"/>
              <a:ext cx="169515"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75</a:t>
              </a:r>
            </a:p>
          </p:txBody>
        </p:sp>
        <p:sp>
          <p:nvSpPr>
            <p:cNvPr id="86" name="tx16"/>
            <p:cNvSpPr/>
            <p:nvPr/>
          </p:nvSpPr>
          <p:spPr>
            <a:xfrm>
              <a:off x="6165589" y="5045488"/>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100</a:t>
              </a:r>
            </a:p>
          </p:txBody>
        </p:sp>
        <p:sp>
          <p:nvSpPr>
            <p:cNvPr id="87" name="tx17"/>
            <p:cNvSpPr/>
            <p:nvPr/>
          </p:nvSpPr>
          <p:spPr>
            <a:xfrm>
              <a:off x="6165589" y="4696141"/>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125</a:t>
              </a:r>
            </a:p>
          </p:txBody>
        </p:sp>
        <p:sp>
          <p:nvSpPr>
            <p:cNvPr id="88" name="tx18"/>
            <p:cNvSpPr/>
            <p:nvPr/>
          </p:nvSpPr>
          <p:spPr>
            <a:xfrm>
              <a:off x="6165589" y="4346794"/>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150</a:t>
              </a:r>
            </a:p>
          </p:txBody>
        </p:sp>
        <p:sp>
          <p:nvSpPr>
            <p:cNvPr id="89" name="pl19"/>
            <p:cNvSpPr/>
            <p:nvPr/>
          </p:nvSpPr>
          <p:spPr>
            <a:xfrm>
              <a:off x="6482492" y="5801035"/>
              <a:ext cx="4420718" cy="0"/>
            </a:xfrm>
            <a:custGeom>
              <a:avLst/>
              <a:gdLst/>
              <a:ahLst/>
              <a:cxnLst/>
              <a:rect l="0" t="0" r="0" b="0"/>
              <a:pathLst>
                <a:path w="4420718">
                  <a:moveTo>
                    <a:pt x="0" y="0"/>
                  </a:moveTo>
                  <a:lnTo>
                    <a:pt x="4420718" y="0"/>
                  </a:lnTo>
                </a:path>
              </a:pathLst>
            </a:custGeom>
            <a:ln w="13550" cap="flat">
              <a:solidFill>
                <a:srgbClr val="000000">
                  <a:alpha val="100000"/>
                </a:srgbClr>
              </a:solidFill>
              <a:prstDash val="solid"/>
              <a:round/>
            </a:ln>
          </p:spPr>
          <p:txBody>
            <a:bodyPr/>
            <a:lstStyle/>
            <a:p>
              <a:endParaRPr/>
            </a:p>
          </p:txBody>
        </p:sp>
        <p:sp>
          <p:nvSpPr>
            <p:cNvPr id="90" name="pl20"/>
            <p:cNvSpPr/>
            <p:nvPr/>
          </p:nvSpPr>
          <p:spPr>
            <a:xfrm>
              <a:off x="6655132"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1" name="pl21"/>
            <p:cNvSpPr/>
            <p:nvPr/>
          </p:nvSpPr>
          <p:spPr>
            <a:xfrm>
              <a:off x="7343805"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2" name="pl22"/>
            <p:cNvSpPr/>
            <p:nvPr/>
          </p:nvSpPr>
          <p:spPr>
            <a:xfrm>
              <a:off x="8033422"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3" name="pl23"/>
            <p:cNvSpPr/>
            <p:nvPr/>
          </p:nvSpPr>
          <p:spPr>
            <a:xfrm>
              <a:off x="8722096"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4" name="pl24"/>
            <p:cNvSpPr/>
            <p:nvPr/>
          </p:nvSpPr>
          <p:spPr>
            <a:xfrm>
              <a:off x="9411713"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5" name="pl25"/>
            <p:cNvSpPr/>
            <p:nvPr/>
          </p:nvSpPr>
          <p:spPr>
            <a:xfrm>
              <a:off x="10100387" y="5801035"/>
              <a:ext cx="0" cy="72000"/>
            </a:xfrm>
            <a:custGeom>
              <a:avLst/>
              <a:gdLst/>
              <a:ahLst/>
              <a:cxnLst/>
              <a:rect l="0" t="0" r="0" b="0"/>
              <a:pathLst>
                <a:path h="72000">
                  <a:moveTo>
                    <a:pt x="0" y="72000"/>
                  </a:moveTo>
                  <a:lnTo>
                    <a:pt x="0" y="0"/>
                  </a:lnTo>
                </a:path>
              </a:pathLst>
            </a:custGeom>
            <a:ln w="13550" cap="flat">
              <a:solidFill>
                <a:srgbClr val="333333">
                  <a:alpha val="100000"/>
                </a:srgbClr>
              </a:solidFill>
              <a:prstDash val="solid"/>
              <a:round/>
            </a:ln>
          </p:spPr>
          <p:txBody>
            <a:bodyPr/>
            <a:lstStyle/>
            <a:p>
              <a:endParaRPr/>
            </a:p>
          </p:txBody>
        </p:sp>
        <p:sp>
          <p:nvSpPr>
            <p:cNvPr id="96" name="tx26"/>
            <p:cNvSpPr/>
            <p:nvPr/>
          </p:nvSpPr>
          <p:spPr>
            <a:xfrm>
              <a:off x="6485616"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2014</a:t>
              </a:r>
            </a:p>
          </p:txBody>
        </p:sp>
        <p:sp>
          <p:nvSpPr>
            <p:cNvPr id="97" name="tx27"/>
            <p:cNvSpPr/>
            <p:nvPr/>
          </p:nvSpPr>
          <p:spPr>
            <a:xfrm>
              <a:off x="7174290"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98" name="tx28"/>
            <p:cNvSpPr/>
            <p:nvPr/>
          </p:nvSpPr>
          <p:spPr>
            <a:xfrm>
              <a:off x="7863907" y="589595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99" name="tx29"/>
            <p:cNvSpPr/>
            <p:nvPr/>
          </p:nvSpPr>
          <p:spPr>
            <a:xfrm>
              <a:off x="8552581"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100" name="tx30"/>
            <p:cNvSpPr/>
            <p:nvPr/>
          </p:nvSpPr>
          <p:spPr>
            <a:xfrm>
              <a:off x="9242198"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101" name="tx31"/>
            <p:cNvSpPr/>
            <p:nvPr/>
          </p:nvSpPr>
          <p:spPr>
            <a:xfrm>
              <a:off x="9930872" y="589603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102" name="tx32"/>
            <p:cNvSpPr/>
            <p:nvPr/>
          </p:nvSpPr>
          <p:spPr>
            <a:xfrm>
              <a:off x="6165589" y="4062060"/>
              <a:ext cx="790947"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(Index = 100)</a:t>
              </a:r>
            </a:p>
          </p:txBody>
        </p:sp>
        <p:sp>
          <p:nvSpPr>
            <p:cNvPr id="103" name="tx33"/>
            <p:cNvSpPr/>
            <p:nvPr/>
          </p:nvSpPr>
          <p:spPr>
            <a:xfrm>
              <a:off x="6165589" y="3859698"/>
              <a:ext cx="2000622" cy="14101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Consumer confidence</a:t>
              </a:r>
            </a:p>
          </p:txBody>
        </p:sp>
        <p:sp>
          <p:nvSpPr>
            <p:cNvPr id="104" name="tx34"/>
            <p:cNvSpPr/>
            <p:nvPr/>
          </p:nvSpPr>
          <p:spPr>
            <a:xfrm>
              <a:off x="6491399" y="6128058"/>
              <a:ext cx="3436590"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dirty="0">
                  <a:solidFill>
                    <a:srgbClr val="000000">
                      <a:alpha val="100000"/>
                    </a:srgbClr>
                  </a:solidFill>
                  <a:latin typeface="Roboto Condensed"/>
                  <a:cs typeface="Roboto Condensed"/>
                </a:rPr>
                <a:t>Source: University of Michigan and FRB via Haver Analytics</a:t>
              </a:r>
            </a:p>
          </p:txBody>
        </p:sp>
      </p:grpSp>
      <p:sp>
        <p:nvSpPr>
          <p:cNvPr id="105" name="TextBox 119">
            <a:extLst>
              <a:ext uri="{FF2B5EF4-FFF2-40B4-BE49-F238E27FC236}">
                <a16:creationId xmlns:a16="http://schemas.microsoft.com/office/drawing/2014/main" id="{F4231243-4589-2E08-259A-A364544D06A0}"/>
              </a:ext>
            </a:extLst>
          </p:cNvPr>
          <p:cNvSpPr txBox="1"/>
          <p:nvPr/>
        </p:nvSpPr>
        <p:spPr>
          <a:xfrm>
            <a:off x="1599919" y="2653224"/>
            <a:ext cx="1318393" cy="461665"/>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2015-2019 average = 2.5</a:t>
            </a:r>
          </a:p>
        </p:txBody>
      </p:sp>
      <p:cxnSp>
        <p:nvCxnSpPr>
          <p:cNvPr id="106" name="Straight Arrow Connector 120">
            <a:extLst>
              <a:ext uri="{FF2B5EF4-FFF2-40B4-BE49-F238E27FC236}">
                <a16:creationId xmlns:a16="http://schemas.microsoft.com/office/drawing/2014/main" id="{5BB82064-53FA-51EA-0A8C-B7E6838CCCB9}"/>
              </a:ext>
            </a:extLst>
          </p:cNvPr>
          <p:cNvCxnSpPr>
            <a:cxnSpLocks/>
          </p:cNvCxnSpPr>
          <p:nvPr/>
        </p:nvCxnSpPr>
        <p:spPr>
          <a:xfrm>
            <a:off x="2303761" y="3104410"/>
            <a:ext cx="270106" cy="60399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19">
            <a:extLst>
              <a:ext uri="{FF2B5EF4-FFF2-40B4-BE49-F238E27FC236}">
                <a16:creationId xmlns:a16="http://schemas.microsoft.com/office/drawing/2014/main" id="{5FDA9563-C98C-94B5-D13A-1ACB23B076A8}"/>
              </a:ext>
            </a:extLst>
          </p:cNvPr>
          <p:cNvSpPr txBox="1"/>
          <p:nvPr/>
        </p:nvSpPr>
        <p:spPr>
          <a:xfrm>
            <a:off x="5070562" y="2751602"/>
            <a:ext cx="1318393" cy="461665"/>
          </a:xfrm>
          <a:prstGeom prst="rect">
            <a:avLst/>
          </a:prstGeom>
          <a:noFill/>
        </p:spPr>
        <p:txBody>
          <a:bodyPr wrap="square" rtlCol="0">
            <a:spAutoFit/>
          </a:bodyPr>
          <a:lstStyle/>
          <a:p>
            <a:pPr algn="ctr"/>
            <a:r>
              <a:rPr lang="en-US" sz="1200" b="1" dirty="0">
                <a:solidFill>
                  <a:schemeClr val="accent1">
                    <a:lumMod val="60000"/>
                    <a:lumOff val="40000"/>
                  </a:schemeClr>
                </a:solidFill>
                <a:latin typeface="Roboto" panose="02000000000000000000" pitchFamily="2" charset="0"/>
                <a:ea typeface="Roboto" panose="02000000000000000000" pitchFamily="2" charset="0"/>
                <a:cs typeface="Roboto Condensed"/>
              </a:rPr>
              <a:t>Jul-Aug</a:t>
            </a:r>
          </a:p>
          <a:p>
            <a:pPr algn="ctr"/>
            <a:r>
              <a:rPr lang="en-US" sz="1200" b="1" dirty="0">
                <a:solidFill>
                  <a:schemeClr val="accent1">
                    <a:lumMod val="60000"/>
                    <a:lumOff val="40000"/>
                  </a:schemeClr>
                </a:solidFill>
                <a:latin typeface="Roboto" panose="02000000000000000000" pitchFamily="2" charset="0"/>
                <a:ea typeface="Roboto" panose="02000000000000000000" pitchFamily="2" charset="0"/>
                <a:cs typeface="Roboto Condensed"/>
              </a:rPr>
              <a:t> </a:t>
            </a:r>
          </a:p>
        </p:txBody>
      </p:sp>
      <p:sp>
        <p:nvSpPr>
          <p:cNvPr id="110" name="TextBox 109">
            <a:extLst>
              <a:ext uri="{FF2B5EF4-FFF2-40B4-BE49-F238E27FC236}">
                <a16:creationId xmlns:a16="http://schemas.microsoft.com/office/drawing/2014/main" id="{0E7EFE0A-0477-9157-4E13-D4935DE3D094}"/>
              </a:ext>
            </a:extLst>
          </p:cNvPr>
          <p:cNvSpPr txBox="1"/>
          <p:nvPr/>
        </p:nvSpPr>
        <p:spPr>
          <a:xfrm>
            <a:off x="9356233" y="4348830"/>
            <a:ext cx="1143513" cy="461665"/>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Conference Board</a:t>
            </a:r>
          </a:p>
        </p:txBody>
      </p:sp>
      <p:sp>
        <p:nvSpPr>
          <p:cNvPr id="111" name="TextBox 110">
            <a:extLst>
              <a:ext uri="{FF2B5EF4-FFF2-40B4-BE49-F238E27FC236}">
                <a16:creationId xmlns:a16="http://schemas.microsoft.com/office/drawing/2014/main" id="{EBA2846F-3F03-5A05-F95D-3E4104F6D9A4}"/>
              </a:ext>
            </a:extLst>
          </p:cNvPr>
          <p:cNvSpPr txBox="1"/>
          <p:nvPr/>
        </p:nvSpPr>
        <p:spPr>
          <a:xfrm>
            <a:off x="7610192" y="5218690"/>
            <a:ext cx="1143513" cy="276999"/>
          </a:xfrm>
          <a:prstGeom prst="rect">
            <a:avLst/>
          </a:prstGeom>
          <a:noFill/>
        </p:spPr>
        <p:txBody>
          <a:bodyPr wrap="square" rtlCol="0">
            <a:spAutoFit/>
          </a:bodyPr>
          <a:lstStyle/>
          <a:p>
            <a:pPr algn="ctr"/>
            <a:r>
              <a:rPr lang="en-US" sz="1200" b="1" dirty="0" err="1">
                <a:solidFill>
                  <a:srgbClr val="A40026"/>
                </a:solidFill>
                <a:latin typeface="Roboto" panose="02000000000000000000" pitchFamily="2" charset="0"/>
                <a:ea typeface="Roboto" panose="02000000000000000000" pitchFamily="2" charset="0"/>
                <a:cs typeface="Roboto Condensed"/>
              </a:rPr>
              <a:t>UMich</a:t>
            </a:r>
            <a:endParaRPr lang="en-US" sz="1200" b="1" dirty="0">
              <a:solidFill>
                <a:srgbClr val="A40026"/>
              </a:solidFill>
              <a:latin typeface="Roboto" panose="02000000000000000000" pitchFamily="2" charset="0"/>
              <a:ea typeface="Roboto" panose="02000000000000000000" pitchFamily="2" charset="0"/>
              <a:cs typeface="Roboto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490998"/>
            <a:ext cx="10814304" cy="512064"/>
          </a:xfrm>
        </p:spPr>
        <p:txBody>
          <a:bodyPr/>
          <a:lstStyle/>
          <a:p>
            <a:r>
              <a:rPr dirty="0"/>
              <a:t>Residential investment</a:t>
            </a:r>
            <a:r>
              <a:rPr lang="en-US" dirty="0"/>
              <a:t> soft</a:t>
            </a:r>
            <a:endParaRPr dirty="0"/>
          </a:p>
        </p:txBody>
      </p:sp>
      <p:grpSp>
        <p:nvGrpSpPr>
          <p:cNvPr id="3" name="Chart Placeholder 11"/>
          <p:cNvGrpSpPr/>
          <p:nvPr/>
        </p:nvGrpSpPr>
        <p:grpSpPr>
          <a:xfrm>
            <a:off x="1219200" y="1143000"/>
            <a:ext cx="4876800" cy="5029200"/>
            <a:chOff x="1219200" y="1143000"/>
            <a:chExt cx="4876800" cy="5029200"/>
          </a:xfrm>
        </p:grpSpPr>
        <p:sp>
          <p:nvSpPr>
            <p:cNvPr id="4" name="rc3"/>
            <p:cNvSpPr/>
            <p:nvPr/>
          </p:nvSpPr>
          <p:spPr>
            <a:xfrm>
              <a:off x="12192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143000"/>
              <a:ext cx="4876800"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690449" y="5526715"/>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690449" y="4268439"/>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690449" y="3010163"/>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690449" y="1751886"/>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10" name="rc9"/>
            <p:cNvSpPr/>
            <p:nvPr/>
          </p:nvSpPr>
          <p:spPr>
            <a:xfrm>
              <a:off x="3957207" y="1751886"/>
              <a:ext cx="56843" cy="3774828"/>
            </a:xfrm>
            <a:prstGeom prst="rect">
              <a:avLst/>
            </a:prstGeom>
            <a:solidFill>
              <a:srgbClr val="A9A9A9">
                <a:alpha val="50196"/>
              </a:srgbClr>
            </a:solidFill>
          </p:spPr>
          <p:txBody>
            <a:bodyPr/>
            <a:lstStyle/>
            <a:p>
              <a:endParaRPr/>
            </a:p>
          </p:txBody>
        </p:sp>
        <p:sp>
          <p:nvSpPr>
            <p:cNvPr id="11" name="pl10"/>
            <p:cNvSpPr/>
            <p:nvPr/>
          </p:nvSpPr>
          <p:spPr>
            <a:xfrm>
              <a:off x="1887538" y="1836820"/>
              <a:ext cx="3941783" cy="2220857"/>
            </a:xfrm>
            <a:custGeom>
              <a:avLst/>
              <a:gdLst/>
              <a:ahLst/>
              <a:cxnLst/>
              <a:rect l="0" t="0" r="0" b="0"/>
              <a:pathLst>
                <a:path w="3941783" h="2220857">
                  <a:moveTo>
                    <a:pt x="0" y="2220857"/>
                  </a:moveTo>
                  <a:lnTo>
                    <a:pt x="26092" y="2135923"/>
                  </a:lnTo>
                  <a:lnTo>
                    <a:pt x="54979" y="1953473"/>
                  </a:lnTo>
                  <a:lnTo>
                    <a:pt x="82935" y="1972347"/>
                  </a:lnTo>
                  <a:lnTo>
                    <a:pt x="111823" y="1953473"/>
                  </a:lnTo>
                  <a:lnTo>
                    <a:pt x="139779" y="2107612"/>
                  </a:lnTo>
                  <a:lnTo>
                    <a:pt x="168667" y="1940890"/>
                  </a:lnTo>
                  <a:lnTo>
                    <a:pt x="197555" y="1978639"/>
                  </a:lnTo>
                  <a:lnTo>
                    <a:pt x="225510" y="1915725"/>
                  </a:lnTo>
                  <a:lnTo>
                    <a:pt x="254398" y="1805626"/>
                  </a:lnTo>
                  <a:lnTo>
                    <a:pt x="282354" y="1934599"/>
                  </a:lnTo>
                  <a:lnTo>
                    <a:pt x="311242" y="1739566"/>
                  </a:lnTo>
                  <a:lnTo>
                    <a:pt x="340130" y="1793043"/>
                  </a:lnTo>
                  <a:lnTo>
                    <a:pt x="366222" y="2167380"/>
                  </a:lnTo>
                  <a:lnTo>
                    <a:pt x="395110" y="2032116"/>
                  </a:lnTo>
                  <a:lnTo>
                    <a:pt x="423066" y="1670361"/>
                  </a:lnTo>
                  <a:lnTo>
                    <a:pt x="451953" y="1777315"/>
                  </a:lnTo>
                  <a:lnTo>
                    <a:pt x="479909" y="1802480"/>
                  </a:lnTo>
                  <a:lnTo>
                    <a:pt x="508797" y="1616884"/>
                  </a:lnTo>
                  <a:lnTo>
                    <a:pt x="537685" y="1695527"/>
                  </a:lnTo>
                  <a:lnTo>
                    <a:pt x="565641" y="1657778"/>
                  </a:lnTo>
                  <a:lnTo>
                    <a:pt x="594528" y="1786752"/>
                  </a:lnTo>
                  <a:lnTo>
                    <a:pt x="622484" y="1569699"/>
                  </a:lnTo>
                  <a:lnTo>
                    <a:pt x="651372" y="1598010"/>
                  </a:lnTo>
                  <a:lnTo>
                    <a:pt x="680260" y="1638904"/>
                  </a:lnTo>
                  <a:lnTo>
                    <a:pt x="707284" y="1302315"/>
                  </a:lnTo>
                  <a:lnTo>
                    <a:pt x="736172" y="1635759"/>
                  </a:lnTo>
                  <a:lnTo>
                    <a:pt x="764128" y="1560262"/>
                  </a:lnTo>
                  <a:lnTo>
                    <a:pt x="793015" y="1635759"/>
                  </a:lnTo>
                  <a:lnTo>
                    <a:pt x="820971" y="1585427"/>
                  </a:lnTo>
                  <a:lnTo>
                    <a:pt x="849859" y="1585427"/>
                  </a:lnTo>
                  <a:lnTo>
                    <a:pt x="878747" y="1695527"/>
                  </a:lnTo>
                  <a:lnTo>
                    <a:pt x="906703" y="1560262"/>
                  </a:lnTo>
                  <a:lnTo>
                    <a:pt x="935591" y="1302315"/>
                  </a:lnTo>
                  <a:lnTo>
                    <a:pt x="963546" y="1434434"/>
                  </a:lnTo>
                  <a:lnTo>
                    <a:pt x="992434" y="1484765"/>
                  </a:lnTo>
                  <a:lnTo>
                    <a:pt x="1021322" y="1535096"/>
                  </a:lnTo>
                  <a:lnTo>
                    <a:pt x="1047414" y="1286587"/>
                  </a:lnTo>
                  <a:lnTo>
                    <a:pt x="1076302" y="1374666"/>
                  </a:lnTo>
                  <a:lnTo>
                    <a:pt x="1104258" y="1409269"/>
                  </a:lnTo>
                  <a:lnTo>
                    <a:pt x="1133146" y="1387249"/>
                  </a:lnTo>
                  <a:lnTo>
                    <a:pt x="1161102" y="1277150"/>
                  </a:lnTo>
                  <a:lnTo>
                    <a:pt x="1189989" y="1358938"/>
                  </a:lnTo>
                  <a:lnTo>
                    <a:pt x="1218877" y="1277150"/>
                  </a:lnTo>
                  <a:lnTo>
                    <a:pt x="1246833" y="1365229"/>
                  </a:lnTo>
                  <a:lnTo>
                    <a:pt x="1275721" y="1242547"/>
                  </a:lnTo>
                  <a:lnTo>
                    <a:pt x="1303677" y="1097845"/>
                  </a:lnTo>
                  <a:lnTo>
                    <a:pt x="1332564" y="1412415"/>
                  </a:lnTo>
                  <a:lnTo>
                    <a:pt x="1361452" y="1261421"/>
                  </a:lnTo>
                  <a:lnTo>
                    <a:pt x="1387544" y="1192216"/>
                  </a:lnTo>
                  <a:lnTo>
                    <a:pt x="1416432" y="1251984"/>
                  </a:lnTo>
                  <a:lnTo>
                    <a:pt x="1444388" y="1148177"/>
                  </a:lnTo>
                  <a:lnTo>
                    <a:pt x="1473276" y="953144"/>
                  </a:lnTo>
                  <a:lnTo>
                    <a:pt x="1501232" y="1280296"/>
                  </a:lnTo>
                  <a:lnTo>
                    <a:pt x="1530120" y="1270858"/>
                  </a:lnTo>
                  <a:lnTo>
                    <a:pt x="1559007" y="1173342"/>
                  </a:lnTo>
                  <a:lnTo>
                    <a:pt x="1586963" y="1251984"/>
                  </a:lnTo>
                  <a:lnTo>
                    <a:pt x="1615851" y="1261421"/>
                  </a:lnTo>
                  <a:lnTo>
                    <a:pt x="1643807" y="1547679"/>
                  </a:lnTo>
                  <a:lnTo>
                    <a:pt x="1672695" y="1566553"/>
                  </a:lnTo>
                  <a:lnTo>
                    <a:pt x="1701582" y="1119865"/>
                  </a:lnTo>
                  <a:lnTo>
                    <a:pt x="1727675" y="1557116"/>
                  </a:lnTo>
                  <a:lnTo>
                    <a:pt x="1756562" y="1371521"/>
                  </a:lnTo>
                  <a:lnTo>
                    <a:pt x="1784518" y="1255130"/>
                  </a:lnTo>
                  <a:lnTo>
                    <a:pt x="1813406" y="1349501"/>
                  </a:lnTo>
                  <a:lnTo>
                    <a:pt x="1841362" y="1239402"/>
                  </a:lnTo>
                  <a:lnTo>
                    <a:pt x="1870250" y="1211090"/>
                  </a:lnTo>
                  <a:lnTo>
                    <a:pt x="1899138" y="1145031"/>
                  </a:lnTo>
                  <a:lnTo>
                    <a:pt x="1927093" y="1085263"/>
                  </a:lnTo>
                  <a:lnTo>
                    <a:pt x="1955981" y="1201653"/>
                  </a:lnTo>
                  <a:lnTo>
                    <a:pt x="1983937" y="1126157"/>
                  </a:lnTo>
                  <a:lnTo>
                    <a:pt x="2012825" y="846190"/>
                  </a:lnTo>
                  <a:lnTo>
                    <a:pt x="2041713" y="953144"/>
                  </a:lnTo>
                  <a:lnTo>
                    <a:pt x="2068737" y="751820"/>
                  </a:lnTo>
                  <a:lnTo>
                    <a:pt x="2097624" y="1242547"/>
                  </a:lnTo>
                  <a:lnTo>
                    <a:pt x="2125580" y="1840228"/>
                  </a:lnTo>
                  <a:lnTo>
                    <a:pt x="2154468" y="1676652"/>
                  </a:lnTo>
                  <a:lnTo>
                    <a:pt x="2182424" y="1160759"/>
                  </a:lnTo>
                  <a:lnTo>
                    <a:pt x="2211312" y="836753"/>
                  </a:lnTo>
                  <a:lnTo>
                    <a:pt x="2240200" y="729800"/>
                  </a:lnTo>
                  <a:lnTo>
                    <a:pt x="2268155" y="500164"/>
                  </a:lnTo>
                  <a:lnTo>
                    <a:pt x="2297043" y="264237"/>
                  </a:lnTo>
                  <a:lnTo>
                    <a:pt x="2324999" y="330297"/>
                  </a:lnTo>
                  <a:lnTo>
                    <a:pt x="2353887" y="0"/>
                  </a:lnTo>
                  <a:lnTo>
                    <a:pt x="2382775" y="440396"/>
                  </a:lnTo>
                  <a:lnTo>
                    <a:pt x="2408867" y="723508"/>
                  </a:lnTo>
                  <a:lnTo>
                    <a:pt x="2437755" y="169867"/>
                  </a:lnTo>
                  <a:lnTo>
                    <a:pt x="2465711" y="670032"/>
                  </a:lnTo>
                  <a:lnTo>
                    <a:pt x="2494598" y="547350"/>
                  </a:lnTo>
                  <a:lnTo>
                    <a:pt x="2522554" y="324006"/>
                  </a:lnTo>
                  <a:lnTo>
                    <a:pt x="2551442" y="421522"/>
                  </a:lnTo>
                  <a:lnTo>
                    <a:pt x="2580330" y="534767"/>
                  </a:lnTo>
                  <a:lnTo>
                    <a:pt x="2608286" y="572515"/>
                  </a:lnTo>
                  <a:lnTo>
                    <a:pt x="2637173" y="541058"/>
                  </a:lnTo>
                  <a:lnTo>
                    <a:pt x="2665129" y="173012"/>
                  </a:lnTo>
                  <a:lnTo>
                    <a:pt x="2694017" y="311423"/>
                  </a:lnTo>
                  <a:lnTo>
                    <a:pt x="2722905" y="305131"/>
                  </a:lnTo>
                  <a:lnTo>
                    <a:pt x="2748997" y="242218"/>
                  </a:lnTo>
                  <a:lnTo>
                    <a:pt x="2777885" y="308277"/>
                  </a:lnTo>
                  <a:lnTo>
                    <a:pt x="2805841" y="217052"/>
                  </a:lnTo>
                  <a:lnTo>
                    <a:pt x="2834729" y="682614"/>
                  </a:lnTo>
                  <a:lnTo>
                    <a:pt x="2862684" y="817879"/>
                  </a:lnTo>
                  <a:lnTo>
                    <a:pt x="2891572" y="1154468"/>
                  </a:lnTo>
                  <a:lnTo>
                    <a:pt x="2920460" y="1107283"/>
                  </a:lnTo>
                  <a:lnTo>
                    <a:pt x="2948416" y="1223673"/>
                  </a:lnTo>
                  <a:lnTo>
                    <a:pt x="2977304" y="1270858"/>
                  </a:lnTo>
                  <a:lnTo>
                    <a:pt x="3005260" y="1503640"/>
                  </a:lnTo>
                  <a:lnTo>
                    <a:pt x="3034147" y="1299170"/>
                  </a:lnTo>
                  <a:lnTo>
                    <a:pt x="3063035" y="1396686"/>
                  </a:lnTo>
                  <a:lnTo>
                    <a:pt x="3089127" y="1421852"/>
                  </a:lnTo>
                  <a:lnTo>
                    <a:pt x="3118015" y="1374666"/>
                  </a:lnTo>
                  <a:lnTo>
                    <a:pt x="3145971" y="1264567"/>
                  </a:lnTo>
                  <a:lnTo>
                    <a:pt x="3174859" y="843045"/>
                  </a:lnTo>
                  <a:lnTo>
                    <a:pt x="3202815" y="1056951"/>
                  </a:lnTo>
                  <a:lnTo>
                    <a:pt x="3231702" y="855627"/>
                  </a:lnTo>
                  <a:lnTo>
                    <a:pt x="3260590" y="1012912"/>
                  </a:lnTo>
                  <a:lnTo>
                    <a:pt x="3288546" y="956289"/>
                  </a:lnTo>
                  <a:lnTo>
                    <a:pt x="3317434" y="924832"/>
                  </a:lnTo>
                  <a:lnTo>
                    <a:pt x="3345390" y="465562"/>
                  </a:lnTo>
                  <a:lnTo>
                    <a:pt x="3374278" y="726654"/>
                  </a:lnTo>
                  <a:lnTo>
                    <a:pt x="3403165" y="817879"/>
                  </a:lnTo>
                  <a:lnTo>
                    <a:pt x="3430189" y="418376"/>
                  </a:lnTo>
                  <a:lnTo>
                    <a:pt x="3459077" y="717217"/>
                  </a:lnTo>
                  <a:lnTo>
                    <a:pt x="3487033" y="692051"/>
                  </a:lnTo>
                  <a:lnTo>
                    <a:pt x="3515921" y="868210"/>
                  </a:lnTo>
                  <a:lnTo>
                    <a:pt x="3543877" y="918541"/>
                  </a:lnTo>
                  <a:lnTo>
                    <a:pt x="3572765" y="1264567"/>
                  </a:lnTo>
                  <a:lnTo>
                    <a:pt x="3601652" y="833607"/>
                  </a:lnTo>
                  <a:lnTo>
                    <a:pt x="3629608" y="723508"/>
                  </a:lnTo>
                  <a:lnTo>
                    <a:pt x="3658496" y="1022349"/>
                  </a:lnTo>
                  <a:lnTo>
                    <a:pt x="3686452" y="814733"/>
                  </a:lnTo>
                  <a:lnTo>
                    <a:pt x="3715340" y="613409"/>
                  </a:lnTo>
                  <a:lnTo>
                    <a:pt x="3744227" y="858773"/>
                  </a:lnTo>
                  <a:lnTo>
                    <a:pt x="3770320" y="550495"/>
                  </a:lnTo>
                  <a:lnTo>
                    <a:pt x="3799207" y="1022349"/>
                  </a:lnTo>
                  <a:lnTo>
                    <a:pt x="3827163" y="1022349"/>
                  </a:lnTo>
                  <a:lnTo>
                    <a:pt x="3856051" y="1019203"/>
                  </a:lnTo>
                  <a:lnTo>
                    <a:pt x="3884007" y="1094700"/>
                  </a:lnTo>
                  <a:lnTo>
                    <a:pt x="3912895" y="994038"/>
                  </a:lnTo>
                  <a:lnTo>
                    <a:pt x="3941783" y="1204799"/>
                  </a:lnTo>
                </a:path>
              </a:pathLst>
            </a:custGeom>
            <a:ln w="21681" cap="flat">
              <a:solidFill>
                <a:srgbClr val="374C9B">
                  <a:alpha val="100000"/>
                </a:srgbClr>
              </a:solidFill>
              <a:prstDash val="solid"/>
              <a:round/>
            </a:ln>
          </p:spPr>
          <p:txBody>
            <a:bodyPr/>
            <a:lstStyle/>
            <a:p>
              <a:endParaRPr/>
            </a:p>
          </p:txBody>
        </p:sp>
        <p:sp>
          <p:nvSpPr>
            <p:cNvPr id="12" name="pl11"/>
            <p:cNvSpPr/>
            <p:nvPr/>
          </p:nvSpPr>
          <p:spPr>
            <a:xfrm>
              <a:off x="1887538" y="3862645"/>
              <a:ext cx="3941783" cy="1198508"/>
            </a:xfrm>
            <a:custGeom>
              <a:avLst/>
              <a:gdLst/>
              <a:ahLst/>
              <a:cxnLst/>
              <a:rect l="0" t="0" r="0" b="0"/>
              <a:pathLst>
                <a:path w="3941783" h="1198508">
                  <a:moveTo>
                    <a:pt x="0" y="968872"/>
                  </a:moveTo>
                  <a:lnTo>
                    <a:pt x="26092" y="877647"/>
                  </a:lnTo>
                  <a:lnTo>
                    <a:pt x="54979" y="978309"/>
                  </a:lnTo>
                  <a:lnTo>
                    <a:pt x="82935" y="729800"/>
                  </a:lnTo>
                  <a:lnTo>
                    <a:pt x="111823" y="861919"/>
                  </a:lnTo>
                  <a:lnTo>
                    <a:pt x="139779" y="1009766"/>
                  </a:lnTo>
                  <a:lnTo>
                    <a:pt x="168667" y="629138"/>
                  </a:lnTo>
                  <a:lnTo>
                    <a:pt x="197555" y="909104"/>
                  </a:lnTo>
                  <a:lnTo>
                    <a:pt x="225510" y="849336"/>
                  </a:lnTo>
                  <a:lnTo>
                    <a:pt x="254398" y="799005"/>
                  </a:lnTo>
                  <a:lnTo>
                    <a:pt x="282354" y="899667"/>
                  </a:lnTo>
                  <a:lnTo>
                    <a:pt x="311242" y="868210"/>
                  </a:lnTo>
                  <a:lnTo>
                    <a:pt x="340130" y="776985"/>
                  </a:lnTo>
                  <a:lnTo>
                    <a:pt x="366222" y="1028640"/>
                  </a:lnTo>
                  <a:lnTo>
                    <a:pt x="395110" y="931124"/>
                  </a:lnTo>
                  <a:lnTo>
                    <a:pt x="423066" y="569369"/>
                  </a:lnTo>
                  <a:lnTo>
                    <a:pt x="451953" y="811588"/>
                  </a:lnTo>
                  <a:lnTo>
                    <a:pt x="479909" y="390065"/>
                  </a:lnTo>
                  <a:lnTo>
                    <a:pt x="508797" y="761257"/>
                  </a:lnTo>
                  <a:lnTo>
                    <a:pt x="537685" y="732945"/>
                  </a:lnTo>
                  <a:lnTo>
                    <a:pt x="565641" y="474999"/>
                  </a:lnTo>
                  <a:lnTo>
                    <a:pt x="594528" y="868210"/>
                  </a:lnTo>
                  <a:lnTo>
                    <a:pt x="622484" y="726654"/>
                  </a:lnTo>
                  <a:lnTo>
                    <a:pt x="651372" y="780131"/>
                  </a:lnTo>
                  <a:lnTo>
                    <a:pt x="680260" y="909104"/>
                  </a:lnTo>
                  <a:lnTo>
                    <a:pt x="707284" y="827316"/>
                  </a:lnTo>
                  <a:lnTo>
                    <a:pt x="736172" y="852482"/>
                  </a:lnTo>
                  <a:lnTo>
                    <a:pt x="764128" y="764402"/>
                  </a:lnTo>
                  <a:lnTo>
                    <a:pt x="793015" y="736091"/>
                  </a:lnTo>
                  <a:lnTo>
                    <a:pt x="820971" y="613409"/>
                  </a:lnTo>
                  <a:lnTo>
                    <a:pt x="849859" y="500164"/>
                  </a:lnTo>
                  <a:lnTo>
                    <a:pt x="878747" y="603972"/>
                  </a:lnTo>
                  <a:lnTo>
                    <a:pt x="906703" y="1063243"/>
                  </a:lnTo>
                  <a:lnTo>
                    <a:pt x="935591" y="550495"/>
                  </a:lnTo>
                  <a:lnTo>
                    <a:pt x="963546" y="962581"/>
                  </a:lnTo>
                  <a:lnTo>
                    <a:pt x="992434" y="559932"/>
                  </a:lnTo>
                  <a:lnTo>
                    <a:pt x="1021322" y="704634"/>
                  </a:lnTo>
                  <a:lnTo>
                    <a:pt x="1047414" y="698343"/>
                  </a:lnTo>
                  <a:lnTo>
                    <a:pt x="1076302" y="865064"/>
                  </a:lnTo>
                  <a:lnTo>
                    <a:pt x="1104258" y="968872"/>
                  </a:lnTo>
                  <a:lnTo>
                    <a:pt x="1133146" y="956289"/>
                  </a:lnTo>
                  <a:lnTo>
                    <a:pt x="1161102" y="776985"/>
                  </a:lnTo>
                  <a:lnTo>
                    <a:pt x="1189989" y="830462"/>
                  </a:lnTo>
                  <a:lnTo>
                    <a:pt x="1218877" y="1060097"/>
                  </a:lnTo>
                  <a:lnTo>
                    <a:pt x="1246833" y="902813"/>
                  </a:lnTo>
                  <a:lnTo>
                    <a:pt x="1275721" y="786422"/>
                  </a:lnTo>
                  <a:lnTo>
                    <a:pt x="1303677" y="880793"/>
                  </a:lnTo>
                  <a:lnTo>
                    <a:pt x="1332564" y="868210"/>
                  </a:lnTo>
                  <a:lnTo>
                    <a:pt x="1361452" y="635429"/>
                  </a:lnTo>
                  <a:lnTo>
                    <a:pt x="1387544" y="773839"/>
                  </a:lnTo>
                  <a:lnTo>
                    <a:pt x="1416432" y="585098"/>
                  </a:lnTo>
                  <a:lnTo>
                    <a:pt x="1444388" y="821025"/>
                  </a:lnTo>
                  <a:lnTo>
                    <a:pt x="1473276" y="761257"/>
                  </a:lnTo>
                  <a:lnTo>
                    <a:pt x="1501232" y="953144"/>
                  </a:lnTo>
                  <a:lnTo>
                    <a:pt x="1530120" y="912250"/>
                  </a:lnTo>
                  <a:lnTo>
                    <a:pt x="1559007" y="758111"/>
                  </a:lnTo>
                  <a:lnTo>
                    <a:pt x="1586963" y="799005"/>
                  </a:lnTo>
                  <a:lnTo>
                    <a:pt x="1615851" y="880793"/>
                  </a:lnTo>
                  <a:lnTo>
                    <a:pt x="1643807" y="720363"/>
                  </a:lnTo>
                  <a:lnTo>
                    <a:pt x="1672695" y="972018"/>
                  </a:lnTo>
                  <a:lnTo>
                    <a:pt x="1701582" y="1006620"/>
                  </a:lnTo>
                  <a:lnTo>
                    <a:pt x="1727675" y="899667"/>
                  </a:lnTo>
                  <a:lnTo>
                    <a:pt x="1756562" y="865064"/>
                  </a:lnTo>
                  <a:lnTo>
                    <a:pt x="1784518" y="726654"/>
                  </a:lnTo>
                  <a:lnTo>
                    <a:pt x="1813406" y="566224"/>
                  </a:lnTo>
                  <a:lnTo>
                    <a:pt x="1841362" y="833607"/>
                  </a:lnTo>
                  <a:lnTo>
                    <a:pt x="1870250" y="871356"/>
                  </a:lnTo>
                  <a:lnTo>
                    <a:pt x="1899138" y="512747"/>
                  </a:lnTo>
                  <a:lnTo>
                    <a:pt x="1927093" y="773839"/>
                  </a:lnTo>
                  <a:lnTo>
                    <a:pt x="1955981" y="613409"/>
                  </a:lnTo>
                  <a:lnTo>
                    <a:pt x="1983937" y="600826"/>
                  </a:lnTo>
                  <a:lnTo>
                    <a:pt x="2012825" y="267383"/>
                  </a:lnTo>
                  <a:lnTo>
                    <a:pt x="2041713" y="56622"/>
                  </a:lnTo>
                  <a:lnTo>
                    <a:pt x="2068737" y="358608"/>
                  </a:lnTo>
                  <a:lnTo>
                    <a:pt x="2097624" y="758111"/>
                  </a:lnTo>
                  <a:lnTo>
                    <a:pt x="2125580" y="1198508"/>
                  </a:lnTo>
                  <a:lnTo>
                    <a:pt x="2154468" y="1038077"/>
                  </a:lnTo>
                  <a:lnTo>
                    <a:pt x="2182424" y="839899"/>
                  </a:lnTo>
                  <a:lnTo>
                    <a:pt x="2211312" y="346025"/>
                  </a:lnTo>
                  <a:lnTo>
                    <a:pt x="2240200" y="861919"/>
                  </a:lnTo>
                  <a:lnTo>
                    <a:pt x="2268155" y="849336"/>
                  </a:lnTo>
                  <a:lnTo>
                    <a:pt x="2297043" y="865064"/>
                  </a:lnTo>
                  <a:lnTo>
                    <a:pt x="2324999" y="799005"/>
                  </a:lnTo>
                  <a:lnTo>
                    <a:pt x="2353887" y="905958"/>
                  </a:lnTo>
                  <a:lnTo>
                    <a:pt x="2382775" y="415231"/>
                  </a:lnTo>
                  <a:lnTo>
                    <a:pt x="2408867" y="843045"/>
                  </a:lnTo>
                  <a:lnTo>
                    <a:pt x="2437755" y="478144"/>
                  </a:lnTo>
                  <a:lnTo>
                    <a:pt x="2465711" y="610263"/>
                  </a:lnTo>
                  <a:lnTo>
                    <a:pt x="2494598" y="437250"/>
                  </a:lnTo>
                  <a:lnTo>
                    <a:pt x="2522554" y="468707"/>
                  </a:lnTo>
                  <a:lnTo>
                    <a:pt x="2551442" y="537913"/>
                  </a:lnTo>
                  <a:lnTo>
                    <a:pt x="2580330" y="434105"/>
                  </a:lnTo>
                  <a:lnTo>
                    <a:pt x="2608286" y="449833"/>
                  </a:lnTo>
                  <a:lnTo>
                    <a:pt x="2637173" y="474999"/>
                  </a:lnTo>
                  <a:lnTo>
                    <a:pt x="2665129" y="446688"/>
                  </a:lnTo>
                  <a:lnTo>
                    <a:pt x="2694017" y="254800"/>
                  </a:lnTo>
                  <a:lnTo>
                    <a:pt x="2722905" y="324006"/>
                  </a:lnTo>
                  <a:lnTo>
                    <a:pt x="2748997" y="283112"/>
                  </a:lnTo>
                  <a:lnTo>
                    <a:pt x="2777885" y="289403"/>
                  </a:lnTo>
                  <a:lnTo>
                    <a:pt x="2805841" y="40893"/>
                  </a:lnTo>
                  <a:lnTo>
                    <a:pt x="2834729" y="484436"/>
                  </a:lnTo>
                  <a:lnTo>
                    <a:pt x="2862684" y="286257"/>
                  </a:lnTo>
                  <a:lnTo>
                    <a:pt x="2891572" y="484436"/>
                  </a:lnTo>
                  <a:lnTo>
                    <a:pt x="2920460" y="59768"/>
                  </a:lnTo>
                  <a:lnTo>
                    <a:pt x="2948416" y="78642"/>
                  </a:lnTo>
                  <a:lnTo>
                    <a:pt x="2977304" y="198178"/>
                  </a:lnTo>
                  <a:lnTo>
                    <a:pt x="3005260" y="0"/>
                  </a:lnTo>
                  <a:lnTo>
                    <a:pt x="3034147" y="569369"/>
                  </a:lnTo>
                  <a:lnTo>
                    <a:pt x="3063035" y="305131"/>
                  </a:lnTo>
                  <a:lnTo>
                    <a:pt x="3089127" y="160430"/>
                  </a:lnTo>
                  <a:lnTo>
                    <a:pt x="3118015" y="276820"/>
                  </a:lnTo>
                  <a:lnTo>
                    <a:pt x="3145971" y="459270"/>
                  </a:lnTo>
                  <a:lnTo>
                    <a:pt x="3174859" y="157284"/>
                  </a:lnTo>
                  <a:lnTo>
                    <a:pt x="3202815" y="456125"/>
                  </a:lnTo>
                  <a:lnTo>
                    <a:pt x="3231702" y="534767"/>
                  </a:lnTo>
                  <a:lnTo>
                    <a:pt x="3260590" y="827316"/>
                  </a:lnTo>
                  <a:lnTo>
                    <a:pt x="3288546" y="714071"/>
                  </a:lnTo>
                  <a:lnTo>
                    <a:pt x="3317434" y="754965"/>
                  </a:lnTo>
                  <a:lnTo>
                    <a:pt x="3345390" y="754965"/>
                  </a:lnTo>
                  <a:lnTo>
                    <a:pt x="3374278" y="471853"/>
                  </a:lnTo>
                  <a:lnTo>
                    <a:pt x="3403165" y="821025"/>
                  </a:lnTo>
                  <a:lnTo>
                    <a:pt x="3430189" y="682614"/>
                  </a:lnTo>
                  <a:lnTo>
                    <a:pt x="3459077" y="1138739"/>
                  </a:lnTo>
                  <a:lnTo>
                    <a:pt x="3487033" y="934270"/>
                  </a:lnTo>
                  <a:lnTo>
                    <a:pt x="3515921" y="975164"/>
                  </a:lnTo>
                  <a:lnTo>
                    <a:pt x="3543877" y="890230"/>
                  </a:lnTo>
                  <a:lnTo>
                    <a:pt x="3572765" y="739237"/>
                  </a:lnTo>
                  <a:lnTo>
                    <a:pt x="3601652" y="773839"/>
                  </a:lnTo>
                  <a:lnTo>
                    <a:pt x="3629608" y="990892"/>
                  </a:lnTo>
                  <a:lnTo>
                    <a:pt x="3658496" y="707780"/>
                  </a:lnTo>
                  <a:lnTo>
                    <a:pt x="3686452" y="1094700"/>
                  </a:lnTo>
                  <a:lnTo>
                    <a:pt x="3715340" y="607118"/>
                  </a:lnTo>
                  <a:lnTo>
                    <a:pt x="3744227" y="852482"/>
                  </a:lnTo>
                  <a:lnTo>
                    <a:pt x="3770320" y="745528"/>
                  </a:lnTo>
                  <a:lnTo>
                    <a:pt x="3799207" y="698343"/>
                  </a:lnTo>
                  <a:lnTo>
                    <a:pt x="3827163" y="563078"/>
                  </a:lnTo>
                  <a:lnTo>
                    <a:pt x="3856051" y="931124"/>
                  </a:lnTo>
                  <a:lnTo>
                    <a:pt x="3884007" y="541058"/>
                  </a:lnTo>
                  <a:lnTo>
                    <a:pt x="3912895" y="493873"/>
                  </a:lnTo>
                  <a:lnTo>
                    <a:pt x="3941783" y="666886"/>
                  </a:lnTo>
                </a:path>
              </a:pathLst>
            </a:custGeom>
            <a:ln w="21681" cap="flat">
              <a:solidFill>
                <a:srgbClr val="A40026">
                  <a:alpha val="100000"/>
                </a:srgbClr>
              </a:solidFill>
              <a:prstDash val="solid"/>
              <a:round/>
            </a:ln>
          </p:spPr>
          <p:txBody>
            <a:bodyPr/>
            <a:lstStyle/>
            <a:p>
              <a:endParaRPr/>
            </a:p>
          </p:txBody>
        </p:sp>
        <p:sp>
          <p:nvSpPr>
            <p:cNvPr id="13" name="tx12"/>
            <p:cNvSpPr/>
            <p:nvPr/>
          </p:nvSpPr>
          <p:spPr>
            <a:xfrm>
              <a:off x="5340633" y="3275033"/>
              <a:ext cx="703287" cy="141609"/>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 Aug-2025</a:t>
              </a:r>
            </a:p>
          </p:txBody>
        </p:sp>
        <p:sp>
          <p:nvSpPr>
            <p:cNvPr id="14" name="tx13"/>
            <p:cNvSpPr/>
            <p:nvPr/>
          </p:nvSpPr>
          <p:spPr>
            <a:xfrm>
              <a:off x="1373546" y="5469863"/>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100</a:t>
              </a:r>
            </a:p>
          </p:txBody>
        </p:sp>
        <p:sp>
          <p:nvSpPr>
            <p:cNvPr id="15" name="tx14"/>
            <p:cNvSpPr/>
            <p:nvPr/>
          </p:nvSpPr>
          <p:spPr>
            <a:xfrm>
              <a:off x="1373546" y="4211586"/>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500</a:t>
              </a:r>
            </a:p>
          </p:txBody>
        </p:sp>
        <p:sp>
          <p:nvSpPr>
            <p:cNvPr id="16" name="tx15"/>
            <p:cNvSpPr/>
            <p:nvPr/>
          </p:nvSpPr>
          <p:spPr>
            <a:xfrm>
              <a:off x="1373546" y="2953236"/>
              <a:ext cx="254272"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900</a:t>
              </a:r>
            </a:p>
          </p:txBody>
        </p:sp>
        <p:sp>
          <p:nvSpPr>
            <p:cNvPr id="17" name="tx16"/>
            <p:cNvSpPr/>
            <p:nvPr/>
          </p:nvSpPr>
          <p:spPr>
            <a:xfrm>
              <a:off x="1288789" y="1695034"/>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1300</a:t>
              </a:r>
            </a:p>
          </p:txBody>
        </p:sp>
        <p:sp>
          <p:nvSpPr>
            <p:cNvPr id="18" name="pl17"/>
            <p:cNvSpPr/>
            <p:nvPr/>
          </p:nvSpPr>
          <p:spPr>
            <a:xfrm>
              <a:off x="1690449" y="5526715"/>
              <a:ext cx="4335961" cy="0"/>
            </a:xfrm>
            <a:custGeom>
              <a:avLst/>
              <a:gdLst/>
              <a:ahLst/>
              <a:cxnLst/>
              <a:rect l="0" t="0" r="0" b="0"/>
              <a:pathLst>
                <a:path w="4335961">
                  <a:moveTo>
                    <a:pt x="0" y="0"/>
                  </a:moveTo>
                  <a:lnTo>
                    <a:pt x="4335961" y="0"/>
                  </a:lnTo>
                </a:path>
              </a:pathLst>
            </a:custGeom>
            <a:ln w="13550" cap="flat">
              <a:solidFill>
                <a:srgbClr val="000000">
                  <a:alpha val="100000"/>
                </a:srgbClr>
              </a:solidFill>
              <a:prstDash val="solid"/>
              <a:round/>
            </a:ln>
          </p:spPr>
          <p:txBody>
            <a:bodyPr/>
            <a:lstStyle/>
            <a:p>
              <a:endParaRPr/>
            </a:p>
          </p:txBody>
        </p:sp>
        <p:sp>
          <p:nvSpPr>
            <p:cNvPr id="19" name="pl18"/>
            <p:cNvSpPr/>
            <p:nvPr/>
          </p:nvSpPr>
          <p:spPr>
            <a:xfrm>
              <a:off x="1859582"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0" name="pl19"/>
            <p:cNvSpPr/>
            <p:nvPr/>
          </p:nvSpPr>
          <p:spPr>
            <a:xfrm>
              <a:off x="2539843"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1" name="pl20"/>
            <p:cNvSpPr/>
            <p:nvPr/>
          </p:nvSpPr>
          <p:spPr>
            <a:xfrm>
              <a:off x="3221035"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2" name="pl21"/>
            <p:cNvSpPr/>
            <p:nvPr/>
          </p:nvSpPr>
          <p:spPr>
            <a:xfrm>
              <a:off x="3901296"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3" name="pl22"/>
            <p:cNvSpPr/>
            <p:nvPr/>
          </p:nvSpPr>
          <p:spPr>
            <a:xfrm>
              <a:off x="4582488"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5262748"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5" name="tx24"/>
            <p:cNvSpPr/>
            <p:nvPr/>
          </p:nvSpPr>
          <p:spPr>
            <a:xfrm>
              <a:off x="1690067"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2014</a:t>
              </a:r>
            </a:p>
          </p:txBody>
        </p:sp>
        <p:sp>
          <p:nvSpPr>
            <p:cNvPr id="26" name="tx25"/>
            <p:cNvSpPr/>
            <p:nvPr/>
          </p:nvSpPr>
          <p:spPr>
            <a:xfrm>
              <a:off x="2370328"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27" name="tx26"/>
            <p:cNvSpPr/>
            <p:nvPr/>
          </p:nvSpPr>
          <p:spPr>
            <a:xfrm>
              <a:off x="3051520" y="562163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28" name="tx27"/>
            <p:cNvSpPr/>
            <p:nvPr/>
          </p:nvSpPr>
          <p:spPr>
            <a:xfrm>
              <a:off x="3731780"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29" name="tx28"/>
            <p:cNvSpPr/>
            <p:nvPr/>
          </p:nvSpPr>
          <p:spPr>
            <a:xfrm>
              <a:off x="4412973"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30" name="tx29"/>
            <p:cNvSpPr/>
            <p:nvPr/>
          </p:nvSpPr>
          <p:spPr>
            <a:xfrm>
              <a:off x="5093233"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31" name="tx30"/>
            <p:cNvSpPr/>
            <p:nvPr/>
          </p:nvSpPr>
          <p:spPr>
            <a:xfrm>
              <a:off x="1288789" y="1410300"/>
              <a:ext cx="1653331"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(Thousands of units, SAAR)</a:t>
              </a:r>
            </a:p>
          </p:txBody>
        </p:sp>
        <p:sp>
          <p:nvSpPr>
            <p:cNvPr id="32" name="tx31"/>
            <p:cNvSpPr/>
            <p:nvPr/>
          </p:nvSpPr>
          <p:spPr>
            <a:xfrm>
              <a:off x="1288789" y="1172498"/>
              <a:ext cx="1333686"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Housing starts</a:t>
              </a:r>
            </a:p>
          </p:txBody>
        </p:sp>
        <p:sp>
          <p:nvSpPr>
            <p:cNvPr id="33" name="tx32"/>
            <p:cNvSpPr/>
            <p:nvPr/>
          </p:nvSpPr>
          <p:spPr>
            <a:xfrm>
              <a:off x="1288789" y="5922975"/>
              <a:ext cx="2497856"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Census Bureau via Haver Analytics</a:t>
              </a:r>
            </a:p>
          </p:txBody>
        </p:sp>
      </p:grpSp>
      <p:grpSp>
        <p:nvGrpSpPr>
          <p:cNvPr id="34" name="Chart Placeholder 14"/>
          <p:cNvGrpSpPr/>
          <p:nvPr/>
        </p:nvGrpSpPr>
        <p:grpSpPr>
          <a:xfrm>
            <a:off x="6096000" y="1143000"/>
            <a:ext cx="4876800" cy="5029200"/>
            <a:chOff x="6096000" y="1143000"/>
            <a:chExt cx="4876800" cy="5029200"/>
          </a:xfrm>
        </p:grpSpPr>
        <p:sp>
          <p:nvSpPr>
            <p:cNvPr id="35" name="rc3"/>
            <p:cNvSpPr/>
            <p:nvPr/>
          </p:nvSpPr>
          <p:spPr>
            <a:xfrm>
              <a:off x="60960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6" name="rc4"/>
            <p:cNvSpPr/>
            <p:nvPr/>
          </p:nvSpPr>
          <p:spPr>
            <a:xfrm>
              <a:off x="6096000" y="1143000"/>
              <a:ext cx="4876800"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37" name="pl5"/>
            <p:cNvSpPr/>
            <p:nvPr/>
          </p:nvSpPr>
          <p:spPr>
            <a:xfrm>
              <a:off x="6524833" y="5526715"/>
              <a:ext cx="4061474" cy="0"/>
            </a:xfrm>
            <a:custGeom>
              <a:avLst/>
              <a:gdLst/>
              <a:ahLst/>
              <a:cxnLst/>
              <a:rect l="0" t="0" r="0" b="0"/>
              <a:pathLst>
                <a:path w="4061474">
                  <a:moveTo>
                    <a:pt x="0" y="0"/>
                  </a:moveTo>
                  <a:lnTo>
                    <a:pt x="4061474" y="0"/>
                  </a:lnTo>
                  <a:lnTo>
                    <a:pt x="4061474" y="0"/>
                  </a:lnTo>
                </a:path>
              </a:pathLst>
            </a:custGeom>
            <a:ln w="6775" cap="flat">
              <a:solidFill>
                <a:srgbClr val="000000">
                  <a:alpha val="100000"/>
                </a:srgbClr>
              </a:solidFill>
              <a:prstDash val="solid"/>
              <a:round/>
            </a:ln>
          </p:spPr>
          <p:txBody>
            <a:bodyPr/>
            <a:lstStyle/>
            <a:p>
              <a:endParaRPr/>
            </a:p>
          </p:txBody>
        </p:sp>
        <p:sp>
          <p:nvSpPr>
            <p:cNvPr id="38" name="pl6"/>
            <p:cNvSpPr/>
            <p:nvPr/>
          </p:nvSpPr>
          <p:spPr>
            <a:xfrm>
              <a:off x="6524833" y="4268439"/>
              <a:ext cx="4061474" cy="0"/>
            </a:xfrm>
            <a:custGeom>
              <a:avLst/>
              <a:gdLst/>
              <a:ahLst/>
              <a:cxnLst/>
              <a:rect l="0" t="0" r="0" b="0"/>
              <a:pathLst>
                <a:path w="4061474">
                  <a:moveTo>
                    <a:pt x="0" y="0"/>
                  </a:moveTo>
                  <a:lnTo>
                    <a:pt x="4061474" y="0"/>
                  </a:lnTo>
                  <a:lnTo>
                    <a:pt x="4061474" y="0"/>
                  </a:lnTo>
                </a:path>
              </a:pathLst>
            </a:custGeom>
            <a:ln w="6775" cap="flat">
              <a:solidFill>
                <a:srgbClr val="000000">
                  <a:alpha val="100000"/>
                </a:srgbClr>
              </a:solidFill>
              <a:prstDash val="solid"/>
              <a:round/>
            </a:ln>
          </p:spPr>
          <p:txBody>
            <a:bodyPr/>
            <a:lstStyle/>
            <a:p>
              <a:endParaRPr/>
            </a:p>
          </p:txBody>
        </p:sp>
        <p:sp>
          <p:nvSpPr>
            <p:cNvPr id="39" name="pl7"/>
            <p:cNvSpPr/>
            <p:nvPr/>
          </p:nvSpPr>
          <p:spPr>
            <a:xfrm>
              <a:off x="6524833" y="3010163"/>
              <a:ext cx="4061474" cy="0"/>
            </a:xfrm>
            <a:custGeom>
              <a:avLst/>
              <a:gdLst/>
              <a:ahLst/>
              <a:cxnLst/>
              <a:rect l="0" t="0" r="0" b="0"/>
              <a:pathLst>
                <a:path w="4061474">
                  <a:moveTo>
                    <a:pt x="0" y="0"/>
                  </a:moveTo>
                  <a:lnTo>
                    <a:pt x="4061474" y="0"/>
                  </a:lnTo>
                  <a:lnTo>
                    <a:pt x="4061474" y="0"/>
                  </a:lnTo>
                </a:path>
              </a:pathLst>
            </a:custGeom>
            <a:ln w="6775" cap="flat">
              <a:solidFill>
                <a:srgbClr val="000000">
                  <a:alpha val="100000"/>
                </a:srgbClr>
              </a:solidFill>
              <a:prstDash val="solid"/>
              <a:round/>
            </a:ln>
          </p:spPr>
          <p:txBody>
            <a:bodyPr/>
            <a:lstStyle/>
            <a:p>
              <a:endParaRPr/>
            </a:p>
          </p:txBody>
        </p:sp>
        <p:sp>
          <p:nvSpPr>
            <p:cNvPr id="40" name="pl8"/>
            <p:cNvSpPr/>
            <p:nvPr/>
          </p:nvSpPr>
          <p:spPr>
            <a:xfrm>
              <a:off x="6524833" y="1751886"/>
              <a:ext cx="4061474" cy="0"/>
            </a:xfrm>
            <a:custGeom>
              <a:avLst/>
              <a:gdLst/>
              <a:ahLst/>
              <a:cxnLst/>
              <a:rect l="0" t="0" r="0" b="0"/>
              <a:pathLst>
                <a:path w="4061474">
                  <a:moveTo>
                    <a:pt x="0" y="0"/>
                  </a:moveTo>
                  <a:lnTo>
                    <a:pt x="4061474" y="0"/>
                  </a:lnTo>
                  <a:lnTo>
                    <a:pt x="4061474" y="0"/>
                  </a:lnTo>
                </a:path>
              </a:pathLst>
            </a:custGeom>
            <a:ln w="6775" cap="flat">
              <a:solidFill>
                <a:srgbClr val="000000">
                  <a:alpha val="100000"/>
                </a:srgbClr>
              </a:solidFill>
              <a:prstDash val="solid"/>
              <a:round/>
            </a:ln>
          </p:spPr>
          <p:txBody>
            <a:bodyPr/>
            <a:lstStyle/>
            <a:p>
              <a:endParaRPr/>
            </a:p>
          </p:txBody>
        </p:sp>
        <p:sp>
          <p:nvSpPr>
            <p:cNvPr id="41" name="rc9"/>
            <p:cNvSpPr/>
            <p:nvPr/>
          </p:nvSpPr>
          <p:spPr>
            <a:xfrm>
              <a:off x="8634442" y="1751886"/>
              <a:ext cx="52870" cy="3774828"/>
            </a:xfrm>
            <a:prstGeom prst="rect">
              <a:avLst/>
            </a:prstGeom>
            <a:solidFill>
              <a:srgbClr val="A9A9A9">
                <a:alpha val="50196"/>
              </a:srgbClr>
            </a:solidFill>
          </p:spPr>
          <p:txBody>
            <a:bodyPr/>
            <a:lstStyle/>
            <a:p>
              <a:endParaRPr/>
            </a:p>
          </p:txBody>
        </p:sp>
        <p:sp>
          <p:nvSpPr>
            <p:cNvPr id="42" name="pl10"/>
            <p:cNvSpPr/>
            <p:nvPr/>
          </p:nvSpPr>
          <p:spPr>
            <a:xfrm>
              <a:off x="6709446" y="2194800"/>
              <a:ext cx="3639379" cy="2327810"/>
            </a:xfrm>
            <a:custGeom>
              <a:avLst/>
              <a:gdLst/>
              <a:ahLst/>
              <a:cxnLst/>
              <a:rect l="0" t="0" r="0" b="0"/>
              <a:pathLst>
                <a:path w="3639379" h="2327810">
                  <a:moveTo>
                    <a:pt x="0" y="234039"/>
                  </a:moveTo>
                  <a:lnTo>
                    <a:pt x="24268" y="183708"/>
                  </a:lnTo>
                  <a:lnTo>
                    <a:pt x="51136" y="304502"/>
                  </a:lnTo>
                  <a:lnTo>
                    <a:pt x="77138" y="402648"/>
                  </a:lnTo>
                  <a:lnTo>
                    <a:pt x="104007" y="573773"/>
                  </a:lnTo>
                  <a:lnTo>
                    <a:pt x="130008" y="707151"/>
                  </a:lnTo>
                  <a:lnTo>
                    <a:pt x="156877" y="692051"/>
                  </a:lnTo>
                  <a:lnTo>
                    <a:pt x="183745" y="614038"/>
                  </a:lnTo>
                  <a:lnTo>
                    <a:pt x="209747" y="420264"/>
                  </a:lnTo>
                  <a:lnTo>
                    <a:pt x="236615" y="397615"/>
                  </a:lnTo>
                  <a:lnTo>
                    <a:pt x="262617" y="324635"/>
                  </a:lnTo>
                  <a:lnTo>
                    <a:pt x="289486" y="322118"/>
                  </a:lnTo>
                  <a:lnTo>
                    <a:pt x="316354" y="0"/>
                  </a:lnTo>
                  <a:lnTo>
                    <a:pt x="340623" y="12582"/>
                  </a:lnTo>
                  <a:lnTo>
                    <a:pt x="367491" y="226489"/>
                  </a:lnTo>
                  <a:lnTo>
                    <a:pt x="393493" y="352317"/>
                  </a:lnTo>
                  <a:lnTo>
                    <a:pt x="420361" y="503310"/>
                  </a:lnTo>
                  <a:lnTo>
                    <a:pt x="446363" y="671919"/>
                  </a:lnTo>
                  <a:lnTo>
                    <a:pt x="473231" y="669402"/>
                  </a:lnTo>
                  <a:lnTo>
                    <a:pt x="500100" y="596422"/>
                  </a:lnTo>
                  <a:lnTo>
                    <a:pt x="526102" y="440396"/>
                  </a:lnTo>
                  <a:lnTo>
                    <a:pt x="552970" y="364900"/>
                  </a:lnTo>
                  <a:lnTo>
                    <a:pt x="578972" y="357350"/>
                  </a:lnTo>
                  <a:lnTo>
                    <a:pt x="605840" y="478144"/>
                  </a:lnTo>
                  <a:lnTo>
                    <a:pt x="632709" y="229006"/>
                  </a:lnTo>
                  <a:lnTo>
                    <a:pt x="657844" y="148476"/>
                  </a:lnTo>
                  <a:lnTo>
                    <a:pt x="684712" y="234039"/>
                  </a:lnTo>
                  <a:lnTo>
                    <a:pt x="710714" y="400131"/>
                  </a:lnTo>
                  <a:lnTo>
                    <a:pt x="737583" y="500793"/>
                  </a:lnTo>
                  <a:lnTo>
                    <a:pt x="763584" y="641720"/>
                  </a:lnTo>
                  <a:lnTo>
                    <a:pt x="790453" y="523442"/>
                  </a:lnTo>
                  <a:lnTo>
                    <a:pt x="817321" y="430330"/>
                  </a:lnTo>
                  <a:lnTo>
                    <a:pt x="843323" y="329668"/>
                  </a:lnTo>
                  <a:lnTo>
                    <a:pt x="870192" y="274304"/>
                  </a:lnTo>
                  <a:lnTo>
                    <a:pt x="896193" y="294436"/>
                  </a:lnTo>
                  <a:lnTo>
                    <a:pt x="923062" y="415231"/>
                  </a:lnTo>
                  <a:lnTo>
                    <a:pt x="949930" y="447946"/>
                  </a:lnTo>
                  <a:lnTo>
                    <a:pt x="974199" y="473111"/>
                  </a:lnTo>
                  <a:lnTo>
                    <a:pt x="1001067" y="523442"/>
                  </a:lnTo>
                  <a:lnTo>
                    <a:pt x="1027069" y="563707"/>
                  </a:lnTo>
                  <a:lnTo>
                    <a:pt x="1053937" y="621588"/>
                  </a:lnTo>
                  <a:lnTo>
                    <a:pt x="1079939" y="843045"/>
                  </a:lnTo>
                  <a:lnTo>
                    <a:pt x="1106808" y="757482"/>
                  </a:lnTo>
                  <a:lnTo>
                    <a:pt x="1133676" y="689535"/>
                  </a:lnTo>
                  <a:lnTo>
                    <a:pt x="1159678" y="561191"/>
                  </a:lnTo>
                  <a:lnTo>
                    <a:pt x="1186546" y="488211"/>
                  </a:lnTo>
                  <a:lnTo>
                    <a:pt x="1212548" y="533509"/>
                  </a:lnTo>
                  <a:lnTo>
                    <a:pt x="1239417" y="525959"/>
                  </a:lnTo>
                  <a:lnTo>
                    <a:pt x="1266285" y="455495"/>
                  </a:lnTo>
                  <a:lnTo>
                    <a:pt x="1290553" y="530992"/>
                  </a:lnTo>
                  <a:lnTo>
                    <a:pt x="1317422" y="759998"/>
                  </a:lnTo>
                  <a:lnTo>
                    <a:pt x="1343424" y="885826"/>
                  </a:lnTo>
                  <a:lnTo>
                    <a:pt x="1370292" y="1004104"/>
                  </a:lnTo>
                  <a:lnTo>
                    <a:pt x="1396294" y="1119865"/>
                  </a:lnTo>
                  <a:lnTo>
                    <a:pt x="1423162" y="1054435"/>
                  </a:lnTo>
                  <a:lnTo>
                    <a:pt x="1450031" y="1006620"/>
                  </a:lnTo>
                  <a:lnTo>
                    <a:pt x="1476033" y="878276"/>
                  </a:lnTo>
                  <a:lnTo>
                    <a:pt x="1502901" y="893376"/>
                  </a:lnTo>
                  <a:lnTo>
                    <a:pt x="1528903" y="963839"/>
                  </a:lnTo>
                  <a:lnTo>
                    <a:pt x="1555771" y="883309"/>
                  </a:lnTo>
                  <a:lnTo>
                    <a:pt x="1582640" y="631654"/>
                  </a:lnTo>
                  <a:lnTo>
                    <a:pt x="1606908" y="546091"/>
                  </a:lnTo>
                  <a:lnTo>
                    <a:pt x="1633777" y="634171"/>
                  </a:lnTo>
                  <a:lnTo>
                    <a:pt x="1659778" y="639204"/>
                  </a:lnTo>
                  <a:lnTo>
                    <a:pt x="1686647" y="712184"/>
                  </a:lnTo>
                  <a:lnTo>
                    <a:pt x="1712649" y="681985"/>
                  </a:lnTo>
                  <a:lnTo>
                    <a:pt x="1739517" y="586356"/>
                  </a:lnTo>
                  <a:lnTo>
                    <a:pt x="1766385" y="455495"/>
                  </a:lnTo>
                  <a:lnTo>
                    <a:pt x="1792387" y="324635"/>
                  </a:lnTo>
                  <a:lnTo>
                    <a:pt x="1819256" y="342251"/>
                  </a:lnTo>
                  <a:lnTo>
                    <a:pt x="1845257" y="332184"/>
                  </a:lnTo>
                  <a:lnTo>
                    <a:pt x="1872126" y="400131"/>
                  </a:lnTo>
                  <a:lnTo>
                    <a:pt x="1898994" y="211390"/>
                  </a:lnTo>
                  <a:lnTo>
                    <a:pt x="1924129" y="186224"/>
                  </a:lnTo>
                  <a:lnTo>
                    <a:pt x="1950998" y="372449"/>
                  </a:lnTo>
                  <a:lnTo>
                    <a:pt x="1977000" y="80529"/>
                  </a:lnTo>
                  <a:lnTo>
                    <a:pt x="2003868" y="130860"/>
                  </a:lnTo>
                  <a:lnTo>
                    <a:pt x="2029870" y="251655"/>
                  </a:lnTo>
                  <a:lnTo>
                    <a:pt x="2056738" y="329668"/>
                  </a:lnTo>
                  <a:lnTo>
                    <a:pt x="2083607" y="440396"/>
                  </a:lnTo>
                  <a:lnTo>
                    <a:pt x="2109609" y="405164"/>
                  </a:lnTo>
                  <a:lnTo>
                    <a:pt x="2136477" y="395098"/>
                  </a:lnTo>
                  <a:lnTo>
                    <a:pt x="2162479" y="352317"/>
                  </a:lnTo>
                  <a:lnTo>
                    <a:pt x="2189347" y="254171"/>
                  </a:lnTo>
                  <a:lnTo>
                    <a:pt x="2216216" y="181191"/>
                  </a:lnTo>
                  <a:lnTo>
                    <a:pt x="2240484" y="382515"/>
                  </a:lnTo>
                  <a:lnTo>
                    <a:pt x="2267353" y="578807"/>
                  </a:lnTo>
                  <a:lnTo>
                    <a:pt x="2293354" y="850594"/>
                  </a:lnTo>
                  <a:lnTo>
                    <a:pt x="2320223" y="918541"/>
                  </a:lnTo>
                  <a:lnTo>
                    <a:pt x="2346225" y="1049402"/>
                  </a:lnTo>
                  <a:lnTo>
                    <a:pt x="2373093" y="971389"/>
                  </a:lnTo>
                  <a:lnTo>
                    <a:pt x="2399962" y="923574"/>
                  </a:lnTo>
                  <a:lnTo>
                    <a:pt x="2425963" y="890859"/>
                  </a:lnTo>
                  <a:lnTo>
                    <a:pt x="2452832" y="976422"/>
                  </a:lnTo>
                  <a:lnTo>
                    <a:pt x="2478834" y="994038"/>
                  </a:lnTo>
                  <a:lnTo>
                    <a:pt x="2505702" y="1009137"/>
                  </a:lnTo>
                  <a:lnTo>
                    <a:pt x="2532571" y="1089667"/>
                  </a:lnTo>
                  <a:lnTo>
                    <a:pt x="2556839" y="1258276"/>
                  </a:lnTo>
                  <a:lnTo>
                    <a:pt x="2583707" y="1512447"/>
                  </a:lnTo>
                  <a:lnTo>
                    <a:pt x="2609709" y="1879864"/>
                  </a:lnTo>
                  <a:lnTo>
                    <a:pt x="2636578" y="2018274"/>
                  </a:lnTo>
                  <a:lnTo>
                    <a:pt x="2662579" y="2106354"/>
                  </a:lnTo>
                  <a:lnTo>
                    <a:pt x="2689448" y="1962910"/>
                  </a:lnTo>
                  <a:lnTo>
                    <a:pt x="2716316" y="1821983"/>
                  </a:lnTo>
                  <a:lnTo>
                    <a:pt x="2742318" y="1985559"/>
                  </a:lnTo>
                  <a:lnTo>
                    <a:pt x="2769187" y="2123970"/>
                  </a:lnTo>
                  <a:lnTo>
                    <a:pt x="2795188" y="2048473"/>
                  </a:lnTo>
                  <a:lnTo>
                    <a:pt x="2822057" y="1857215"/>
                  </a:lnTo>
                  <a:lnTo>
                    <a:pt x="2848925" y="1864765"/>
                  </a:lnTo>
                  <a:lnTo>
                    <a:pt x="2873194" y="1869798"/>
                  </a:lnTo>
                  <a:lnTo>
                    <a:pt x="2900062" y="2018274"/>
                  </a:lnTo>
                  <a:lnTo>
                    <a:pt x="2926064" y="2028341"/>
                  </a:lnTo>
                  <a:lnTo>
                    <a:pt x="2952932" y="2113903"/>
                  </a:lnTo>
                  <a:lnTo>
                    <a:pt x="2978934" y="2262380"/>
                  </a:lnTo>
                  <a:lnTo>
                    <a:pt x="3005803" y="2257347"/>
                  </a:lnTo>
                  <a:lnTo>
                    <a:pt x="3032671" y="2297612"/>
                  </a:lnTo>
                  <a:lnTo>
                    <a:pt x="3058673" y="2247281"/>
                  </a:lnTo>
                  <a:lnTo>
                    <a:pt x="3085541" y="2327810"/>
                  </a:lnTo>
                  <a:lnTo>
                    <a:pt x="3111543" y="2257347"/>
                  </a:lnTo>
                  <a:lnTo>
                    <a:pt x="3138411" y="2061056"/>
                  </a:lnTo>
                  <a:lnTo>
                    <a:pt x="3165280" y="1960394"/>
                  </a:lnTo>
                  <a:lnTo>
                    <a:pt x="3190415" y="2020791"/>
                  </a:lnTo>
                  <a:lnTo>
                    <a:pt x="3217283" y="2073639"/>
                  </a:lnTo>
                  <a:lnTo>
                    <a:pt x="3243285" y="2196950"/>
                  </a:lnTo>
                  <a:lnTo>
                    <a:pt x="3270154" y="2267413"/>
                  </a:lnTo>
                  <a:lnTo>
                    <a:pt x="3296155" y="2285029"/>
                  </a:lnTo>
                  <a:lnTo>
                    <a:pt x="3323024" y="2229665"/>
                  </a:lnTo>
                  <a:lnTo>
                    <a:pt x="3349892" y="2096288"/>
                  </a:lnTo>
                  <a:lnTo>
                    <a:pt x="3375894" y="1950328"/>
                  </a:lnTo>
                  <a:lnTo>
                    <a:pt x="3402763" y="2013241"/>
                  </a:lnTo>
                  <a:lnTo>
                    <a:pt x="3428764" y="2088738"/>
                  </a:lnTo>
                  <a:lnTo>
                    <a:pt x="3455633" y="2050990"/>
                  </a:lnTo>
                  <a:lnTo>
                    <a:pt x="3482501" y="2030857"/>
                  </a:lnTo>
                  <a:lnTo>
                    <a:pt x="3506770" y="2008208"/>
                  </a:lnTo>
                  <a:lnTo>
                    <a:pt x="3533638" y="1988076"/>
                  </a:lnTo>
                  <a:lnTo>
                    <a:pt x="3559640" y="2048473"/>
                  </a:lnTo>
                  <a:lnTo>
                    <a:pt x="3586508" y="2149135"/>
                  </a:lnTo>
                  <a:lnTo>
                    <a:pt x="3612510" y="2199466"/>
                  </a:lnTo>
                  <a:lnTo>
                    <a:pt x="3639379" y="2103837"/>
                  </a:lnTo>
                </a:path>
              </a:pathLst>
            </a:custGeom>
            <a:ln w="21681" cap="flat">
              <a:solidFill>
                <a:srgbClr val="A40026">
                  <a:alpha val="100000"/>
                </a:srgbClr>
              </a:solidFill>
              <a:prstDash val="solid"/>
              <a:round/>
            </a:ln>
          </p:spPr>
          <p:txBody>
            <a:bodyPr/>
            <a:lstStyle/>
            <a:p>
              <a:endParaRPr/>
            </a:p>
          </p:txBody>
        </p:sp>
        <p:sp>
          <p:nvSpPr>
            <p:cNvPr id="43" name="pl11"/>
            <p:cNvSpPr/>
            <p:nvPr/>
          </p:nvSpPr>
          <p:spPr>
            <a:xfrm>
              <a:off x="6709446" y="2698110"/>
              <a:ext cx="3692249" cy="2627280"/>
            </a:xfrm>
            <a:custGeom>
              <a:avLst/>
              <a:gdLst/>
              <a:ahLst/>
              <a:cxnLst/>
              <a:rect l="0" t="0" r="0" b="0"/>
              <a:pathLst>
                <a:path w="3692249" h="2627280">
                  <a:moveTo>
                    <a:pt x="0" y="1796818"/>
                  </a:moveTo>
                  <a:lnTo>
                    <a:pt x="24268" y="1872314"/>
                  </a:lnTo>
                  <a:lnTo>
                    <a:pt x="51136" y="1847149"/>
                  </a:lnTo>
                  <a:lnTo>
                    <a:pt x="77138" y="1862248"/>
                  </a:lnTo>
                  <a:lnTo>
                    <a:pt x="104007" y="1922645"/>
                  </a:lnTo>
                  <a:lnTo>
                    <a:pt x="130008" y="1922645"/>
                  </a:lnTo>
                  <a:lnTo>
                    <a:pt x="156877" y="1907546"/>
                  </a:lnTo>
                  <a:lnTo>
                    <a:pt x="183745" y="1962910"/>
                  </a:lnTo>
                  <a:lnTo>
                    <a:pt x="209747" y="1957877"/>
                  </a:lnTo>
                  <a:lnTo>
                    <a:pt x="236615" y="2038407"/>
                  </a:lnTo>
                  <a:lnTo>
                    <a:pt x="262617" y="2048473"/>
                  </a:lnTo>
                  <a:lnTo>
                    <a:pt x="289486" y="2078672"/>
                  </a:lnTo>
                  <a:lnTo>
                    <a:pt x="316354" y="2164235"/>
                  </a:lnTo>
                  <a:lnTo>
                    <a:pt x="340623" y="2139069"/>
                  </a:lnTo>
                  <a:lnTo>
                    <a:pt x="367491" y="2118937"/>
                  </a:lnTo>
                  <a:lnTo>
                    <a:pt x="393493" y="2174301"/>
                  </a:lnTo>
                  <a:lnTo>
                    <a:pt x="420361" y="2083705"/>
                  </a:lnTo>
                  <a:lnTo>
                    <a:pt x="446363" y="2008208"/>
                  </a:lnTo>
                  <a:lnTo>
                    <a:pt x="473231" y="2018274"/>
                  </a:lnTo>
                  <a:lnTo>
                    <a:pt x="500100" y="2118937"/>
                  </a:lnTo>
                  <a:lnTo>
                    <a:pt x="526102" y="2129003"/>
                  </a:lnTo>
                  <a:lnTo>
                    <a:pt x="552970" y="2189400"/>
                  </a:lnTo>
                  <a:lnTo>
                    <a:pt x="578972" y="2098804"/>
                  </a:lnTo>
                  <a:lnTo>
                    <a:pt x="605840" y="2078672"/>
                  </a:lnTo>
                  <a:lnTo>
                    <a:pt x="632709" y="2149135"/>
                  </a:lnTo>
                  <a:lnTo>
                    <a:pt x="657844" y="2249797"/>
                  </a:lnTo>
                  <a:lnTo>
                    <a:pt x="684712" y="2229665"/>
                  </a:lnTo>
                  <a:lnTo>
                    <a:pt x="710714" y="2274963"/>
                  </a:lnTo>
                  <a:lnTo>
                    <a:pt x="737583" y="2249797"/>
                  </a:lnTo>
                  <a:lnTo>
                    <a:pt x="763584" y="2290062"/>
                  </a:lnTo>
                  <a:lnTo>
                    <a:pt x="790453" y="2330327"/>
                  </a:lnTo>
                  <a:lnTo>
                    <a:pt x="817321" y="2330327"/>
                  </a:lnTo>
                  <a:lnTo>
                    <a:pt x="843323" y="2320261"/>
                  </a:lnTo>
                  <a:lnTo>
                    <a:pt x="870192" y="2300128"/>
                  </a:lnTo>
                  <a:lnTo>
                    <a:pt x="896193" y="2134036"/>
                  </a:lnTo>
                  <a:lnTo>
                    <a:pt x="923062" y="1978010"/>
                  </a:lnTo>
                  <a:lnTo>
                    <a:pt x="949930" y="2003175"/>
                  </a:lnTo>
                  <a:lnTo>
                    <a:pt x="974199" y="2018274"/>
                  </a:lnTo>
                  <a:lnTo>
                    <a:pt x="1001067" y="1972977"/>
                  </a:lnTo>
                  <a:lnTo>
                    <a:pt x="1027069" y="2058539"/>
                  </a:lnTo>
                  <a:lnTo>
                    <a:pt x="1053937" y="2068606"/>
                  </a:lnTo>
                  <a:lnTo>
                    <a:pt x="1079939" y="2108870"/>
                  </a:lnTo>
                  <a:lnTo>
                    <a:pt x="1106808" y="2078672"/>
                  </a:lnTo>
                  <a:lnTo>
                    <a:pt x="1133676" y="2129003"/>
                  </a:lnTo>
                  <a:lnTo>
                    <a:pt x="1159678" y="2164235"/>
                  </a:lnTo>
                  <a:lnTo>
                    <a:pt x="1186546" y="2113903"/>
                  </a:lnTo>
                  <a:lnTo>
                    <a:pt x="1212548" y="2123970"/>
                  </a:lnTo>
                  <a:lnTo>
                    <a:pt x="1239417" y="2118937"/>
                  </a:lnTo>
                  <a:lnTo>
                    <a:pt x="1266285" y="2043440"/>
                  </a:lnTo>
                  <a:lnTo>
                    <a:pt x="1290553" y="1877348"/>
                  </a:lnTo>
                  <a:lnTo>
                    <a:pt x="1317422" y="1852182"/>
                  </a:lnTo>
                  <a:lnTo>
                    <a:pt x="1343424" y="1842116"/>
                  </a:lnTo>
                  <a:lnTo>
                    <a:pt x="1370292" y="1776685"/>
                  </a:lnTo>
                  <a:lnTo>
                    <a:pt x="1396294" y="1786752"/>
                  </a:lnTo>
                  <a:lnTo>
                    <a:pt x="1423162" y="1801851"/>
                  </a:lnTo>
                  <a:lnTo>
                    <a:pt x="1450031" y="1796818"/>
                  </a:lnTo>
                  <a:lnTo>
                    <a:pt x="1476033" y="1721321"/>
                  </a:lnTo>
                  <a:lnTo>
                    <a:pt x="1502901" y="1625692"/>
                  </a:lnTo>
                  <a:lnTo>
                    <a:pt x="1528903" y="1610593"/>
                  </a:lnTo>
                  <a:lnTo>
                    <a:pt x="1555771" y="1736421"/>
                  </a:lnTo>
                  <a:lnTo>
                    <a:pt x="1582640" y="1832050"/>
                  </a:lnTo>
                  <a:lnTo>
                    <a:pt x="1606908" y="1882381"/>
                  </a:lnTo>
                  <a:lnTo>
                    <a:pt x="1633777" y="1942778"/>
                  </a:lnTo>
                  <a:lnTo>
                    <a:pt x="1659778" y="1962910"/>
                  </a:lnTo>
                  <a:lnTo>
                    <a:pt x="1686647" y="2013241"/>
                  </a:lnTo>
                  <a:lnTo>
                    <a:pt x="1712649" y="2118937"/>
                  </a:lnTo>
                  <a:lnTo>
                    <a:pt x="1739517" y="2118937"/>
                  </a:lnTo>
                  <a:lnTo>
                    <a:pt x="1766385" y="2199466"/>
                  </a:lnTo>
                  <a:lnTo>
                    <a:pt x="1792387" y="2164235"/>
                  </a:lnTo>
                  <a:lnTo>
                    <a:pt x="1819256" y="2139069"/>
                  </a:lnTo>
                  <a:lnTo>
                    <a:pt x="1845257" y="2139069"/>
                  </a:lnTo>
                  <a:lnTo>
                    <a:pt x="1872126" y="2149135"/>
                  </a:lnTo>
                  <a:lnTo>
                    <a:pt x="1898994" y="2189400"/>
                  </a:lnTo>
                  <a:lnTo>
                    <a:pt x="1924129" y="2244764"/>
                  </a:lnTo>
                  <a:lnTo>
                    <a:pt x="1950998" y="2144102"/>
                  </a:lnTo>
                  <a:lnTo>
                    <a:pt x="1977000" y="2239731"/>
                  </a:lnTo>
                  <a:lnTo>
                    <a:pt x="2003868" y="2295095"/>
                  </a:lnTo>
                  <a:lnTo>
                    <a:pt x="2029870" y="2375625"/>
                  </a:lnTo>
                  <a:lnTo>
                    <a:pt x="2056738" y="2491386"/>
                  </a:lnTo>
                  <a:lnTo>
                    <a:pt x="2083607" y="2526618"/>
                  </a:lnTo>
                  <a:lnTo>
                    <a:pt x="2109609" y="2566883"/>
                  </a:lnTo>
                  <a:lnTo>
                    <a:pt x="2136477" y="2556817"/>
                  </a:lnTo>
                  <a:lnTo>
                    <a:pt x="2162479" y="2581982"/>
                  </a:lnTo>
                  <a:lnTo>
                    <a:pt x="2189347" y="2622247"/>
                  </a:lnTo>
                  <a:lnTo>
                    <a:pt x="2216216" y="2627280"/>
                  </a:lnTo>
                  <a:lnTo>
                    <a:pt x="2240484" y="2592048"/>
                  </a:lnTo>
                  <a:lnTo>
                    <a:pt x="2267353" y="2441055"/>
                  </a:lnTo>
                  <a:lnTo>
                    <a:pt x="2293354" y="2496419"/>
                  </a:lnTo>
                  <a:lnTo>
                    <a:pt x="2320223" y="2521585"/>
                  </a:lnTo>
                  <a:lnTo>
                    <a:pt x="2346225" y="2506486"/>
                  </a:lnTo>
                  <a:lnTo>
                    <a:pt x="2373093" y="2541717"/>
                  </a:lnTo>
                  <a:lnTo>
                    <a:pt x="2399962" y="2551784"/>
                  </a:lnTo>
                  <a:lnTo>
                    <a:pt x="2425963" y="2536684"/>
                  </a:lnTo>
                  <a:lnTo>
                    <a:pt x="2452832" y="2476287"/>
                  </a:lnTo>
                  <a:lnTo>
                    <a:pt x="2478834" y="2481320"/>
                  </a:lnTo>
                  <a:lnTo>
                    <a:pt x="2505702" y="2446088"/>
                  </a:lnTo>
                  <a:lnTo>
                    <a:pt x="2532571" y="2285029"/>
                  </a:lnTo>
                  <a:lnTo>
                    <a:pt x="2556839" y="2033374"/>
                  </a:lnTo>
                  <a:lnTo>
                    <a:pt x="2583707" y="1827017"/>
                  </a:lnTo>
                  <a:lnTo>
                    <a:pt x="2609709" y="1454567"/>
                  </a:lnTo>
                  <a:lnTo>
                    <a:pt x="2636578" y="1323706"/>
                  </a:lnTo>
                  <a:lnTo>
                    <a:pt x="2662579" y="1152580"/>
                  </a:lnTo>
                  <a:lnTo>
                    <a:pt x="2689448" y="1177746"/>
                  </a:lnTo>
                  <a:lnTo>
                    <a:pt x="2716316" y="1223044"/>
                  </a:lnTo>
                  <a:lnTo>
                    <a:pt x="2742318" y="835495"/>
                  </a:lnTo>
                  <a:lnTo>
                    <a:pt x="2769187" y="488211"/>
                  </a:lnTo>
                  <a:lnTo>
                    <a:pt x="2795188" y="548608"/>
                  </a:lnTo>
                  <a:lnTo>
                    <a:pt x="2822057" y="709667"/>
                  </a:lnTo>
                  <a:lnTo>
                    <a:pt x="2848925" y="795230"/>
                  </a:lnTo>
                  <a:lnTo>
                    <a:pt x="2873194" y="674436"/>
                  </a:lnTo>
                  <a:lnTo>
                    <a:pt x="2900062" y="548608"/>
                  </a:lnTo>
                  <a:lnTo>
                    <a:pt x="2926064" y="614038"/>
                  </a:lnTo>
                  <a:lnTo>
                    <a:pt x="2952932" y="528475"/>
                  </a:lnTo>
                  <a:lnTo>
                    <a:pt x="2978934" y="498277"/>
                  </a:lnTo>
                  <a:lnTo>
                    <a:pt x="3005803" y="387549"/>
                  </a:lnTo>
                  <a:lnTo>
                    <a:pt x="3032671" y="256688"/>
                  </a:lnTo>
                  <a:lnTo>
                    <a:pt x="3058673" y="176158"/>
                  </a:lnTo>
                  <a:lnTo>
                    <a:pt x="3085541" y="0"/>
                  </a:lnTo>
                  <a:lnTo>
                    <a:pt x="3111543" y="100662"/>
                  </a:lnTo>
                  <a:lnTo>
                    <a:pt x="3138411" y="392582"/>
                  </a:lnTo>
                  <a:lnTo>
                    <a:pt x="3165280" y="473111"/>
                  </a:lnTo>
                  <a:lnTo>
                    <a:pt x="3190415" y="377482"/>
                  </a:lnTo>
                  <a:lnTo>
                    <a:pt x="3217283" y="427813"/>
                  </a:lnTo>
                  <a:lnTo>
                    <a:pt x="3243285" y="291920"/>
                  </a:lnTo>
                  <a:lnTo>
                    <a:pt x="3270154" y="301986"/>
                  </a:lnTo>
                  <a:lnTo>
                    <a:pt x="3296155" y="342251"/>
                  </a:lnTo>
                  <a:lnTo>
                    <a:pt x="3323024" y="397615"/>
                  </a:lnTo>
                  <a:lnTo>
                    <a:pt x="3349892" y="548608"/>
                  </a:lnTo>
                  <a:lnTo>
                    <a:pt x="3375894" y="659336"/>
                  </a:lnTo>
                  <a:lnTo>
                    <a:pt x="3402763" y="488211"/>
                  </a:lnTo>
                  <a:lnTo>
                    <a:pt x="3428764" y="397615"/>
                  </a:lnTo>
                  <a:lnTo>
                    <a:pt x="3455633" y="458012"/>
                  </a:lnTo>
                  <a:lnTo>
                    <a:pt x="3482501" y="392582"/>
                  </a:lnTo>
                  <a:lnTo>
                    <a:pt x="3506770" y="478144"/>
                  </a:lnTo>
                  <a:lnTo>
                    <a:pt x="3533638" y="664369"/>
                  </a:lnTo>
                  <a:lnTo>
                    <a:pt x="3559640" y="649270"/>
                  </a:lnTo>
                  <a:lnTo>
                    <a:pt x="3586508" y="614038"/>
                  </a:lnTo>
                  <a:lnTo>
                    <a:pt x="3612510" y="629138"/>
                  </a:lnTo>
                  <a:lnTo>
                    <a:pt x="3639379" y="669402"/>
                  </a:lnTo>
                  <a:lnTo>
                    <a:pt x="3666247" y="729800"/>
                  </a:lnTo>
                  <a:lnTo>
                    <a:pt x="3692249" y="860660"/>
                  </a:lnTo>
                </a:path>
              </a:pathLst>
            </a:custGeom>
            <a:ln w="21681" cap="flat">
              <a:solidFill>
                <a:srgbClr val="374C9B">
                  <a:alpha val="100000"/>
                </a:srgbClr>
              </a:solidFill>
              <a:prstDash val="solid"/>
              <a:round/>
            </a:ln>
          </p:spPr>
          <p:txBody>
            <a:bodyPr/>
            <a:lstStyle/>
            <a:p>
              <a:endParaRPr/>
            </a:p>
          </p:txBody>
        </p:sp>
        <p:sp>
          <p:nvSpPr>
            <p:cNvPr id="44" name="tx12"/>
            <p:cNvSpPr/>
            <p:nvPr/>
          </p:nvSpPr>
          <p:spPr>
            <a:xfrm>
              <a:off x="10348825" y="5070570"/>
              <a:ext cx="626938"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A40026">
                      <a:alpha val="100000"/>
                    </a:srgbClr>
                  </a:solidFill>
                  <a:latin typeface="Arial"/>
                  <a:cs typeface="Arial"/>
                </a:rPr>
                <a:t> Jul-2025</a:t>
              </a:r>
            </a:p>
          </p:txBody>
        </p:sp>
        <p:sp>
          <p:nvSpPr>
            <p:cNvPr id="45" name="tx13"/>
            <p:cNvSpPr/>
            <p:nvPr/>
          </p:nvSpPr>
          <p:spPr>
            <a:xfrm>
              <a:off x="10401695" y="3472079"/>
              <a:ext cx="703287" cy="1412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 Sep-2025</a:t>
              </a:r>
            </a:p>
          </p:txBody>
        </p:sp>
        <p:sp>
          <p:nvSpPr>
            <p:cNvPr id="46" name="tx14"/>
            <p:cNvSpPr/>
            <p:nvPr/>
          </p:nvSpPr>
          <p:spPr>
            <a:xfrm>
              <a:off x="6250346" y="5469863"/>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74C9B">
                      <a:alpha val="100000"/>
                    </a:srgbClr>
                  </a:solidFill>
                  <a:latin typeface="Roboto"/>
                  <a:cs typeface="Roboto"/>
                </a:rPr>
                <a:t>2.5</a:t>
              </a:r>
            </a:p>
          </p:txBody>
        </p:sp>
        <p:sp>
          <p:nvSpPr>
            <p:cNvPr id="47" name="tx15"/>
            <p:cNvSpPr/>
            <p:nvPr/>
          </p:nvSpPr>
          <p:spPr>
            <a:xfrm>
              <a:off x="6250346" y="4211586"/>
              <a:ext cx="211856"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74C9B">
                      <a:alpha val="100000"/>
                    </a:srgbClr>
                  </a:solidFill>
                  <a:latin typeface="Roboto"/>
                  <a:cs typeface="Roboto"/>
                </a:rPr>
                <a:t>5.0</a:t>
              </a:r>
            </a:p>
          </p:txBody>
        </p:sp>
        <p:sp>
          <p:nvSpPr>
            <p:cNvPr id="48" name="tx16"/>
            <p:cNvSpPr/>
            <p:nvPr/>
          </p:nvSpPr>
          <p:spPr>
            <a:xfrm>
              <a:off x="6250346" y="2955245"/>
              <a:ext cx="211856" cy="10946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74C9B">
                      <a:alpha val="100000"/>
                    </a:srgbClr>
                  </a:solidFill>
                  <a:latin typeface="Roboto"/>
                  <a:cs typeface="Roboto"/>
                </a:rPr>
                <a:t>7.5</a:t>
              </a:r>
            </a:p>
          </p:txBody>
        </p:sp>
        <p:sp>
          <p:nvSpPr>
            <p:cNvPr id="49" name="tx17"/>
            <p:cNvSpPr/>
            <p:nvPr/>
          </p:nvSpPr>
          <p:spPr>
            <a:xfrm>
              <a:off x="6165589" y="1695034"/>
              <a:ext cx="296614"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374C9B">
                      <a:alpha val="100000"/>
                    </a:srgbClr>
                  </a:solidFill>
                  <a:latin typeface="Roboto"/>
                  <a:cs typeface="Roboto"/>
                </a:rPr>
                <a:t>10.0</a:t>
              </a:r>
            </a:p>
          </p:txBody>
        </p:sp>
        <p:sp>
          <p:nvSpPr>
            <p:cNvPr id="50" name="tx18"/>
            <p:cNvSpPr/>
            <p:nvPr/>
          </p:nvSpPr>
          <p:spPr>
            <a:xfrm>
              <a:off x="10648938" y="5469863"/>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A40026">
                      <a:alpha val="100000"/>
                    </a:srgbClr>
                  </a:solidFill>
                  <a:latin typeface="Roboto"/>
                  <a:cs typeface="Roboto"/>
                </a:rPr>
                <a:t>50</a:t>
              </a:r>
            </a:p>
          </p:txBody>
        </p:sp>
        <p:sp>
          <p:nvSpPr>
            <p:cNvPr id="51" name="tx19"/>
            <p:cNvSpPr/>
            <p:nvPr/>
          </p:nvSpPr>
          <p:spPr>
            <a:xfrm>
              <a:off x="10648938" y="4211586"/>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A40026">
                      <a:alpha val="100000"/>
                    </a:srgbClr>
                  </a:solidFill>
                  <a:latin typeface="Roboto"/>
                  <a:cs typeface="Roboto"/>
                </a:rPr>
                <a:t>100</a:t>
              </a:r>
            </a:p>
          </p:txBody>
        </p:sp>
        <p:sp>
          <p:nvSpPr>
            <p:cNvPr id="52" name="tx20"/>
            <p:cNvSpPr/>
            <p:nvPr/>
          </p:nvSpPr>
          <p:spPr>
            <a:xfrm>
              <a:off x="10648938" y="2953310"/>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A40026">
                      <a:alpha val="100000"/>
                    </a:srgbClr>
                  </a:solidFill>
                  <a:latin typeface="Roboto"/>
                  <a:cs typeface="Roboto"/>
                </a:rPr>
                <a:t>150</a:t>
              </a:r>
            </a:p>
          </p:txBody>
        </p:sp>
        <p:sp>
          <p:nvSpPr>
            <p:cNvPr id="53" name="tx21"/>
            <p:cNvSpPr/>
            <p:nvPr/>
          </p:nvSpPr>
          <p:spPr>
            <a:xfrm>
              <a:off x="10648938" y="1695034"/>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A40026">
                      <a:alpha val="100000"/>
                    </a:srgbClr>
                  </a:solidFill>
                  <a:latin typeface="Roboto"/>
                  <a:cs typeface="Roboto"/>
                </a:rPr>
                <a:t>200</a:t>
              </a:r>
            </a:p>
          </p:txBody>
        </p:sp>
        <p:sp>
          <p:nvSpPr>
            <p:cNvPr id="54" name="pl22"/>
            <p:cNvSpPr/>
            <p:nvPr/>
          </p:nvSpPr>
          <p:spPr>
            <a:xfrm>
              <a:off x="6524833" y="5526715"/>
              <a:ext cx="4061474" cy="0"/>
            </a:xfrm>
            <a:custGeom>
              <a:avLst/>
              <a:gdLst/>
              <a:ahLst/>
              <a:cxnLst/>
              <a:rect l="0" t="0" r="0" b="0"/>
              <a:pathLst>
                <a:path w="4061474">
                  <a:moveTo>
                    <a:pt x="0" y="0"/>
                  </a:moveTo>
                  <a:lnTo>
                    <a:pt x="4061474" y="0"/>
                  </a:lnTo>
                </a:path>
              </a:pathLst>
            </a:custGeom>
            <a:ln w="13550" cap="flat">
              <a:solidFill>
                <a:srgbClr val="000000">
                  <a:alpha val="100000"/>
                </a:srgbClr>
              </a:solidFill>
              <a:prstDash val="solid"/>
              <a:round/>
            </a:ln>
          </p:spPr>
          <p:txBody>
            <a:bodyPr/>
            <a:lstStyle/>
            <a:p>
              <a:endParaRPr/>
            </a:p>
          </p:txBody>
        </p:sp>
        <p:sp>
          <p:nvSpPr>
            <p:cNvPr id="55" name="pl23"/>
            <p:cNvSpPr/>
            <p:nvPr/>
          </p:nvSpPr>
          <p:spPr>
            <a:xfrm>
              <a:off x="6683444"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6" name="pl24"/>
            <p:cNvSpPr/>
            <p:nvPr/>
          </p:nvSpPr>
          <p:spPr>
            <a:xfrm>
              <a:off x="7316153"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7" name="pl25"/>
            <p:cNvSpPr/>
            <p:nvPr/>
          </p:nvSpPr>
          <p:spPr>
            <a:xfrm>
              <a:off x="7949729"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8" name="pl26"/>
            <p:cNvSpPr/>
            <p:nvPr/>
          </p:nvSpPr>
          <p:spPr>
            <a:xfrm>
              <a:off x="8582439"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9" name="pl27"/>
            <p:cNvSpPr/>
            <p:nvPr/>
          </p:nvSpPr>
          <p:spPr>
            <a:xfrm>
              <a:off x="9216015"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60" name="pl28"/>
            <p:cNvSpPr/>
            <p:nvPr/>
          </p:nvSpPr>
          <p:spPr>
            <a:xfrm>
              <a:off x="9848724"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61" name="tx29"/>
            <p:cNvSpPr/>
            <p:nvPr/>
          </p:nvSpPr>
          <p:spPr>
            <a:xfrm>
              <a:off x="6513929"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2014</a:t>
              </a:r>
            </a:p>
          </p:txBody>
        </p:sp>
        <p:sp>
          <p:nvSpPr>
            <p:cNvPr id="62" name="tx30"/>
            <p:cNvSpPr/>
            <p:nvPr/>
          </p:nvSpPr>
          <p:spPr>
            <a:xfrm>
              <a:off x="7146638"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63" name="tx31"/>
            <p:cNvSpPr/>
            <p:nvPr/>
          </p:nvSpPr>
          <p:spPr>
            <a:xfrm>
              <a:off x="7780214" y="562163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64" name="tx32"/>
            <p:cNvSpPr/>
            <p:nvPr/>
          </p:nvSpPr>
          <p:spPr>
            <a:xfrm>
              <a:off x="8412924"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65" name="tx33"/>
            <p:cNvSpPr/>
            <p:nvPr/>
          </p:nvSpPr>
          <p:spPr>
            <a:xfrm>
              <a:off x="9046500"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66" name="tx34"/>
            <p:cNvSpPr/>
            <p:nvPr/>
          </p:nvSpPr>
          <p:spPr>
            <a:xfrm>
              <a:off x="9679209"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67" name="tx35"/>
            <p:cNvSpPr/>
            <p:nvPr/>
          </p:nvSpPr>
          <p:spPr>
            <a:xfrm>
              <a:off x="6165589" y="1410300"/>
              <a:ext cx="2027113"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(percent; 100+ = more affordable)</a:t>
              </a:r>
            </a:p>
          </p:txBody>
        </p:sp>
        <p:sp>
          <p:nvSpPr>
            <p:cNvPr id="68" name="tx36"/>
            <p:cNvSpPr/>
            <p:nvPr/>
          </p:nvSpPr>
          <p:spPr>
            <a:xfrm>
              <a:off x="6165589" y="1170173"/>
              <a:ext cx="1905000" cy="178779"/>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Housing affordability</a:t>
              </a:r>
            </a:p>
          </p:txBody>
        </p:sp>
        <p:sp>
          <p:nvSpPr>
            <p:cNvPr id="69" name="tx37"/>
            <p:cNvSpPr/>
            <p:nvPr/>
          </p:nvSpPr>
          <p:spPr>
            <a:xfrm>
              <a:off x="6165589" y="5921115"/>
              <a:ext cx="4769643"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National Association of Realtors &amp; Wall Street Journal via Haver Analytics</a:t>
              </a:r>
            </a:p>
          </p:txBody>
        </p:sp>
      </p:grpSp>
      <p:sp>
        <p:nvSpPr>
          <p:cNvPr id="70" name="TextBox 73">
            <a:extLst>
              <a:ext uri="{FF2B5EF4-FFF2-40B4-BE49-F238E27FC236}">
                <a16:creationId xmlns:a16="http://schemas.microsoft.com/office/drawing/2014/main" id="{B83637E8-826A-8BEE-3FE8-AB139B04D761}"/>
              </a:ext>
            </a:extLst>
          </p:cNvPr>
          <p:cNvSpPr txBox="1"/>
          <p:nvPr/>
        </p:nvSpPr>
        <p:spPr>
          <a:xfrm>
            <a:off x="4625371" y="4950691"/>
            <a:ext cx="1143513" cy="276999"/>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Multifamily</a:t>
            </a:r>
          </a:p>
        </p:txBody>
      </p:sp>
      <p:sp>
        <p:nvSpPr>
          <p:cNvPr id="71" name="TextBox 74">
            <a:extLst>
              <a:ext uri="{FF2B5EF4-FFF2-40B4-BE49-F238E27FC236}">
                <a16:creationId xmlns:a16="http://schemas.microsoft.com/office/drawing/2014/main" id="{68CE2BAA-6FE9-39D2-2D47-87E3469C3D09}"/>
              </a:ext>
            </a:extLst>
          </p:cNvPr>
          <p:cNvSpPr txBox="1"/>
          <p:nvPr/>
        </p:nvSpPr>
        <p:spPr>
          <a:xfrm>
            <a:off x="2714916" y="2211424"/>
            <a:ext cx="1143513"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Single family</a:t>
            </a:r>
          </a:p>
        </p:txBody>
      </p:sp>
      <p:sp>
        <p:nvSpPr>
          <p:cNvPr id="72" name="TextBox 75">
            <a:extLst>
              <a:ext uri="{FF2B5EF4-FFF2-40B4-BE49-F238E27FC236}">
                <a16:creationId xmlns:a16="http://schemas.microsoft.com/office/drawing/2014/main" id="{47D4E8ED-9439-6227-87E7-AA1CB996E8CB}"/>
              </a:ext>
            </a:extLst>
          </p:cNvPr>
          <p:cNvSpPr txBox="1"/>
          <p:nvPr/>
        </p:nvSpPr>
        <p:spPr>
          <a:xfrm>
            <a:off x="6929700" y="1873265"/>
            <a:ext cx="1143513" cy="461665"/>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Affordability index</a:t>
            </a:r>
          </a:p>
        </p:txBody>
      </p:sp>
      <p:sp>
        <p:nvSpPr>
          <p:cNvPr id="73" name="TextBox 76">
            <a:extLst>
              <a:ext uri="{FF2B5EF4-FFF2-40B4-BE49-F238E27FC236}">
                <a16:creationId xmlns:a16="http://schemas.microsoft.com/office/drawing/2014/main" id="{E787991F-4E10-B8E7-287B-36B2B3499BC9}"/>
              </a:ext>
            </a:extLst>
          </p:cNvPr>
          <p:cNvSpPr txBox="1"/>
          <p:nvPr/>
        </p:nvSpPr>
        <p:spPr>
          <a:xfrm>
            <a:off x="6988288" y="3587361"/>
            <a:ext cx="1143513" cy="646331"/>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30-year mortgage rate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490998"/>
            <a:ext cx="10814304" cy="512064"/>
          </a:xfrm>
        </p:spPr>
        <p:txBody>
          <a:bodyPr/>
          <a:lstStyle/>
          <a:p>
            <a:r>
              <a:rPr lang="en-US" dirty="0"/>
              <a:t>Business fixed</a:t>
            </a:r>
            <a:r>
              <a:rPr dirty="0"/>
              <a:t> investment</a:t>
            </a:r>
            <a:r>
              <a:rPr lang="en-US" dirty="0"/>
              <a:t> strong (mostly)</a:t>
            </a:r>
            <a:endParaRPr dirty="0"/>
          </a:p>
        </p:txBody>
      </p:sp>
      <p:grpSp>
        <p:nvGrpSpPr>
          <p:cNvPr id="3" name="Chart Placeholder 11"/>
          <p:cNvGrpSpPr/>
          <p:nvPr/>
        </p:nvGrpSpPr>
        <p:grpSpPr>
          <a:xfrm>
            <a:off x="1219200" y="1143000"/>
            <a:ext cx="4876800" cy="5029200"/>
            <a:chOff x="1219200" y="1143000"/>
            <a:chExt cx="4876800" cy="5029200"/>
          </a:xfrm>
        </p:grpSpPr>
        <p:sp>
          <p:nvSpPr>
            <p:cNvPr id="4" name="rc3"/>
            <p:cNvSpPr/>
            <p:nvPr/>
          </p:nvSpPr>
          <p:spPr>
            <a:xfrm>
              <a:off x="12192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143000"/>
              <a:ext cx="4876800"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690449" y="5526715"/>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690449" y="4583008"/>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690449" y="3639301"/>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690449" y="2695594"/>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690449" y="1751886"/>
              <a:ext cx="4335961" cy="0"/>
            </a:xfrm>
            <a:custGeom>
              <a:avLst/>
              <a:gdLst/>
              <a:ahLst/>
              <a:cxnLst/>
              <a:rect l="0" t="0" r="0" b="0"/>
              <a:pathLst>
                <a:path w="4335961">
                  <a:moveTo>
                    <a:pt x="0" y="0"/>
                  </a:moveTo>
                  <a:lnTo>
                    <a:pt x="4335961" y="0"/>
                  </a:lnTo>
                  <a:lnTo>
                    <a:pt x="4335961" y="0"/>
                  </a:lnTo>
                </a:path>
              </a:pathLst>
            </a:custGeom>
            <a:ln w="6775" cap="flat">
              <a:solidFill>
                <a:srgbClr val="000000">
                  <a:alpha val="100000"/>
                </a:srgbClr>
              </a:solidFill>
              <a:prstDash val="solid"/>
              <a:round/>
            </a:ln>
          </p:spPr>
          <p:txBody>
            <a:bodyPr/>
            <a:lstStyle/>
            <a:p>
              <a:endParaRPr/>
            </a:p>
          </p:txBody>
        </p:sp>
        <p:sp>
          <p:nvSpPr>
            <p:cNvPr id="11" name="rc10"/>
            <p:cNvSpPr/>
            <p:nvPr/>
          </p:nvSpPr>
          <p:spPr>
            <a:xfrm>
              <a:off x="3961555" y="1751886"/>
              <a:ext cx="58517" cy="3774828"/>
            </a:xfrm>
            <a:prstGeom prst="rect">
              <a:avLst/>
            </a:prstGeom>
            <a:solidFill>
              <a:srgbClr val="A9A9A9">
                <a:alpha val="50196"/>
              </a:srgbClr>
            </a:solidFill>
          </p:spPr>
          <p:txBody>
            <a:bodyPr/>
            <a:lstStyle/>
            <a:p>
              <a:endParaRPr/>
            </a:p>
          </p:txBody>
        </p:sp>
        <p:sp>
          <p:nvSpPr>
            <p:cNvPr id="12" name="pl11"/>
            <p:cNvSpPr/>
            <p:nvPr/>
          </p:nvSpPr>
          <p:spPr>
            <a:xfrm>
              <a:off x="1887538" y="2828845"/>
              <a:ext cx="3941783" cy="1490302"/>
            </a:xfrm>
            <a:custGeom>
              <a:avLst/>
              <a:gdLst/>
              <a:ahLst/>
              <a:cxnLst/>
              <a:rect l="0" t="0" r="0" b="0"/>
              <a:pathLst>
                <a:path w="3941783" h="1490302">
                  <a:moveTo>
                    <a:pt x="0" y="1378944"/>
                  </a:moveTo>
                  <a:lnTo>
                    <a:pt x="87296" y="1272117"/>
                  </a:lnTo>
                  <a:lnTo>
                    <a:pt x="175552" y="1145660"/>
                  </a:lnTo>
                  <a:lnTo>
                    <a:pt x="263808" y="1166044"/>
                  </a:lnTo>
                  <a:lnTo>
                    <a:pt x="350146" y="1122256"/>
                  </a:lnTo>
                  <a:lnTo>
                    <a:pt x="437442" y="1104137"/>
                  </a:lnTo>
                  <a:lnTo>
                    <a:pt x="525698" y="1033548"/>
                  </a:lnTo>
                  <a:lnTo>
                    <a:pt x="613955" y="1080733"/>
                  </a:lnTo>
                  <a:lnTo>
                    <a:pt x="701251" y="1092057"/>
                  </a:lnTo>
                  <a:lnTo>
                    <a:pt x="788548" y="1135845"/>
                  </a:lnTo>
                  <a:lnTo>
                    <a:pt x="876804" y="1140375"/>
                  </a:lnTo>
                  <a:lnTo>
                    <a:pt x="965060" y="1119614"/>
                  </a:lnTo>
                  <a:lnTo>
                    <a:pt x="1051397" y="1092057"/>
                  </a:lnTo>
                  <a:lnTo>
                    <a:pt x="1138694" y="1011276"/>
                  </a:lnTo>
                  <a:lnTo>
                    <a:pt x="1226950" y="939177"/>
                  </a:lnTo>
                  <a:lnTo>
                    <a:pt x="1315206" y="804038"/>
                  </a:lnTo>
                  <a:lnTo>
                    <a:pt x="1401544" y="723634"/>
                  </a:lnTo>
                  <a:lnTo>
                    <a:pt x="1488840" y="715707"/>
                  </a:lnTo>
                  <a:lnTo>
                    <a:pt x="1577096" y="715707"/>
                  </a:lnTo>
                  <a:lnTo>
                    <a:pt x="1665352" y="654932"/>
                  </a:lnTo>
                  <a:lnTo>
                    <a:pt x="1751690" y="629263"/>
                  </a:lnTo>
                  <a:lnTo>
                    <a:pt x="1838987" y="581323"/>
                  </a:lnTo>
                  <a:lnTo>
                    <a:pt x="1927243" y="652290"/>
                  </a:lnTo>
                  <a:lnTo>
                    <a:pt x="2015499" y="758363"/>
                  </a:lnTo>
                  <a:lnTo>
                    <a:pt x="2102795" y="987495"/>
                  </a:lnTo>
                  <a:lnTo>
                    <a:pt x="2190092" y="1490302"/>
                  </a:lnTo>
                  <a:lnTo>
                    <a:pt x="2278348" y="1087528"/>
                  </a:lnTo>
                  <a:lnTo>
                    <a:pt x="2366604" y="906713"/>
                  </a:lnTo>
                  <a:lnTo>
                    <a:pt x="2452942" y="847449"/>
                  </a:lnTo>
                  <a:lnTo>
                    <a:pt x="2540238" y="718727"/>
                  </a:lnTo>
                  <a:lnTo>
                    <a:pt x="2628494" y="854621"/>
                  </a:lnTo>
                  <a:lnTo>
                    <a:pt x="2716750" y="860283"/>
                  </a:lnTo>
                  <a:lnTo>
                    <a:pt x="2803088" y="721747"/>
                  </a:lnTo>
                  <a:lnTo>
                    <a:pt x="2890385" y="713442"/>
                  </a:lnTo>
                  <a:lnTo>
                    <a:pt x="2978641" y="682866"/>
                  </a:lnTo>
                  <a:lnTo>
                    <a:pt x="3066897" y="654177"/>
                  </a:lnTo>
                  <a:lnTo>
                    <a:pt x="3153234" y="657197"/>
                  </a:lnTo>
                  <a:lnTo>
                    <a:pt x="3240531" y="516019"/>
                  </a:lnTo>
                  <a:lnTo>
                    <a:pt x="3328787" y="547727"/>
                  </a:lnTo>
                  <a:lnTo>
                    <a:pt x="3417043" y="508846"/>
                  </a:lnTo>
                  <a:lnTo>
                    <a:pt x="3504340" y="503184"/>
                  </a:lnTo>
                  <a:lnTo>
                    <a:pt x="3591636" y="398999"/>
                  </a:lnTo>
                  <a:lnTo>
                    <a:pt x="3679892" y="300853"/>
                  </a:lnTo>
                  <a:lnTo>
                    <a:pt x="3768148" y="355211"/>
                  </a:lnTo>
                  <a:lnTo>
                    <a:pt x="3854486" y="108337"/>
                  </a:lnTo>
                  <a:lnTo>
                    <a:pt x="3941783" y="0"/>
                  </a:lnTo>
                </a:path>
              </a:pathLst>
            </a:custGeom>
            <a:ln w="21681" cap="flat">
              <a:solidFill>
                <a:srgbClr val="374C9B">
                  <a:alpha val="100000"/>
                </a:srgbClr>
              </a:solidFill>
              <a:prstDash val="solid"/>
              <a:round/>
            </a:ln>
          </p:spPr>
          <p:txBody>
            <a:bodyPr/>
            <a:lstStyle/>
            <a:p>
              <a:endParaRPr/>
            </a:p>
          </p:txBody>
        </p:sp>
        <p:sp>
          <p:nvSpPr>
            <p:cNvPr id="13" name="pl12"/>
            <p:cNvSpPr/>
            <p:nvPr/>
          </p:nvSpPr>
          <p:spPr>
            <a:xfrm>
              <a:off x="1887538" y="2152773"/>
              <a:ext cx="3941783" cy="3323736"/>
            </a:xfrm>
            <a:custGeom>
              <a:avLst/>
              <a:gdLst/>
              <a:ahLst/>
              <a:cxnLst/>
              <a:rect l="0" t="0" r="0" b="0"/>
              <a:pathLst>
                <a:path w="3941783" h="3323736">
                  <a:moveTo>
                    <a:pt x="0" y="3323736"/>
                  </a:moveTo>
                  <a:lnTo>
                    <a:pt x="87296" y="3255412"/>
                  </a:lnTo>
                  <a:lnTo>
                    <a:pt x="175552" y="3195769"/>
                  </a:lnTo>
                  <a:lnTo>
                    <a:pt x="263808" y="3131597"/>
                  </a:lnTo>
                  <a:lnTo>
                    <a:pt x="350146" y="3148961"/>
                  </a:lnTo>
                  <a:lnTo>
                    <a:pt x="437442" y="3133107"/>
                  </a:lnTo>
                  <a:lnTo>
                    <a:pt x="525698" y="3087432"/>
                  </a:lnTo>
                  <a:lnTo>
                    <a:pt x="613955" y="3008160"/>
                  </a:lnTo>
                  <a:lnTo>
                    <a:pt x="701251" y="2916055"/>
                  </a:lnTo>
                  <a:lnTo>
                    <a:pt x="788548" y="2838293"/>
                  </a:lnTo>
                  <a:lnTo>
                    <a:pt x="876804" y="2774121"/>
                  </a:lnTo>
                  <a:lnTo>
                    <a:pt x="965060" y="2737883"/>
                  </a:lnTo>
                  <a:lnTo>
                    <a:pt x="1051397" y="2666538"/>
                  </a:lnTo>
                  <a:lnTo>
                    <a:pt x="1138694" y="2642757"/>
                  </a:lnTo>
                  <a:lnTo>
                    <a:pt x="1226950" y="2570280"/>
                  </a:lnTo>
                  <a:lnTo>
                    <a:pt x="1315206" y="2501956"/>
                  </a:lnTo>
                  <a:lnTo>
                    <a:pt x="1401544" y="2427214"/>
                  </a:lnTo>
                  <a:lnTo>
                    <a:pt x="1488840" y="2324916"/>
                  </a:lnTo>
                  <a:lnTo>
                    <a:pt x="1577096" y="2262254"/>
                  </a:lnTo>
                  <a:lnTo>
                    <a:pt x="1665352" y="2155427"/>
                  </a:lnTo>
                  <a:lnTo>
                    <a:pt x="1751690" y="2115413"/>
                  </a:lnTo>
                  <a:lnTo>
                    <a:pt x="1838987" y="2031235"/>
                  </a:lnTo>
                  <a:lnTo>
                    <a:pt x="1927243" y="1952718"/>
                  </a:lnTo>
                  <a:lnTo>
                    <a:pt x="2015499" y="1854573"/>
                  </a:lnTo>
                  <a:lnTo>
                    <a:pt x="2102795" y="1788891"/>
                  </a:lnTo>
                  <a:lnTo>
                    <a:pt x="2190092" y="1898361"/>
                  </a:lnTo>
                  <a:lnTo>
                    <a:pt x="2278348" y="1823619"/>
                  </a:lnTo>
                  <a:lnTo>
                    <a:pt x="2366604" y="1717546"/>
                  </a:lnTo>
                  <a:lnTo>
                    <a:pt x="2452942" y="1566931"/>
                  </a:lnTo>
                  <a:lnTo>
                    <a:pt x="2540238" y="1426885"/>
                  </a:lnTo>
                  <a:lnTo>
                    <a:pt x="2628494" y="1315527"/>
                  </a:lnTo>
                  <a:lnTo>
                    <a:pt x="2716750" y="1169441"/>
                  </a:lnTo>
                  <a:lnTo>
                    <a:pt x="2803088" y="1010144"/>
                  </a:lnTo>
                  <a:lnTo>
                    <a:pt x="2890385" y="862170"/>
                  </a:lnTo>
                  <a:lnTo>
                    <a:pt x="2978641" y="775727"/>
                  </a:lnTo>
                  <a:lnTo>
                    <a:pt x="3066897" y="657952"/>
                  </a:lnTo>
                  <a:lnTo>
                    <a:pt x="3153234" y="585853"/>
                  </a:lnTo>
                  <a:lnTo>
                    <a:pt x="3240531" y="523191"/>
                  </a:lnTo>
                  <a:lnTo>
                    <a:pt x="3328787" y="484310"/>
                  </a:lnTo>
                  <a:lnTo>
                    <a:pt x="3417043" y="426933"/>
                  </a:lnTo>
                  <a:lnTo>
                    <a:pt x="3504340" y="335959"/>
                  </a:lnTo>
                  <a:lnTo>
                    <a:pt x="3591636" y="326522"/>
                  </a:lnTo>
                  <a:lnTo>
                    <a:pt x="3679892" y="289529"/>
                  </a:lnTo>
                  <a:lnTo>
                    <a:pt x="3768148" y="297456"/>
                  </a:lnTo>
                  <a:lnTo>
                    <a:pt x="3854486" y="206860"/>
                  </a:lnTo>
                  <a:lnTo>
                    <a:pt x="3941783" y="0"/>
                  </a:lnTo>
                </a:path>
              </a:pathLst>
            </a:custGeom>
            <a:ln w="21681" cap="flat">
              <a:solidFill>
                <a:srgbClr val="A40026">
                  <a:alpha val="100000"/>
                </a:srgbClr>
              </a:solidFill>
              <a:prstDash val="solid"/>
              <a:round/>
            </a:ln>
          </p:spPr>
          <p:txBody>
            <a:bodyPr/>
            <a:lstStyle/>
            <a:p>
              <a:endParaRPr/>
            </a:p>
          </p:txBody>
        </p:sp>
        <p:sp>
          <p:nvSpPr>
            <p:cNvPr id="14" name="tx13"/>
            <p:cNvSpPr/>
            <p:nvPr/>
          </p:nvSpPr>
          <p:spPr>
            <a:xfrm>
              <a:off x="5441739" y="1875591"/>
              <a:ext cx="584671" cy="119508"/>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2025:Q2</a:t>
              </a:r>
            </a:p>
          </p:txBody>
        </p:sp>
        <p:sp>
          <p:nvSpPr>
            <p:cNvPr id="15" name="tx14"/>
            <p:cNvSpPr/>
            <p:nvPr/>
          </p:nvSpPr>
          <p:spPr>
            <a:xfrm>
              <a:off x="1373546" y="5469863"/>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700</a:t>
              </a:r>
            </a:p>
          </p:txBody>
        </p:sp>
        <p:sp>
          <p:nvSpPr>
            <p:cNvPr id="16" name="tx15"/>
            <p:cNvSpPr/>
            <p:nvPr/>
          </p:nvSpPr>
          <p:spPr>
            <a:xfrm>
              <a:off x="1373546" y="4526081"/>
              <a:ext cx="254272"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950</a:t>
              </a:r>
            </a:p>
          </p:txBody>
        </p:sp>
        <p:sp>
          <p:nvSpPr>
            <p:cNvPr id="17" name="tx16"/>
            <p:cNvSpPr/>
            <p:nvPr/>
          </p:nvSpPr>
          <p:spPr>
            <a:xfrm>
              <a:off x="1288789" y="3582448"/>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1200</a:t>
              </a:r>
            </a:p>
          </p:txBody>
        </p:sp>
        <p:sp>
          <p:nvSpPr>
            <p:cNvPr id="18" name="tx17"/>
            <p:cNvSpPr/>
            <p:nvPr/>
          </p:nvSpPr>
          <p:spPr>
            <a:xfrm>
              <a:off x="1288789" y="2638741"/>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1450</a:t>
              </a:r>
            </a:p>
          </p:txBody>
        </p:sp>
        <p:sp>
          <p:nvSpPr>
            <p:cNvPr id="19" name="tx18"/>
            <p:cNvSpPr/>
            <p:nvPr/>
          </p:nvSpPr>
          <p:spPr>
            <a:xfrm>
              <a:off x="1288789" y="1695034"/>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1700</a:t>
              </a:r>
            </a:p>
          </p:txBody>
        </p:sp>
        <p:sp>
          <p:nvSpPr>
            <p:cNvPr id="20" name="pl19"/>
            <p:cNvSpPr/>
            <p:nvPr/>
          </p:nvSpPr>
          <p:spPr>
            <a:xfrm>
              <a:off x="1690449" y="5526715"/>
              <a:ext cx="4335961" cy="0"/>
            </a:xfrm>
            <a:custGeom>
              <a:avLst/>
              <a:gdLst/>
              <a:ahLst/>
              <a:cxnLst/>
              <a:rect l="0" t="0" r="0" b="0"/>
              <a:pathLst>
                <a:path w="4335961">
                  <a:moveTo>
                    <a:pt x="0" y="0"/>
                  </a:moveTo>
                  <a:lnTo>
                    <a:pt x="4335961" y="0"/>
                  </a:lnTo>
                </a:path>
              </a:pathLst>
            </a:custGeom>
            <a:ln w="13550" cap="flat">
              <a:solidFill>
                <a:srgbClr val="000000">
                  <a:alpha val="100000"/>
                </a:srgbClr>
              </a:solidFill>
              <a:prstDash val="solid"/>
              <a:round/>
            </a:ln>
          </p:spPr>
          <p:txBody>
            <a:bodyPr/>
            <a:lstStyle/>
            <a:p>
              <a:endParaRPr/>
            </a:p>
          </p:txBody>
        </p:sp>
        <p:sp>
          <p:nvSpPr>
            <p:cNvPr id="21" name="pl20"/>
            <p:cNvSpPr/>
            <p:nvPr/>
          </p:nvSpPr>
          <p:spPr>
            <a:xfrm>
              <a:off x="1802160"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2" name="pl21"/>
            <p:cNvSpPr/>
            <p:nvPr/>
          </p:nvSpPr>
          <p:spPr>
            <a:xfrm>
              <a:off x="2502453"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3" name="pl22"/>
            <p:cNvSpPr/>
            <p:nvPr/>
          </p:nvSpPr>
          <p:spPr>
            <a:xfrm>
              <a:off x="3203704"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3903997"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4605249"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5305541"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7" name="tx26"/>
            <p:cNvSpPr/>
            <p:nvPr/>
          </p:nvSpPr>
          <p:spPr>
            <a:xfrm>
              <a:off x="1632645"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2014</a:t>
              </a:r>
            </a:p>
          </p:txBody>
        </p:sp>
        <p:sp>
          <p:nvSpPr>
            <p:cNvPr id="28" name="tx27"/>
            <p:cNvSpPr/>
            <p:nvPr/>
          </p:nvSpPr>
          <p:spPr>
            <a:xfrm>
              <a:off x="2332937"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29" name="tx28"/>
            <p:cNvSpPr/>
            <p:nvPr/>
          </p:nvSpPr>
          <p:spPr>
            <a:xfrm>
              <a:off x="3034189" y="562163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30" name="tx29"/>
            <p:cNvSpPr/>
            <p:nvPr/>
          </p:nvSpPr>
          <p:spPr>
            <a:xfrm>
              <a:off x="3734482"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31" name="tx30"/>
            <p:cNvSpPr/>
            <p:nvPr/>
          </p:nvSpPr>
          <p:spPr>
            <a:xfrm>
              <a:off x="4435733"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32" name="tx31"/>
            <p:cNvSpPr/>
            <p:nvPr/>
          </p:nvSpPr>
          <p:spPr>
            <a:xfrm>
              <a:off x="5136026"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33" name="tx32"/>
            <p:cNvSpPr/>
            <p:nvPr/>
          </p:nvSpPr>
          <p:spPr>
            <a:xfrm>
              <a:off x="1373546" y="1382685"/>
              <a:ext cx="1386110" cy="16088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(Billions $ 2017, SAAR)</a:t>
              </a:r>
            </a:p>
          </p:txBody>
        </p:sp>
        <p:sp>
          <p:nvSpPr>
            <p:cNvPr id="34" name="tx33"/>
            <p:cNvSpPr/>
            <p:nvPr/>
          </p:nvSpPr>
          <p:spPr>
            <a:xfrm>
              <a:off x="1288789" y="1172498"/>
              <a:ext cx="3249476"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Equipment and intellectual property</a:t>
              </a:r>
            </a:p>
          </p:txBody>
        </p:sp>
        <p:sp>
          <p:nvSpPr>
            <p:cNvPr id="35" name="tx34"/>
            <p:cNvSpPr/>
            <p:nvPr/>
          </p:nvSpPr>
          <p:spPr>
            <a:xfrm>
              <a:off x="1288789" y="5922975"/>
              <a:ext cx="1862956"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BEA via Haver Analytics</a:t>
              </a:r>
            </a:p>
          </p:txBody>
        </p:sp>
      </p:grpSp>
      <p:grpSp>
        <p:nvGrpSpPr>
          <p:cNvPr id="36" name="Chart Placeholder 14"/>
          <p:cNvGrpSpPr/>
          <p:nvPr/>
        </p:nvGrpSpPr>
        <p:grpSpPr>
          <a:xfrm>
            <a:off x="6096000" y="1143000"/>
            <a:ext cx="5076116" cy="5029200"/>
            <a:chOff x="6096000" y="1143000"/>
            <a:chExt cx="5076116" cy="5029200"/>
          </a:xfrm>
        </p:grpSpPr>
        <p:sp>
          <p:nvSpPr>
            <p:cNvPr id="37" name="rc3"/>
            <p:cNvSpPr/>
            <p:nvPr/>
          </p:nvSpPr>
          <p:spPr>
            <a:xfrm>
              <a:off x="6096000" y="1143000"/>
              <a:ext cx="4876800" cy="5029200"/>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38" name="rc4"/>
            <p:cNvSpPr/>
            <p:nvPr/>
          </p:nvSpPr>
          <p:spPr>
            <a:xfrm>
              <a:off x="6096000" y="1143000"/>
              <a:ext cx="4876799" cy="5029200"/>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39" name="pl5"/>
            <p:cNvSpPr/>
            <p:nvPr/>
          </p:nvSpPr>
          <p:spPr>
            <a:xfrm>
              <a:off x="6482492" y="5526715"/>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0" name="pl6"/>
            <p:cNvSpPr/>
            <p:nvPr/>
          </p:nvSpPr>
          <p:spPr>
            <a:xfrm>
              <a:off x="6482492" y="4583008"/>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1" name="pl7"/>
            <p:cNvSpPr/>
            <p:nvPr/>
          </p:nvSpPr>
          <p:spPr>
            <a:xfrm>
              <a:off x="6482492" y="3639301"/>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2" name="pl8"/>
            <p:cNvSpPr/>
            <p:nvPr/>
          </p:nvSpPr>
          <p:spPr>
            <a:xfrm>
              <a:off x="6482492" y="2695594"/>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3" name="pl9"/>
            <p:cNvSpPr/>
            <p:nvPr/>
          </p:nvSpPr>
          <p:spPr>
            <a:xfrm>
              <a:off x="6482492" y="1751886"/>
              <a:ext cx="4420718" cy="0"/>
            </a:xfrm>
            <a:custGeom>
              <a:avLst/>
              <a:gdLst/>
              <a:ahLst/>
              <a:cxnLst/>
              <a:rect l="0" t="0" r="0" b="0"/>
              <a:pathLst>
                <a:path w="4420718">
                  <a:moveTo>
                    <a:pt x="0" y="0"/>
                  </a:moveTo>
                  <a:lnTo>
                    <a:pt x="4420718" y="0"/>
                  </a:lnTo>
                  <a:lnTo>
                    <a:pt x="4420718" y="0"/>
                  </a:lnTo>
                </a:path>
              </a:pathLst>
            </a:custGeom>
            <a:ln w="6775" cap="flat">
              <a:solidFill>
                <a:srgbClr val="000000">
                  <a:alpha val="100000"/>
                </a:srgbClr>
              </a:solidFill>
              <a:prstDash val="solid"/>
              <a:round/>
            </a:ln>
          </p:spPr>
          <p:txBody>
            <a:bodyPr/>
            <a:lstStyle/>
            <a:p>
              <a:endParaRPr/>
            </a:p>
          </p:txBody>
        </p:sp>
        <p:sp>
          <p:nvSpPr>
            <p:cNvPr id="44" name="rc10"/>
            <p:cNvSpPr/>
            <p:nvPr/>
          </p:nvSpPr>
          <p:spPr>
            <a:xfrm>
              <a:off x="8717173" y="1751886"/>
              <a:ext cx="58596" cy="3774828"/>
            </a:xfrm>
            <a:prstGeom prst="rect">
              <a:avLst/>
            </a:prstGeom>
            <a:solidFill>
              <a:srgbClr val="A9A9A9">
                <a:alpha val="50196"/>
              </a:srgbClr>
            </a:solidFill>
          </p:spPr>
          <p:txBody>
            <a:bodyPr/>
            <a:lstStyle/>
            <a:p>
              <a:endParaRPr/>
            </a:p>
          </p:txBody>
        </p:sp>
        <p:sp>
          <p:nvSpPr>
            <p:cNvPr id="45" name="pl11"/>
            <p:cNvSpPr/>
            <p:nvPr/>
          </p:nvSpPr>
          <p:spPr>
            <a:xfrm>
              <a:off x="6640374" y="2435130"/>
              <a:ext cx="3947070" cy="2963240"/>
            </a:xfrm>
            <a:custGeom>
              <a:avLst/>
              <a:gdLst/>
              <a:ahLst/>
              <a:cxnLst/>
              <a:rect l="0" t="0" r="0" b="0"/>
              <a:pathLst>
                <a:path w="3947070" h="2963240">
                  <a:moveTo>
                    <a:pt x="0" y="2561221"/>
                  </a:moveTo>
                  <a:lnTo>
                    <a:pt x="87413" y="2168638"/>
                  </a:lnTo>
                  <a:lnTo>
                    <a:pt x="175788" y="2132778"/>
                  </a:lnTo>
                  <a:lnTo>
                    <a:pt x="264162" y="1936487"/>
                  </a:lnTo>
                  <a:lnTo>
                    <a:pt x="350615" y="2055394"/>
                  </a:lnTo>
                  <a:lnTo>
                    <a:pt x="438029" y="1894963"/>
                  </a:lnTo>
                  <a:lnTo>
                    <a:pt x="526404" y="2200725"/>
                  </a:lnTo>
                  <a:lnTo>
                    <a:pt x="614778" y="2580095"/>
                  </a:lnTo>
                  <a:lnTo>
                    <a:pt x="702192" y="2951915"/>
                  </a:lnTo>
                  <a:lnTo>
                    <a:pt x="789606" y="2710326"/>
                  </a:lnTo>
                  <a:lnTo>
                    <a:pt x="877980" y="2281883"/>
                  </a:lnTo>
                  <a:lnTo>
                    <a:pt x="966355" y="2178076"/>
                  </a:lnTo>
                  <a:lnTo>
                    <a:pt x="1052808" y="2189400"/>
                  </a:lnTo>
                  <a:lnTo>
                    <a:pt x="1140222" y="2161089"/>
                  </a:lnTo>
                  <a:lnTo>
                    <a:pt x="1228596" y="2404565"/>
                  </a:lnTo>
                  <a:lnTo>
                    <a:pt x="1316970" y="2219599"/>
                  </a:lnTo>
                  <a:lnTo>
                    <a:pt x="1403424" y="1557116"/>
                  </a:lnTo>
                  <a:lnTo>
                    <a:pt x="1490838" y="1508043"/>
                  </a:lnTo>
                  <a:lnTo>
                    <a:pt x="1579212" y="1491057"/>
                  </a:lnTo>
                  <a:lnTo>
                    <a:pt x="1667586" y="1828904"/>
                  </a:lnTo>
                  <a:lnTo>
                    <a:pt x="1754040" y="1785493"/>
                  </a:lnTo>
                  <a:lnTo>
                    <a:pt x="1841453" y="1409898"/>
                  </a:lnTo>
                  <a:lnTo>
                    <a:pt x="1929828" y="930495"/>
                  </a:lnTo>
                  <a:lnTo>
                    <a:pt x="2018202" y="1143773"/>
                  </a:lnTo>
                  <a:lnTo>
                    <a:pt x="2105616" y="1330627"/>
                  </a:lnTo>
                  <a:lnTo>
                    <a:pt x="2193030" y="2729201"/>
                  </a:lnTo>
                  <a:lnTo>
                    <a:pt x="2281404" y="2885856"/>
                  </a:lnTo>
                  <a:lnTo>
                    <a:pt x="2369779" y="2810359"/>
                  </a:lnTo>
                  <a:lnTo>
                    <a:pt x="2456232" y="2644267"/>
                  </a:lnTo>
                  <a:lnTo>
                    <a:pt x="2543646" y="2627280"/>
                  </a:lnTo>
                  <a:lnTo>
                    <a:pt x="2632020" y="2729201"/>
                  </a:lnTo>
                  <a:lnTo>
                    <a:pt x="2720395" y="2963240"/>
                  </a:lnTo>
                  <a:lnTo>
                    <a:pt x="2806848" y="2761287"/>
                  </a:lnTo>
                  <a:lnTo>
                    <a:pt x="2894262" y="2531022"/>
                  </a:lnTo>
                  <a:lnTo>
                    <a:pt x="2982636" y="2249797"/>
                  </a:lnTo>
                  <a:lnTo>
                    <a:pt x="3071011" y="1940261"/>
                  </a:lnTo>
                  <a:lnTo>
                    <a:pt x="3157464" y="1145660"/>
                  </a:lnTo>
                  <a:lnTo>
                    <a:pt x="3244878" y="569999"/>
                  </a:lnTo>
                  <a:lnTo>
                    <a:pt x="3333252" y="354833"/>
                  </a:lnTo>
                  <a:lnTo>
                    <a:pt x="3421626" y="0"/>
                  </a:lnTo>
                  <a:lnTo>
                    <a:pt x="3509040" y="169867"/>
                  </a:lnTo>
                  <a:lnTo>
                    <a:pt x="3596454" y="301986"/>
                  </a:lnTo>
                  <a:lnTo>
                    <a:pt x="3684828" y="375595"/>
                  </a:lnTo>
                  <a:lnTo>
                    <a:pt x="3773203" y="647383"/>
                  </a:lnTo>
                  <a:lnTo>
                    <a:pt x="3859656" y="747416"/>
                  </a:lnTo>
                  <a:lnTo>
                    <a:pt x="3947070" y="992779"/>
                  </a:lnTo>
                </a:path>
              </a:pathLst>
            </a:custGeom>
            <a:ln w="21681" cap="flat">
              <a:solidFill>
                <a:srgbClr val="374C9B">
                  <a:alpha val="100000"/>
                </a:srgbClr>
              </a:solidFill>
              <a:prstDash val="solid"/>
              <a:round/>
            </a:ln>
          </p:spPr>
          <p:txBody>
            <a:bodyPr/>
            <a:lstStyle/>
            <a:p>
              <a:endParaRPr/>
            </a:p>
          </p:txBody>
        </p:sp>
        <p:sp>
          <p:nvSpPr>
            <p:cNvPr id="46" name="tx12"/>
            <p:cNvSpPr/>
            <p:nvPr/>
          </p:nvSpPr>
          <p:spPr>
            <a:xfrm>
              <a:off x="10587445" y="3362947"/>
              <a:ext cx="584671" cy="119508"/>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374C9B">
                      <a:alpha val="100000"/>
                    </a:srgbClr>
                  </a:solidFill>
                  <a:latin typeface="Arial"/>
                  <a:cs typeface="Arial"/>
                </a:rPr>
                <a:t>2025:Q2</a:t>
              </a:r>
            </a:p>
          </p:txBody>
        </p:sp>
        <p:sp>
          <p:nvSpPr>
            <p:cNvPr id="47" name="tx13"/>
            <p:cNvSpPr/>
            <p:nvPr/>
          </p:nvSpPr>
          <p:spPr>
            <a:xfrm>
              <a:off x="6165589" y="5469863"/>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550</a:t>
              </a:r>
            </a:p>
          </p:txBody>
        </p:sp>
        <p:sp>
          <p:nvSpPr>
            <p:cNvPr id="48" name="tx14"/>
            <p:cNvSpPr/>
            <p:nvPr/>
          </p:nvSpPr>
          <p:spPr>
            <a:xfrm>
              <a:off x="6165589" y="4526156"/>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600</a:t>
              </a:r>
            </a:p>
          </p:txBody>
        </p:sp>
        <p:sp>
          <p:nvSpPr>
            <p:cNvPr id="49" name="tx15"/>
            <p:cNvSpPr/>
            <p:nvPr/>
          </p:nvSpPr>
          <p:spPr>
            <a:xfrm>
              <a:off x="6165589" y="3582448"/>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650</a:t>
              </a:r>
            </a:p>
          </p:txBody>
        </p:sp>
        <p:sp>
          <p:nvSpPr>
            <p:cNvPr id="50" name="tx16"/>
            <p:cNvSpPr/>
            <p:nvPr/>
          </p:nvSpPr>
          <p:spPr>
            <a:xfrm>
              <a:off x="6165589" y="2638741"/>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700</a:t>
              </a:r>
            </a:p>
          </p:txBody>
        </p:sp>
        <p:sp>
          <p:nvSpPr>
            <p:cNvPr id="51" name="tx17"/>
            <p:cNvSpPr/>
            <p:nvPr/>
          </p:nvSpPr>
          <p:spPr>
            <a:xfrm>
              <a:off x="6165589" y="1695034"/>
              <a:ext cx="254272"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750</a:t>
              </a:r>
            </a:p>
          </p:txBody>
        </p:sp>
        <p:sp>
          <p:nvSpPr>
            <p:cNvPr id="52" name="pl18"/>
            <p:cNvSpPr/>
            <p:nvPr/>
          </p:nvSpPr>
          <p:spPr>
            <a:xfrm>
              <a:off x="6482492" y="5526715"/>
              <a:ext cx="4420718" cy="0"/>
            </a:xfrm>
            <a:custGeom>
              <a:avLst/>
              <a:gdLst/>
              <a:ahLst/>
              <a:cxnLst/>
              <a:rect l="0" t="0" r="0" b="0"/>
              <a:pathLst>
                <a:path w="4420718">
                  <a:moveTo>
                    <a:pt x="0" y="0"/>
                  </a:moveTo>
                  <a:lnTo>
                    <a:pt x="4420718" y="0"/>
                  </a:lnTo>
                </a:path>
              </a:pathLst>
            </a:custGeom>
            <a:ln w="13550" cap="flat">
              <a:solidFill>
                <a:srgbClr val="000000">
                  <a:alpha val="100000"/>
                </a:srgbClr>
              </a:solidFill>
              <a:prstDash val="solid"/>
              <a:round/>
            </a:ln>
          </p:spPr>
          <p:txBody>
            <a:bodyPr/>
            <a:lstStyle/>
            <a:p>
              <a:endParaRPr/>
            </a:p>
          </p:txBody>
        </p:sp>
        <p:sp>
          <p:nvSpPr>
            <p:cNvPr id="53" name="pl19"/>
            <p:cNvSpPr/>
            <p:nvPr/>
          </p:nvSpPr>
          <p:spPr>
            <a:xfrm>
              <a:off x="6554882"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4" name="pl20"/>
            <p:cNvSpPr/>
            <p:nvPr/>
          </p:nvSpPr>
          <p:spPr>
            <a:xfrm>
              <a:off x="7256113"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5" name="pl21"/>
            <p:cNvSpPr/>
            <p:nvPr/>
          </p:nvSpPr>
          <p:spPr>
            <a:xfrm>
              <a:off x="7958306"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6" name="pl22"/>
            <p:cNvSpPr/>
            <p:nvPr/>
          </p:nvSpPr>
          <p:spPr>
            <a:xfrm>
              <a:off x="8659538"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7" name="pl23"/>
            <p:cNvSpPr/>
            <p:nvPr/>
          </p:nvSpPr>
          <p:spPr>
            <a:xfrm>
              <a:off x="9361730"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8" name="pl24"/>
            <p:cNvSpPr/>
            <p:nvPr/>
          </p:nvSpPr>
          <p:spPr>
            <a:xfrm>
              <a:off x="10062962" y="5526715"/>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59" name="tx25"/>
            <p:cNvSpPr/>
            <p:nvPr/>
          </p:nvSpPr>
          <p:spPr>
            <a:xfrm>
              <a:off x="6385366"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2014</a:t>
              </a:r>
            </a:p>
          </p:txBody>
        </p:sp>
        <p:sp>
          <p:nvSpPr>
            <p:cNvPr id="60" name="tx26"/>
            <p:cNvSpPr/>
            <p:nvPr/>
          </p:nvSpPr>
          <p:spPr>
            <a:xfrm>
              <a:off x="7086598"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2016</a:t>
              </a:r>
            </a:p>
          </p:txBody>
        </p:sp>
        <p:sp>
          <p:nvSpPr>
            <p:cNvPr id="61" name="tx27"/>
            <p:cNvSpPr/>
            <p:nvPr/>
          </p:nvSpPr>
          <p:spPr>
            <a:xfrm>
              <a:off x="7788791" y="5621639"/>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62" name="tx28"/>
            <p:cNvSpPr/>
            <p:nvPr/>
          </p:nvSpPr>
          <p:spPr>
            <a:xfrm>
              <a:off x="8490022"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2020</a:t>
              </a:r>
            </a:p>
          </p:txBody>
        </p:sp>
        <p:sp>
          <p:nvSpPr>
            <p:cNvPr id="63" name="tx29"/>
            <p:cNvSpPr/>
            <p:nvPr/>
          </p:nvSpPr>
          <p:spPr>
            <a:xfrm>
              <a:off x="9192215"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2022</a:t>
              </a:r>
            </a:p>
          </p:txBody>
        </p:sp>
        <p:sp>
          <p:nvSpPr>
            <p:cNvPr id="64" name="tx30"/>
            <p:cNvSpPr/>
            <p:nvPr/>
          </p:nvSpPr>
          <p:spPr>
            <a:xfrm>
              <a:off x="9893447" y="5621713"/>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65" name="tx31"/>
            <p:cNvSpPr/>
            <p:nvPr/>
          </p:nvSpPr>
          <p:spPr>
            <a:xfrm>
              <a:off x="6272214" y="1382757"/>
              <a:ext cx="1338262" cy="160883"/>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6C8F98">
                      <a:alpha val="100000"/>
                    </a:srgbClr>
                  </a:solidFill>
                  <a:latin typeface="Roboto Condensed"/>
                  <a:cs typeface="Roboto Condensed"/>
                </a:rPr>
                <a:t>Billions $ 201</a:t>
              </a:r>
              <a:r>
                <a:rPr lang="en-US" sz="1200" dirty="0">
                  <a:solidFill>
                    <a:srgbClr val="6C8F98">
                      <a:alpha val="100000"/>
                    </a:srgbClr>
                  </a:solidFill>
                  <a:latin typeface="Roboto Condensed"/>
                  <a:cs typeface="Roboto Condensed"/>
                </a:rPr>
                <a:t>7</a:t>
              </a:r>
              <a:r>
                <a:rPr sz="1200" dirty="0">
                  <a:solidFill>
                    <a:srgbClr val="6C8F98">
                      <a:alpha val="100000"/>
                    </a:srgbClr>
                  </a:solidFill>
                  <a:latin typeface="Roboto Condensed"/>
                  <a:cs typeface="Roboto Condensed"/>
                </a:rPr>
                <a:t>, SAAR)</a:t>
              </a:r>
            </a:p>
          </p:txBody>
        </p:sp>
        <p:sp>
          <p:nvSpPr>
            <p:cNvPr id="66" name="tx32"/>
            <p:cNvSpPr/>
            <p:nvPr/>
          </p:nvSpPr>
          <p:spPr>
            <a:xfrm>
              <a:off x="6165589" y="1207845"/>
              <a:ext cx="952779" cy="141107"/>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Structures</a:t>
              </a:r>
            </a:p>
          </p:txBody>
        </p:sp>
        <p:sp>
          <p:nvSpPr>
            <p:cNvPr id="67" name="tx33"/>
            <p:cNvSpPr/>
            <p:nvPr/>
          </p:nvSpPr>
          <p:spPr>
            <a:xfrm>
              <a:off x="6165589" y="5922975"/>
              <a:ext cx="1862956" cy="14711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BEA via Haver Analytics</a:t>
              </a:r>
            </a:p>
          </p:txBody>
        </p:sp>
      </p:grpSp>
      <p:sp>
        <p:nvSpPr>
          <p:cNvPr id="68" name="TextBox 67">
            <a:extLst>
              <a:ext uri="{FF2B5EF4-FFF2-40B4-BE49-F238E27FC236}">
                <a16:creationId xmlns:a16="http://schemas.microsoft.com/office/drawing/2014/main" id="{332F309A-7BA9-78B5-B687-0FC1991C8BDE}"/>
              </a:ext>
            </a:extLst>
          </p:cNvPr>
          <p:cNvSpPr txBox="1"/>
          <p:nvPr/>
        </p:nvSpPr>
        <p:spPr>
          <a:xfrm>
            <a:off x="3158633" y="2754367"/>
            <a:ext cx="1143513"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Equipment</a:t>
            </a:r>
          </a:p>
        </p:txBody>
      </p:sp>
      <p:sp>
        <p:nvSpPr>
          <p:cNvPr id="69" name="TextBox 68">
            <a:extLst>
              <a:ext uri="{FF2B5EF4-FFF2-40B4-BE49-F238E27FC236}">
                <a16:creationId xmlns:a16="http://schemas.microsoft.com/office/drawing/2014/main" id="{46BB5E6F-DB3C-AFCD-CDF9-E16232E93F2D}"/>
              </a:ext>
            </a:extLst>
          </p:cNvPr>
          <p:cNvSpPr txBox="1"/>
          <p:nvPr/>
        </p:nvSpPr>
        <p:spPr>
          <a:xfrm>
            <a:off x="3950593" y="4541201"/>
            <a:ext cx="1143513" cy="461665"/>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Intellectual property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a:spLocks noGrp="1"/>
          </p:cNvSpPr>
          <p:nvPr>
            <p:ph type="title" hasCustomPrompt="1"/>
          </p:nvPr>
        </p:nvSpPr>
        <p:spPr>
          <a:xfrm>
            <a:off x="1219199" y="498765"/>
            <a:ext cx="10814304" cy="512064"/>
          </a:xfrm>
        </p:spPr>
        <p:txBody>
          <a:bodyPr>
            <a:normAutofit fontScale="90000"/>
          </a:bodyPr>
          <a:lstStyle/>
          <a:p>
            <a:r>
              <a:rPr dirty="0"/>
              <a:t>Business activity</a:t>
            </a:r>
            <a:r>
              <a:rPr lang="en-US" dirty="0"/>
              <a:t> sluggish overall</a:t>
            </a:r>
            <a:endParaRPr dirty="0"/>
          </a:p>
        </p:txBody>
      </p:sp>
      <p:grpSp>
        <p:nvGrpSpPr>
          <p:cNvPr id="3" name="Chart Placeholder 9"/>
          <p:cNvGrpSpPr/>
          <p:nvPr/>
        </p:nvGrpSpPr>
        <p:grpSpPr>
          <a:xfrm>
            <a:off x="1219200" y="1209963"/>
            <a:ext cx="10053235" cy="4980432"/>
            <a:chOff x="1219200" y="1209963"/>
            <a:chExt cx="10053235" cy="4980432"/>
          </a:xfrm>
        </p:grpSpPr>
        <p:sp>
          <p:nvSpPr>
            <p:cNvPr id="4" name="rc3"/>
            <p:cNvSpPr/>
            <p:nvPr/>
          </p:nvSpPr>
          <p:spPr>
            <a:xfrm>
              <a:off x="1219200" y="1209963"/>
              <a:ext cx="9753600" cy="4980432"/>
            </a:xfrm>
            <a:prstGeom prst="rect">
              <a:avLst/>
            </a:prstGeom>
            <a:solidFill>
              <a:srgbClr val="FFFFFF">
                <a:alpha val="100000"/>
              </a:srgbClr>
            </a:solidFill>
            <a:ln w="9525" cap="rnd">
              <a:solidFill>
                <a:srgbClr val="FFFFFF">
                  <a:alpha val="100000"/>
                </a:srgbClr>
              </a:solidFill>
              <a:prstDash val="solid"/>
              <a:round/>
            </a:ln>
          </p:spPr>
          <p:txBody>
            <a:bodyPr/>
            <a:lstStyle/>
            <a:p>
              <a:endParaRPr/>
            </a:p>
          </p:txBody>
        </p:sp>
        <p:sp>
          <p:nvSpPr>
            <p:cNvPr id="5" name="rc4"/>
            <p:cNvSpPr/>
            <p:nvPr/>
          </p:nvSpPr>
          <p:spPr>
            <a:xfrm>
              <a:off x="1219200" y="1209963"/>
              <a:ext cx="9753600" cy="4980431"/>
            </a:xfrm>
            <a:prstGeom prst="rect">
              <a:avLst/>
            </a:prstGeom>
            <a:solidFill>
              <a:srgbClr val="FFFFFF">
                <a:alpha val="100000"/>
              </a:srgbClr>
            </a:solidFill>
            <a:ln w="13550" cap="rnd">
              <a:solidFill>
                <a:srgbClr val="FFFFFF">
                  <a:alpha val="100000"/>
                </a:srgbClr>
              </a:solidFill>
              <a:prstDash val="solid"/>
              <a:round/>
            </a:ln>
          </p:spPr>
          <p:txBody>
            <a:bodyPr/>
            <a:lstStyle/>
            <a:p>
              <a:endParaRPr/>
            </a:p>
          </p:txBody>
        </p:sp>
        <p:sp>
          <p:nvSpPr>
            <p:cNvPr id="6" name="pl5"/>
            <p:cNvSpPr/>
            <p:nvPr/>
          </p:nvSpPr>
          <p:spPr>
            <a:xfrm>
              <a:off x="1520934" y="5544911"/>
              <a:ext cx="9382276" cy="0"/>
            </a:xfrm>
            <a:custGeom>
              <a:avLst/>
              <a:gdLst/>
              <a:ahLst/>
              <a:cxnLst/>
              <a:rect l="0" t="0" r="0" b="0"/>
              <a:pathLst>
                <a:path w="9382276">
                  <a:moveTo>
                    <a:pt x="0" y="0"/>
                  </a:moveTo>
                  <a:lnTo>
                    <a:pt x="9382276" y="0"/>
                  </a:lnTo>
                  <a:lnTo>
                    <a:pt x="9382276" y="0"/>
                  </a:lnTo>
                </a:path>
              </a:pathLst>
            </a:custGeom>
            <a:ln w="6775" cap="flat">
              <a:solidFill>
                <a:srgbClr val="000000">
                  <a:alpha val="100000"/>
                </a:srgbClr>
              </a:solidFill>
              <a:prstDash val="solid"/>
              <a:round/>
            </a:ln>
          </p:spPr>
          <p:txBody>
            <a:bodyPr/>
            <a:lstStyle/>
            <a:p>
              <a:endParaRPr/>
            </a:p>
          </p:txBody>
        </p:sp>
        <p:sp>
          <p:nvSpPr>
            <p:cNvPr id="7" name="pl6"/>
            <p:cNvSpPr/>
            <p:nvPr/>
          </p:nvSpPr>
          <p:spPr>
            <a:xfrm>
              <a:off x="1520934" y="4613396"/>
              <a:ext cx="9382276" cy="0"/>
            </a:xfrm>
            <a:custGeom>
              <a:avLst/>
              <a:gdLst/>
              <a:ahLst/>
              <a:cxnLst/>
              <a:rect l="0" t="0" r="0" b="0"/>
              <a:pathLst>
                <a:path w="9382276">
                  <a:moveTo>
                    <a:pt x="0" y="0"/>
                  </a:moveTo>
                  <a:lnTo>
                    <a:pt x="9382276" y="0"/>
                  </a:lnTo>
                  <a:lnTo>
                    <a:pt x="9382276" y="0"/>
                  </a:lnTo>
                </a:path>
              </a:pathLst>
            </a:custGeom>
            <a:ln w="6775" cap="flat">
              <a:solidFill>
                <a:srgbClr val="000000">
                  <a:alpha val="100000"/>
                </a:srgbClr>
              </a:solidFill>
              <a:prstDash val="solid"/>
              <a:round/>
            </a:ln>
          </p:spPr>
          <p:txBody>
            <a:bodyPr/>
            <a:lstStyle/>
            <a:p>
              <a:endParaRPr/>
            </a:p>
          </p:txBody>
        </p:sp>
        <p:sp>
          <p:nvSpPr>
            <p:cNvPr id="8" name="pl7"/>
            <p:cNvSpPr/>
            <p:nvPr/>
          </p:nvSpPr>
          <p:spPr>
            <a:xfrm>
              <a:off x="1520934" y="3681881"/>
              <a:ext cx="9382276" cy="0"/>
            </a:xfrm>
            <a:custGeom>
              <a:avLst/>
              <a:gdLst/>
              <a:ahLst/>
              <a:cxnLst/>
              <a:rect l="0" t="0" r="0" b="0"/>
              <a:pathLst>
                <a:path w="9382276">
                  <a:moveTo>
                    <a:pt x="0" y="0"/>
                  </a:moveTo>
                  <a:lnTo>
                    <a:pt x="9382276" y="0"/>
                  </a:lnTo>
                  <a:lnTo>
                    <a:pt x="9382276" y="0"/>
                  </a:lnTo>
                </a:path>
              </a:pathLst>
            </a:custGeom>
            <a:ln w="6775" cap="flat">
              <a:solidFill>
                <a:srgbClr val="000000">
                  <a:alpha val="100000"/>
                </a:srgbClr>
              </a:solidFill>
              <a:prstDash val="solid"/>
              <a:round/>
            </a:ln>
          </p:spPr>
          <p:txBody>
            <a:bodyPr/>
            <a:lstStyle/>
            <a:p>
              <a:endParaRPr/>
            </a:p>
          </p:txBody>
        </p:sp>
        <p:sp>
          <p:nvSpPr>
            <p:cNvPr id="9" name="pl8"/>
            <p:cNvSpPr/>
            <p:nvPr/>
          </p:nvSpPr>
          <p:spPr>
            <a:xfrm>
              <a:off x="1520934" y="2750366"/>
              <a:ext cx="9382276" cy="0"/>
            </a:xfrm>
            <a:custGeom>
              <a:avLst/>
              <a:gdLst/>
              <a:ahLst/>
              <a:cxnLst/>
              <a:rect l="0" t="0" r="0" b="0"/>
              <a:pathLst>
                <a:path w="9382276">
                  <a:moveTo>
                    <a:pt x="0" y="0"/>
                  </a:moveTo>
                  <a:lnTo>
                    <a:pt x="9382276" y="0"/>
                  </a:lnTo>
                  <a:lnTo>
                    <a:pt x="9382276" y="0"/>
                  </a:lnTo>
                </a:path>
              </a:pathLst>
            </a:custGeom>
            <a:ln w="6775" cap="flat">
              <a:solidFill>
                <a:srgbClr val="000000">
                  <a:alpha val="100000"/>
                </a:srgbClr>
              </a:solidFill>
              <a:prstDash val="solid"/>
              <a:round/>
            </a:ln>
          </p:spPr>
          <p:txBody>
            <a:bodyPr/>
            <a:lstStyle/>
            <a:p>
              <a:endParaRPr/>
            </a:p>
          </p:txBody>
        </p:sp>
        <p:sp>
          <p:nvSpPr>
            <p:cNvPr id="10" name="pl9"/>
            <p:cNvSpPr/>
            <p:nvPr/>
          </p:nvSpPr>
          <p:spPr>
            <a:xfrm>
              <a:off x="1520934" y="1818850"/>
              <a:ext cx="9382276" cy="0"/>
            </a:xfrm>
            <a:custGeom>
              <a:avLst/>
              <a:gdLst/>
              <a:ahLst/>
              <a:cxnLst/>
              <a:rect l="0" t="0" r="0" b="0"/>
              <a:pathLst>
                <a:path w="9382276">
                  <a:moveTo>
                    <a:pt x="0" y="0"/>
                  </a:moveTo>
                  <a:lnTo>
                    <a:pt x="9382276" y="0"/>
                  </a:lnTo>
                  <a:lnTo>
                    <a:pt x="9382276" y="0"/>
                  </a:lnTo>
                </a:path>
              </a:pathLst>
            </a:custGeom>
            <a:ln w="6775" cap="flat">
              <a:solidFill>
                <a:srgbClr val="000000">
                  <a:alpha val="100000"/>
                </a:srgbClr>
              </a:solidFill>
              <a:prstDash val="solid"/>
              <a:round/>
            </a:ln>
          </p:spPr>
          <p:txBody>
            <a:bodyPr/>
            <a:lstStyle/>
            <a:p>
              <a:endParaRPr/>
            </a:p>
          </p:txBody>
        </p:sp>
        <p:sp>
          <p:nvSpPr>
            <p:cNvPr id="11" name="pl10"/>
            <p:cNvSpPr/>
            <p:nvPr/>
          </p:nvSpPr>
          <p:spPr>
            <a:xfrm>
              <a:off x="1520934" y="3681881"/>
              <a:ext cx="9382276" cy="0"/>
            </a:xfrm>
            <a:custGeom>
              <a:avLst/>
              <a:gdLst/>
              <a:ahLst/>
              <a:cxnLst/>
              <a:rect l="0" t="0" r="0" b="0"/>
              <a:pathLst>
                <a:path w="9382276">
                  <a:moveTo>
                    <a:pt x="0" y="0"/>
                  </a:moveTo>
                  <a:lnTo>
                    <a:pt x="9382276" y="0"/>
                  </a:lnTo>
                  <a:lnTo>
                    <a:pt x="9382276" y="0"/>
                  </a:lnTo>
                </a:path>
              </a:pathLst>
            </a:custGeom>
            <a:ln w="32521" cap="flat">
              <a:solidFill>
                <a:srgbClr val="000000">
                  <a:alpha val="100000"/>
                </a:srgbClr>
              </a:solidFill>
              <a:prstDash val="solid"/>
              <a:round/>
            </a:ln>
          </p:spPr>
          <p:txBody>
            <a:bodyPr/>
            <a:lstStyle/>
            <a:p>
              <a:endParaRPr/>
            </a:p>
          </p:txBody>
        </p:sp>
        <p:sp>
          <p:nvSpPr>
            <p:cNvPr id="12" name="rc11"/>
            <p:cNvSpPr/>
            <p:nvPr/>
          </p:nvSpPr>
          <p:spPr>
            <a:xfrm>
              <a:off x="2778721" y="1818850"/>
              <a:ext cx="649617" cy="3726060"/>
            </a:xfrm>
            <a:prstGeom prst="rect">
              <a:avLst/>
            </a:prstGeom>
            <a:solidFill>
              <a:srgbClr val="A9A9A9">
                <a:alpha val="50196"/>
              </a:srgbClr>
            </a:solidFill>
          </p:spPr>
          <p:txBody>
            <a:bodyPr/>
            <a:lstStyle/>
            <a:p>
              <a:endParaRPr/>
            </a:p>
          </p:txBody>
        </p:sp>
        <p:sp>
          <p:nvSpPr>
            <p:cNvPr id="13" name="rc12"/>
            <p:cNvSpPr/>
            <p:nvPr/>
          </p:nvSpPr>
          <p:spPr>
            <a:xfrm>
              <a:off x="8055227" y="1818850"/>
              <a:ext cx="72443" cy="3726060"/>
            </a:xfrm>
            <a:prstGeom prst="rect">
              <a:avLst/>
            </a:prstGeom>
            <a:solidFill>
              <a:srgbClr val="A9A9A9">
                <a:alpha val="50196"/>
              </a:srgbClr>
            </a:solidFill>
          </p:spPr>
          <p:txBody>
            <a:bodyPr/>
            <a:lstStyle/>
            <a:p>
              <a:endParaRPr/>
            </a:p>
          </p:txBody>
        </p:sp>
        <p:sp>
          <p:nvSpPr>
            <p:cNvPr id="14" name="pl13"/>
            <p:cNvSpPr/>
            <p:nvPr/>
          </p:nvSpPr>
          <p:spPr>
            <a:xfrm>
              <a:off x="1947401" y="2396390"/>
              <a:ext cx="8529342" cy="2729339"/>
            </a:xfrm>
            <a:custGeom>
              <a:avLst/>
              <a:gdLst/>
              <a:ahLst/>
              <a:cxnLst/>
              <a:rect l="0" t="0" r="0" b="0"/>
              <a:pathLst>
                <a:path w="8529342" h="2729339">
                  <a:moveTo>
                    <a:pt x="0" y="819733"/>
                  </a:moveTo>
                  <a:lnTo>
                    <a:pt x="33252" y="745212"/>
                  </a:lnTo>
                  <a:lnTo>
                    <a:pt x="70068" y="884939"/>
                  </a:lnTo>
                  <a:lnTo>
                    <a:pt x="105696" y="801103"/>
                  </a:lnTo>
                  <a:lnTo>
                    <a:pt x="142511" y="940830"/>
                  </a:lnTo>
                  <a:lnTo>
                    <a:pt x="178139" y="1099187"/>
                  </a:lnTo>
                  <a:lnTo>
                    <a:pt x="214955" y="1006036"/>
                  </a:lnTo>
                  <a:lnTo>
                    <a:pt x="251771" y="940830"/>
                  </a:lnTo>
                  <a:lnTo>
                    <a:pt x="287399" y="1080557"/>
                  </a:lnTo>
                  <a:lnTo>
                    <a:pt x="324214" y="1155078"/>
                  </a:lnTo>
                  <a:lnTo>
                    <a:pt x="359842" y="1257545"/>
                  </a:lnTo>
                  <a:lnTo>
                    <a:pt x="396658" y="1155078"/>
                  </a:lnTo>
                  <a:lnTo>
                    <a:pt x="433473" y="1248230"/>
                  </a:lnTo>
                  <a:lnTo>
                    <a:pt x="466726" y="903569"/>
                  </a:lnTo>
                  <a:lnTo>
                    <a:pt x="503542" y="1024666"/>
                  </a:lnTo>
                  <a:lnTo>
                    <a:pt x="539170" y="1033981"/>
                  </a:lnTo>
                  <a:lnTo>
                    <a:pt x="575985" y="996721"/>
                  </a:lnTo>
                  <a:lnTo>
                    <a:pt x="611613" y="912884"/>
                  </a:lnTo>
                  <a:lnTo>
                    <a:pt x="648429" y="1117818"/>
                  </a:lnTo>
                  <a:lnTo>
                    <a:pt x="685245" y="1080557"/>
                  </a:lnTo>
                  <a:lnTo>
                    <a:pt x="720873" y="931515"/>
                  </a:lnTo>
                  <a:lnTo>
                    <a:pt x="757688" y="1024666"/>
                  </a:lnTo>
                  <a:lnTo>
                    <a:pt x="793316" y="1145763"/>
                  </a:lnTo>
                  <a:lnTo>
                    <a:pt x="830132" y="1276175"/>
                  </a:lnTo>
                  <a:lnTo>
                    <a:pt x="866947" y="1201654"/>
                  </a:lnTo>
                  <a:lnTo>
                    <a:pt x="901388" y="1397272"/>
                  </a:lnTo>
                  <a:lnTo>
                    <a:pt x="938203" y="1313436"/>
                  </a:lnTo>
                  <a:lnTo>
                    <a:pt x="973831" y="1425218"/>
                  </a:lnTo>
                  <a:lnTo>
                    <a:pt x="1010647" y="1387957"/>
                  </a:lnTo>
                  <a:lnTo>
                    <a:pt x="1046275" y="1294806"/>
                  </a:lnTo>
                  <a:lnTo>
                    <a:pt x="1083091" y="1210969"/>
                  </a:lnTo>
                  <a:lnTo>
                    <a:pt x="1119906" y="1276175"/>
                  </a:lnTo>
                  <a:lnTo>
                    <a:pt x="1155534" y="1546315"/>
                  </a:lnTo>
                  <a:lnTo>
                    <a:pt x="1192350" y="2384678"/>
                  </a:lnTo>
                  <a:lnTo>
                    <a:pt x="1227978" y="2310157"/>
                  </a:lnTo>
                  <a:lnTo>
                    <a:pt x="1264793" y="2729339"/>
                  </a:lnTo>
                  <a:lnTo>
                    <a:pt x="1301609" y="2552351"/>
                  </a:lnTo>
                  <a:lnTo>
                    <a:pt x="1334862" y="2533721"/>
                  </a:lnTo>
                  <a:lnTo>
                    <a:pt x="1371677" y="2477830"/>
                  </a:lnTo>
                  <a:lnTo>
                    <a:pt x="1407305" y="2226321"/>
                  </a:lnTo>
                  <a:lnTo>
                    <a:pt x="1444121" y="1835084"/>
                  </a:lnTo>
                  <a:lnTo>
                    <a:pt x="1479749" y="1630151"/>
                  </a:lnTo>
                  <a:lnTo>
                    <a:pt x="1516565" y="1313436"/>
                  </a:lnTo>
                  <a:lnTo>
                    <a:pt x="1553380" y="968775"/>
                  </a:lnTo>
                  <a:lnTo>
                    <a:pt x="1589008" y="829048"/>
                  </a:lnTo>
                  <a:lnTo>
                    <a:pt x="1625824" y="577539"/>
                  </a:lnTo>
                  <a:lnTo>
                    <a:pt x="1661452" y="782472"/>
                  </a:lnTo>
                  <a:lnTo>
                    <a:pt x="1698267" y="745212"/>
                  </a:lnTo>
                  <a:lnTo>
                    <a:pt x="1735083" y="698636"/>
                  </a:lnTo>
                  <a:lnTo>
                    <a:pt x="1768336" y="773157"/>
                  </a:lnTo>
                  <a:lnTo>
                    <a:pt x="1805151" y="465757"/>
                  </a:lnTo>
                  <a:lnTo>
                    <a:pt x="1840779" y="530963"/>
                  </a:lnTo>
                  <a:lnTo>
                    <a:pt x="1877595" y="596169"/>
                  </a:lnTo>
                  <a:lnTo>
                    <a:pt x="1913223" y="680006"/>
                  </a:lnTo>
                  <a:lnTo>
                    <a:pt x="1950038" y="717266"/>
                  </a:lnTo>
                  <a:lnTo>
                    <a:pt x="1986854" y="689321"/>
                  </a:lnTo>
                  <a:lnTo>
                    <a:pt x="2022482" y="791787"/>
                  </a:lnTo>
                  <a:lnTo>
                    <a:pt x="2059298" y="642745"/>
                  </a:lnTo>
                  <a:lnTo>
                    <a:pt x="2094926" y="605484"/>
                  </a:lnTo>
                  <a:lnTo>
                    <a:pt x="2131741" y="670690"/>
                  </a:lnTo>
                  <a:lnTo>
                    <a:pt x="2168557" y="437812"/>
                  </a:lnTo>
                  <a:lnTo>
                    <a:pt x="2201810" y="428496"/>
                  </a:lnTo>
                  <a:lnTo>
                    <a:pt x="2238625" y="503018"/>
                  </a:lnTo>
                  <a:lnTo>
                    <a:pt x="2274253" y="549593"/>
                  </a:lnTo>
                  <a:lnTo>
                    <a:pt x="2311069" y="838363"/>
                  </a:lnTo>
                  <a:lnTo>
                    <a:pt x="2346697" y="745212"/>
                  </a:lnTo>
                  <a:lnTo>
                    <a:pt x="2383512" y="1015351"/>
                  </a:lnTo>
                  <a:lnTo>
                    <a:pt x="2420328" y="1043296"/>
                  </a:lnTo>
                  <a:lnTo>
                    <a:pt x="2455956" y="940830"/>
                  </a:lnTo>
                  <a:lnTo>
                    <a:pt x="2492772" y="1155078"/>
                  </a:lnTo>
                  <a:lnTo>
                    <a:pt x="2528400" y="1117818"/>
                  </a:lnTo>
                  <a:lnTo>
                    <a:pt x="2565215" y="1006036"/>
                  </a:lnTo>
                  <a:lnTo>
                    <a:pt x="2602031" y="894254"/>
                  </a:lnTo>
                  <a:lnTo>
                    <a:pt x="2636471" y="978090"/>
                  </a:lnTo>
                  <a:lnTo>
                    <a:pt x="2673287" y="959460"/>
                  </a:lnTo>
                  <a:lnTo>
                    <a:pt x="2708915" y="801103"/>
                  </a:lnTo>
                  <a:lnTo>
                    <a:pt x="2745730" y="987406"/>
                  </a:lnTo>
                  <a:lnTo>
                    <a:pt x="2781358" y="1332066"/>
                  </a:lnTo>
                  <a:lnTo>
                    <a:pt x="2818174" y="1322751"/>
                  </a:lnTo>
                  <a:lnTo>
                    <a:pt x="2854990" y="1378642"/>
                  </a:lnTo>
                  <a:lnTo>
                    <a:pt x="2890618" y="1210969"/>
                  </a:lnTo>
                  <a:lnTo>
                    <a:pt x="2927433" y="1238915"/>
                  </a:lnTo>
                  <a:lnTo>
                    <a:pt x="2963061" y="1471793"/>
                  </a:lnTo>
                  <a:lnTo>
                    <a:pt x="2999877" y="1276175"/>
                  </a:lnTo>
                  <a:lnTo>
                    <a:pt x="3036692" y="978090"/>
                  </a:lnTo>
                  <a:lnTo>
                    <a:pt x="3069945" y="894254"/>
                  </a:lnTo>
                  <a:lnTo>
                    <a:pt x="3106761" y="1108503"/>
                  </a:lnTo>
                  <a:lnTo>
                    <a:pt x="3142389" y="1192339"/>
                  </a:lnTo>
                  <a:lnTo>
                    <a:pt x="3179204" y="1210969"/>
                  </a:lnTo>
                  <a:lnTo>
                    <a:pt x="3214832" y="1183024"/>
                  </a:lnTo>
                  <a:lnTo>
                    <a:pt x="3251648" y="931515"/>
                  </a:lnTo>
                  <a:lnTo>
                    <a:pt x="3288464" y="912884"/>
                  </a:lnTo>
                  <a:lnTo>
                    <a:pt x="3324092" y="856993"/>
                  </a:lnTo>
                  <a:lnTo>
                    <a:pt x="3360907" y="856993"/>
                  </a:lnTo>
                  <a:lnTo>
                    <a:pt x="3396535" y="773157"/>
                  </a:lnTo>
                  <a:lnTo>
                    <a:pt x="3433351" y="680006"/>
                  </a:lnTo>
                  <a:lnTo>
                    <a:pt x="3470166" y="1052612"/>
                  </a:lnTo>
                  <a:lnTo>
                    <a:pt x="3503419" y="819733"/>
                  </a:lnTo>
                  <a:lnTo>
                    <a:pt x="3540235" y="735896"/>
                  </a:lnTo>
                  <a:lnTo>
                    <a:pt x="3575863" y="670690"/>
                  </a:lnTo>
                  <a:lnTo>
                    <a:pt x="3612678" y="754527"/>
                  </a:lnTo>
                  <a:lnTo>
                    <a:pt x="3648306" y="819733"/>
                  </a:lnTo>
                  <a:lnTo>
                    <a:pt x="3685122" y="810418"/>
                  </a:lnTo>
                  <a:lnTo>
                    <a:pt x="3721938" y="698636"/>
                  </a:lnTo>
                  <a:lnTo>
                    <a:pt x="3757566" y="754527"/>
                  </a:lnTo>
                  <a:lnTo>
                    <a:pt x="3794381" y="707951"/>
                  </a:lnTo>
                  <a:lnTo>
                    <a:pt x="3830009" y="698636"/>
                  </a:lnTo>
                  <a:lnTo>
                    <a:pt x="3866825" y="754527"/>
                  </a:lnTo>
                  <a:lnTo>
                    <a:pt x="3903640" y="922199"/>
                  </a:lnTo>
                  <a:lnTo>
                    <a:pt x="3936893" y="1006036"/>
                  </a:lnTo>
                  <a:lnTo>
                    <a:pt x="3973709" y="1089872"/>
                  </a:lnTo>
                  <a:lnTo>
                    <a:pt x="4009337" y="1108503"/>
                  </a:lnTo>
                  <a:lnTo>
                    <a:pt x="4046152" y="1015351"/>
                  </a:lnTo>
                  <a:lnTo>
                    <a:pt x="4081780" y="1052612"/>
                  </a:lnTo>
                  <a:lnTo>
                    <a:pt x="4118596" y="1099187"/>
                  </a:lnTo>
                  <a:lnTo>
                    <a:pt x="4155411" y="1266860"/>
                  </a:lnTo>
                  <a:lnTo>
                    <a:pt x="4191039" y="1276175"/>
                  </a:lnTo>
                  <a:lnTo>
                    <a:pt x="4227855" y="1369327"/>
                  </a:lnTo>
                  <a:lnTo>
                    <a:pt x="4263483" y="1369327"/>
                  </a:lnTo>
                  <a:lnTo>
                    <a:pt x="4300299" y="1406587"/>
                  </a:lnTo>
                  <a:lnTo>
                    <a:pt x="4337114" y="1509054"/>
                  </a:lnTo>
                  <a:lnTo>
                    <a:pt x="4371555" y="1360012"/>
                  </a:lnTo>
                  <a:lnTo>
                    <a:pt x="4408370" y="1192339"/>
                  </a:lnTo>
                  <a:lnTo>
                    <a:pt x="4443998" y="1164393"/>
                  </a:lnTo>
                  <a:lnTo>
                    <a:pt x="4480814" y="1155078"/>
                  </a:lnTo>
                  <a:lnTo>
                    <a:pt x="4516442" y="1080557"/>
                  </a:lnTo>
                  <a:lnTo>
                    <a:pt x="4553257" y="1033981"/>
                  </a:lnTo>
                  <a:lnTo>
                    <a:pt x="4590073" y="1304121"/>
                  </a:lnTo>
                  <a:lnTo>
                    <a:pt x="4625701" y="1183024"/>
                  </a:lnTo>
                  <a:lnTo>
                    <a:pt x="4662517" y="1117818"/>
                  </a:lnTo>
                  <a:lnTo>
                    <a:pt x="4698145" y="987406"/>
                  </a:lnTo>
                  <a:lnTo>
                    <a:pt x="4734960" y="875624"/>
                  </a:lnTo>
                  <a:lnTo>
                    <a:pt x="4771776" y="754527"/>
                  </a:lnTo>
                  <a:lnTo>
                    <a:pt x="4805029" y="568224"/>
                  </a:lnTo>
                  <a:lnTo>
                    <a:pt x="4841844" y="680006"/>
                  </a:lnTo>
                  <a:lnTo>
                    <a:pt x="4877472" y="745212"/>
                  </a:lnTo>
                  <a:lnTo>
                    <a:pt x="4914288" y="689321"/>
                  </a:lnTo>
                  <a:lnTo>
                    <a:pt x="4949916" y="707951"/>
                  </a:lnTo>
                  <a:lnTo>
                    <a:pt x="4986731" y="680006"/>
                  </a:lnTo>
                  <a:lnTo>
                    <a:pt x="5023547" y="503018"/>
                  </a:lnTo>
                  <a:lnTo>
                    <a:pt x="5059175" y="353975"/>
                  </a:lnTo>
                  <a:lnTo>
                    <a:pt x="5095991" y="484387"/>
                  </a:lnTo>
                  <a:lnTo>
                    <a:pt x="5131619" y="577539"/>
                  </a:lnTo>
                  <a:lnTo>
                    <a:pt x="5168434" y="381921"/>
                  </a:lnTo>
                  <a:lnTo>
                    <a:pt x="5205250" y="409866"/>
                  </a:lnTo>
                  <a:lnTo>
                    <a:pt x="5238503" y="270139"/>
                  </a:lnTo>
                  <a:lnTo>
                    <a:pt x="5275318" y="465757"/>
                  </a:lnTo>
                  <a:lnTo>
                    <a:pt x="5310946" y="484387"/>
                  </a:lnTo>
                  <a:lnTo>
                    <a:pt x="5347762" y="447127"/>
                  </a:lnTo>
                  <a:lnTo>
                    <a:pt x="5383390" y="363290"/>
                  </a:lnTo>
                  <a:lnTo>
                    <a:pt x="5420205" y="530963"/>
                  </a:lnTo>
                  <a:lnTo>
                    <a:pt x="5457021" y="307399"/>
                  </a:lnTo>
                  <a:lnTo>
                    <a:pt x="5492649" y="419181"/>
                  </a:lnTo>
                  <a:lnTo>
                    <a:pt x="5529465" y="530963"/>
                  </a:lnTo>
                  <a:lnTo>
                    <a:pt x="5565093" y="484387"/>
                  </a:lnTo>
                  <a:lnTo>
                    <a:pt x="5601908" y="829048"/>
                  </a:lnTo>
                  <a:lnTo>
                    <a:pt x="5638724" y="754527"/>
                  </a:lnTo>
                  <a:lnTo>
                    <a:pt x="5671977" y="875624"/>
                  </a:lnTo>
                  <a:lnTo>
                    <a:pt x="5708792" y="829048"/>
                  </a:lnTo>
                  <a:lnTo>
                    <a:pt x="5744420" y="950145"/>
                  </a:lnTo>
                  <a:lnTo>
                    <a:pt x="5781236" y="1043296"/>
                  </a:lnTo>
                  <a:lnTo>
                    <a:pt x="5816864" y="1145763"/>
                  </a:lnTo>
                  <a:lnTo>
                    <a:pt x="5853679" y="1192339"/>
                  </a:lnTo>
                  <a:lnTo>
                    <a:pt x="5890495" y="1425218"/>
                  </a:lnTo>
                  <a:lnTo>
                    <a:pt x="5926123" y="1462478"/>
                  </a:lnTo>
                  <a:lnTo>
                    <a:pt x="5962938" y="1462478"/>
                  </a:lnTo>
                  <a:lnTo>
                    <a:pt x="5998566" y="1462478"/>
                  </a:lnTo>
                  <a:lnTo>
                    <a:pt x="6035382" y="1481109"/>
                  </a:lnTo>
                  <a:lnTo>
                    <a:pt x="6072198" y="1155078"/>
                  </a:lnTo>
                  <a:lnTo>
                    <a:pt x="6106638" y="1276175"/>
                  </a:lnTo>
                  <a:lnTo>
                    <a:pt x="6143454" y="1378642"/>
                  </a:lnTo>
                  <a:lnTo>
                    <a:pt x="6179082" y="2049333"/>
                  </a:lnTo>
                  <a:lnTo>
                    <a:pt x="6215897" y="1890975"/>
                  </a:lnTo>
                  <a:lnTo>
                    <a:pt x="6251525" y="1043296"/>
                  </a:lnTo>
                  <a:lnTo>
                    <a:pt x="6288341" y="931515"/>
                  </a:lnTo>
                  <a:lnTo>
                    <a:pt x="6325156" y="782472"/>
                  </a:lnTo>
                  <a:lnTo>
                    <a:pt x="6360784" y="773157"/>
                  </a:lnTo>
                  <a:lnTo>
                    <a:pt x="6397600" y="475072"/>
                  </a:lnTo>
                  <a:lnTo>
                    <a:pt x="6433228" y="605484"/>
                  </a:lnTo>
                  <a:lnTo>
                    <a:pt x="6470044" y="335345"/>
                  </a:lnTo>
                  <a:lnTo>
                    <a:pt x="6506859" y="428496"/>
                  </a:lnTo>
                  <a:lnTo>
                    <a:pt x="6540112" y="316715"/>
                  </a:lnTo>
                  <a:lnTo>
                    <a:pt x="6576928" y="0"/>
                  </a:lnTo>
                  <a:lnTo>
                    <a:pt x="6612556" y="279454"/>
                  </a:lnTo>
                  <a:lnTo>
                    <a:pt x="6649371" y="204933"/>
                  </a:lnTo>
                  <a:lnTo>
                    <a:pt x="6684999" y="232878"/>
                  </a:lnTo>
                  <a:lnTo>
                    <a:pt x="6721815" y="335345"/>
                  </a:lnTo>
                  <a:lnTo>
                    <a:pt x="6758630" y="372606"/>
                  </a:lnTo>
                  <a:lnTo>
                    <a:pt x="6794258" y="279454"/>
                  </a:lnTo>
                  <a:lnTo>
                    <a:pt x="6831074" y="288769"/>
                  </a:lnTo>
                  <a:lnTo>
                    <a:pt x="6866702" y="279454"/>
                  </a:lnTo>
                  <a:lnTo>
                    <a:pt x="6903518" y="512333"/>
                  </a:lnTo>
                  <a:lnTo>
                    <a:pt x="6940333" y="596169"/>
                  </a:lnTo>
                  <a:lnTo>
                    <a:pt x="6973586" y="530963"/>
                  </a:lnTo>
                  <a:lnTo>
                    <a:pt x="7010402" y="614799"/>
                  </a:lnTo>
                  <a:lnTo>
                    <a:pt x="7046030" y="791787"/>
                  </a:lnTo>
                  <a:lnTo>
                    <a:pt x="7082845" y="735896"/>
                  </a:lnTo>
                  <a:lnTo>
                    <a:pt x="7118473" y="959460"/>
                  </a:lnTo>
                  <a:lnTo>
                    <a:pt x="7155289" y="1015351"/>
                  </a:lnTo>
                  <a:lnTo>
                    <a:pt x="7192104" y="1006036"/>
                  </a:lnTo>
                  <a:lnTo>
                    <a:pt x="7227732" y="1183024"/>
                  </a:lnTo>
                  <a:lnTo>
                    <a:pt x="7264548" y="1257545"/>
                  </a:lnTo>
                  <a:lnTo>
                    <a:pt x="7300176" y="1378642"/>
                  </a:lnTo>
                  <a:lnTo>
                    <a:pt x="7336992" y="1471793"/>
                  </a:lnTo>
                  <a:lnTo>
                    <a:pt x="7373807" y="1536999"/>
                  </a:lnTo>
                  <a:lnTo>
                    <a:pt x="7407060" y="1518369"/>
                  </a:lnTo>
                  <a:lnTo>
                    <a:pt x="7443876" y="1630151"/>
                  </a:lnTo>
                  <a:lnTo>
                    <a:pt x="7479504" y="1592890"/>
                  </a:lnTo>
                  <a:lnTo>
                    <a:pt x="7516319" y="1620836"/>
                  </a:lnTo>
                  <a:lnTo>
                    <a:pt x="7551947" y="1630151"/>
                  </a:lnTo>
                  <a:lnTo>
                    <a:pt x="7588763" y="1592890"/>
                  </a:lnTo>
                  <a:lnTo>
                    <a:pt x="7625578" y="1481109"/>
                  </a:lnTo>
                  <a:lnTo>
                    <a:pt x="7661206" y="1387957"/>
                  </a:lnTo>
                  <a:lnTo>
                    <a:pt x="7698022" y="1536999"/>
                  </a:lnTo>
                  <a:lnTo>
                    <a:pt x="7733650" y="1574260"/>
                  </a:lnTo>
                  <a:lnTo>
                    <a:pt x="7770465" y="1574260"/>
                  </a:lnTo>
                  <a:lnTo>
                    <a:pt x="7807281" y="1387957"/>
                  </a:lnTo>
                  <a:lnTo>
                    <a:pt x="7841721" y="1509054"/>
                  </a:lnTo>
                  <a:lnTo>
                    <a:pt x="7878537" y="1304121"/>
                  </a:lnTo>
                  <a:lnTo>
                    <a:pt x="7914165" y="1397272"/>
                  </a:lnTo>
                  <a:lnTo>
                    <a:pt x="7950981" y="1425218"/>
                  </a:lnTo>
                  <a:lnTo>
                    <a:pt x="7986609" y="1443848"/>
                  </a:lnTo>
                  <a:lnTo>
                    <a:pt x="8023424" y="1564945"/>
                  </a:lnTo>
                  <a:lnTo>
                    <a:pt x="8060240" y="1518369"/>
                  </a:lnTo>
                  <a:lnTo>
                    <a:pt x="8095868" y="1518369"/>
                  </a:lnTo>
                  <a:lnTo>
                    <a:pt x="8132683" y="1574260"/>
                  </a:lnTo>
                  <a:lnTo>
                    <a:pt x="8168311" y="1434533"/>
                  </a:lnTo>
                  <a:lnTo>
                    <a:pt x="8205127" y="1360012"/>
                  </a:lnTo>
                  <a:lnTo>
                    <a:pt x="8241943" y="1201654"/>
                  </a:lnTo>
                  <a:lnTo>
                    <a:pt x="8275195" y="1257545"/>
                  </a:lnTo>
                  <a:lnTo>
                    <a:pt x="8312011" y="1378642"/>
                  </a:lnTo>
                  <a:lnTo>
                    <a:pt x="8347639" y="1406587"/>
                  </a:lnTo>
                  <a:lnTo>
                    <a:pt x="8384455" y="1425218"/>
                  </a:lnTo>
                  <a:lnTo>
                    <a:pt x="8420083" y="1378642"/>
                  </a:lnTo>
                  <a:lnTo>
                    <a:pt x="8456898" y="1471793"/>
                  </a:lnTo>
                  <a:lnTo>
                    <a:pt x="8493714" y="1406587"/>
                  </a:lnTo>
                  <a:lnTo>
                    <a:pt x="8529342" y="1369327"/>
                  </a:lnTo>
                </a:path>
              </a:pathLst>
            </a:custGeom>
            <a:ln w="21681" cap="flat">
              <a:solidFill>
                <a:srgbClr val="374C9B">
                  <a:alpha val="100000"/>
                </a:srgbClr>
              </a:solidFill>
              <a:prstDash val="solid"/>
              <a:round/>
            </a:ln>
          </p:spPr>
          <p:txBody>
            <a:bodyPr/>
            <a:lstStyle/>
            <a:p>
              <a:endParaRPr/>
            </a:p>
          </p:txBody>
        </p:sp>
        <p:sp>
          <p:nvSpPr>
            <p:cNvPr id="15" name="pl14"/>
            <p:cNvSpPr/>
            <p:nvPr/>
          </p:nvSpPr>
          <p:spPr>
            <a:xfrm>
              <a:off x="1947401" y="2051729"/>
              <a:ext cx="8529342" cy="2766599"/>
            </a:xfrm>
            <a:custGeom>
              <a:avLst/>
              <a:gdLst/>
              <a:ahLst/>
              <a:cxnLst/>
              <a:rect l="0" t="0" r="0" b="0"/>
              <a:pathLst>
                <a:path w="8529342" h="2766599">
                  <a:moveTo>
                    <a:pt x="0" y="1043296"/>
                  </a:moveTo>
                  <a:lnTo>
                    <a:pt x="33252" y="922199"/>
                  </a:lnTo>
                  <a:lnTo>
                    <a:pt x="70068" y="987406"/>
                  </a:lnTo>
                  <a:lnTo>
                    <a:pt x="105696" y="847678"/>
                  </a:lnTo>
                  <a:lnTo>
                    <a:pt x="142511" y="978090"/>
                  </a:lnTo>
                  <a:lnTo>
                    <a:pt x="178139" y="1145763"/>
                  </a:lnTo>
                  <a:lnTo>
                    <a:pt x="214955" y="1108503"/>
                  </a:lnTo>
                  <a:lnTo>
                    <a:pt x="251771" y="1266860"/>
                  </a:lnTo>
                  <a:lnTo>
                    <a:pt x="287399" y="1210969"/>
                  </a:lnTo>
                  <a:lnTo>
                    <a:pt x="324214" y="1173709"/>
                  </a:lnTo>
                  <a:lnTo>
                    <a:pt x="359842" y="1210969"/>
                  </a:lnTo>
                  <a:lnTo>
                    <a:pt x="396658" y="1285490"/>
                  </a:lnTo>
                  <a:lnTo>
                    <a:pt x="433473" y="1127133"/>
                  </a:lnTo>
                  <a:lnTo>
                    <a:pt x="466726" y="1238915"/>
                  </a:lnTo>
                  <a:lnTo>
                    <a:pt x="503542" y="1434533"/>
                  </a:lnTo>
                  <a:lnTo>
                    <a:pt x="539170" y="1313436"/>
                  </a:lnTo>
                  <a:lnTo>
                    <a:pt x="575985" y="1229599"/>
                  </a:lnTo>
                  <a:lnTo>
                    <a:pt x="611613" y="1173709"/>
                  </a:lnTo>
                  <a:lnTo>
                    <a:pt x="648429" y="1294806"/>
                  </a:lnTo>
                  <a:lnTo>
                    <a:pt x="685245" y="1378642"/>
                  </a:lnTo>
                  <a:lnTo>
                    <a:pt x="720873" y="1387957"/>
                  </a:lnTo>
                  <a:lnTo>
                    <a:pt x="757688" y="1294806"/>
                  </a:lnTo>
                  <a:lnTo>
                    <a:pt x="793316" y="1369327"/>
                  </a:lnTo>
                  <a:lnTo>
                    <a:pt x="830132" y="1397272"/>
                  </a:lnTo>
                  <a:lnTo>
                    <a:pt x="866947" y="2114539"/>
                  </a:lnTo>
                  <a:lnTo>
                    <a:pt x="901388" y="1639466"/>
                  </a:lnTo>
                  <a:lnTo>
                    <a:pt x="938203" y="1686042"/>
                  </a:lnTo>
                  <a:lnTo>
                    <a:pt x="973831" y="1453163"/>
                  </a:lnTo>
                  <a:lnTo>
                    <a:pt x="1010647" y="1490424"/>
                  </a:lnTo>
                  <a:lnTo>
                    <a:pt x="1046275" y="1807139"/>
                  </a:lnTo>
                  <a:lnTo>
                    <a:pt x="1083091" y="1620836"/>
                  </a:lnTo>
                  <a:lnTo>
                    <a:pt x="1119906" y="1574260"/>
                  </a:lnTo>
                  <a:lnTo>
                    <a:pt x="1155534" y="1686042"/>
                  </a:lnTo>
                  <a:lnTo>
                    <a:pt x="1192350" y="2123854"/>
                  </a:lnTo>
                  <a:lnTo>
                    <a:pt x="1227978" y="2766599"/>
                  </a:lnTo>
                  <a:lnTo>
                    <a:pt x="1264793" y="2561666"/>
                  </a:lnTo>
                  <a:lnTo>
                    <a:pt x="1301609" y="2282212"/>
                  </a:lnTo>
                  <a:lnTo>
                    <a:pt x="1334862" y="2412624"/>
                  </a:lnTo>
                  <a:lnTo>
                    <a:pt x="1371677" y="2552351"/>
                  </a:lnTo>
                  <a:lnTo>
                    <a:pt x="1407305" y="2217006"/>
                  </a:lnTo>
                  <a:lnTo>
                    <a:pt x="1444121" y="2151799"/>
                  </a:lnTo>
                  <a:lnTo>
                    <a:pt x="1479749" y="1965496"/>
                  </a:lnTo>
                  <a:lnTo>
                    <a:pt x="1516565" y="1900290"/>
                  </a:lnTo>
                  <a:lnTo>
                    <a:pt x="1553380" y="1732618"/>
                  </a:lnTo>
                  <a:lnTo>
                    <a:pt x="1589008" y="1620836"/>
                  </a:lnTo>
                  <a:lnTo>
                    <a:pt x="1625824" y="1536999"/>
                  </a:lnTo>
                  <a:lnTo>
                    <a:pt x="1661452" y="1676727"/>
                  </a:lnTo>
                  <a:lnTo>
                    <a:pt x="1698267" y="1658096"/>
                  </a:lnTo>
                  <a:lnTo>
                    <a:pt x="1735083" y="1630151"/>
                  </a:lnTo>
                  <a:lnTo>
                    <a:pt x="1768336" y="1471793"/>
                  </a:lnTo>
                  <a:lnTo>
                    <a:pt x="1805151" y="1322751"/>
                  </a:lnTo>
                  <a:lnTo>
                    <a:pt x="1840779" y="1136448"/>
                  </a:lnTo>
                  <a:lnTo>
                    <a:pt x="1877595" y="1117818"/>
                  </a:lnTo>
                  <a:lnTo>
                    <a:pt x="1913223" y="1220284"/>
                  </a:lnTo>
                  <a:lnTo>
                    <a:pt x="1950038" y="1201654"/>
                  </a:lnTo>
                  <a:lnTo>
                    <a:pt x="1986854" y="1406587"/>
                  </a:lnTo>
                  <a:lnTo>
                    <a:pt x="2022482" y="1322751"/>
                  </a:lnTo>
                  <a:lnTo>
                    <a:pt x="2059298" y="1136448"/>
                  </a:lnTo>
                  <a:lnTo>
                    <a:pt x="2094926" y="1033981"/>
                  </a:lnTo>
                  <a:lnTo>
                    <a:pt x="2131741" y="987406"/>
                  </a:lnTo>
                  <a:lnTo>
                    <a:pt x="2168557" y="922199"/>
                  </a:lnTo>
                  <a:lnTo>
                    <a:pt x="2201810" y="884939"/>
                  </a:lnTo>
                  <a:lnTo>
                    <a:pt x="2238625" y="1089872"/>
                  </a:lnTo>
                  <a:lnTo>
                    <a:pt x="2274253" y="1145763"/>
                  </a:lnTo>
                  <a:lnTo>
                    <a:pt x="2311069" y="1164393"/>
                  </a:lnTo>
                  <a:lnTo>
                    <a:pt x="2346697" y="1238915"/>
                  </a:lnTo>
                  <a:lnTo>
                    <a:pt x="2383512" y="1304121"/>
                  </a:lnTo>
                  <a:lnTo>
                    <a:pt x="2420328" y="1304121"/>
                  </a:lnTo>
                  <a:lnTo>
                    <a:pt x="2455956" y="1415902"/>
                  </a:lnTo>
                  <a:lnTo>
                    <a:pt x="2492772" y="1369327"/>
                  </a:lnTo>
                  <a:lnTo>
                    <a:pt x="2528400" y="1360012"/>
                  </a:lnTo>
                  <a:lnTo>
                    <a:pt x="2565215" y="1387957"/>
                  </a:lnTo>
                  <a:lnTo>
                    <a:pt x="2602031" y="950145"/>
                  </a:lnTo>
                  <a:lnTo>
                    <a:pt x="2636471" y="1080557"/>
                  </a:lnTo>
                  <a:lnTo>
                    <a:pt x="2673287" y="1108503"/>
                  </a:lnTo>
                  <a:lnTo>
                    <a:pt x="2708915" y="1136448"/>
                  </a:lnTo>
                  <a:lnTo>
                    <a:pt x="2745730" y="1155078"/>
                  </a:lnTo>
                  <a:lnTo>
                    <a:pt x="2781358" y="1294806"/>
                  </a:lnTo>
                  <a:lnTo>
                    <a:pt x="2818174" y="1434533"/>
                  </a:lnTo>
                  <a:lnTo>
                    <a:pt x="2854990" y="1434533"/>
                  </a:lnTo>
                  <a:lnTo>
                    <a:pt x="2890618" y="1276175"/>
                  </a:lnTo>
                  <a:lnTo>
                    <a:pt x="2927433" y="1229599"/>
                  </a:lnTo>
                  <a:lnTo>
                    <a:pt x="2963061" y="1266860"/>
                  </a:lnTo>
                  <a:lnTo>
                    <a:pt x="2999877" y="1099187"/>
                  </a:lnTo>
                  <a:lnTo>
                    <a:pt x="3036692" y="1080557"/>
                  </a:lnTo>
                  <a:lnTo>
                    <a:pt x="3069945" y="1015351"/>
                  </a:lnTo>
                  <a:lnTo>
                    <a:pt x="3106761" y="1080557"/>
                  </a:lnTo>
                  <a:lnTo>
                    <a:pt x="3142389" y="1229599"/>
                  </a:lnTo>
                  <a:lnTo>
                    <a:pt x="3179204" y="1183024"/>
                  </a:lnTo>
                  <a:lnTo>
                    <a:pt x="3214832" y="1294806"/>
                  </a:lnTo>
                  <a:lnTo>
                    <a:pt x="3251648" y="1145763"/>
                  </a:lnTo>
                  <a:lnTo>
                    <a:pt x="3288464" y="1136448"/>
                  </a:lnTo>
                  <a:lnTo>
                    <a:pt x="3324092" y="1294806"/>
                  </a:lnTo>
                  <a:lnTo>
                    <a:pt x="3360907" y="1266860"/>
                  </a:lnTo>
                  <a:lnTo>
                    <a:pt x="3396535" y="1341381"/>
                  </a:lnTo>
                  <a:lnTo>
                    <a:pt x="3433351" y="1304121"/>
                  </a:lnTo>
                  <a:lnTo>
                    <a:pt x="3470166" y="1145763"/>
                  </a:lnTo>
                  <a:lnTo>
                    <a:pt x="3503419" y="1313436"/>
                  </a:lnTo>
                  <a:lnTo>
                    <a:pt x="3540235" y="1173709"/>
                  </a:lnTo>
                  <a:lnTo>
                    <a:pt x="3575863" y="1099187"/>
                  </a:lnTo>
                  <a:lnTo>
                    <a:pt x="3612678" y="1071242"/>
                  </a:lnTo>
                  <a:lnTo>
                    <a:pt x="3648306" y="996721"/>
                  </a:lnTo>
                  <a:lnTo>
                    <a:pt x="3685122" y="987406"/>
                  </a:lnTo>
                  <a:lnTo>
                    <a:pt x="3721938" y="884939"/>
                  </a:lnTo>
                  <a:lnTo>
                    <a:pt x="3757566" y="950145"/>
                  </a:lnTo>
                  <a:lnTo>
                    <a:pt x="3794381" y="1089872"/>
                  </a:lnTo>
                  <a:lnTo>
                    <a:pt x="3830009" y="866309"/>
                  </a:lnTo>
                  <a:lnTo>
                    <a:pt x="3866825" y="959460"/>
                  </a:lnTo>
                  <a:lnTo>
                    <a:pt x="3903640" y="1052612"/>
                  </a:lnTo>
                  <a:lnTo>
                    <a:pt x="3936893" y="922199"/>
                  </a:lnTo>
                  <a:lnTo>
                    <a:pt x="3973709" y="847678"/>
                  </a:lnTo>
                  <a:lnTo>
                    <a:pt x="4009337" y="931515"/>
                  </a:lnTo>
                  <a:lnTo>
                    <a:pt x="4046152" y="1006036"/>
                  </a:lnTo>
                  <a:lnTo>
                    <a:pt x="4081780" y="1099187"/>
                  </a:lnTo>
                  <a:lnTo>
                    <a:pt x="4118596" y="689321"/>
                  </a:lnTo>
                  <a:lnTo>
                    <a:pt x="4155411" y="829048"/>
                  </a:lnTo>
                  <a:lnTo>
                    <a:pt x="4191039" y="1061927"/>
                  </a:lnTo>
                  <a:lnTo>
                    <a:pt x="4227855" y="987406"/>
                  </a:lnTo>
                  <a:lnTo>
                    <a:pt x="4263483" y="1061927"/>
                  </a:lnTo>
                  <a:lnTo>
                    <a:pt x="4300299" y="1136448"/>
                  </a:lnTo>
                  <a:lnTo>
                    <a:pt x="4337114" y="1276175"/>
                  </a:lnTo>
                  <a:lnTo>
                    <a:pt x="4371555" y="1369327"/>
                  </a:lnTo>
                  <a:lnTo>
                    <a:pt x="4408370" y="1127133"/>
                  </a:lnTo>
                  <a:lnTo>
                    <a:pt x="4443998" y="1145763"/>
                  </a:lnTo>
                  <a:lnTo>
                    <a:pt x="4480814" y="1248230"/>
                  </a:lnTo>
                  <a:lnTo>
                    <a:pt x="4516442" y="1089872"/>
                  </a:lnTo>
                  <a:lnTo>
                    <a:pt x="4553257" y="1052612"/>
                  </a:lnTo>
                  <a:lnTo>
                    <a:pt x="4590073" y="1387957"/>
                  </a:lnTo>
                  <a:lnTo>
                    <a:pt x="4625701" y="1127133"/>
                  </a:lnTo>
                  <a:lnTo>
                    <a:pt x="4662517" y="1229599"/>
                  </a:lnTo>
                  <a:lnTo>
                    <a:pt x="4698145" y="1033981"/>
                  </a:lnTo>
                  <a:lnTo>
                    <a:pt x="4734960" y="1089872"/>
                  </a:lnTo>
                  <a:lnTo>
                    <a:pt x="4771776" y="978090"/>
                  </a:lnTo>
                  <a:lnTo>
                    <a:pt x="4805029" y="1015351"/>
                  </a:lnTo>
                  <a:lnTo>
                    <a:pt x="4841844" y="1052612"/>
                  </a:lnTo>
                  <a:lnTo>
                    <a:pt x="4877472" y="959460"/>
                  </a:lnTo>
                  <a:lnTo>
                    <a:pt x="4914288" y="940830"/>
                  </a:lnTo>
                  <a:lnTo>
                    <a:pt x="4949916" y="996721"/>
                  </a:lnTo>
                  <a:lnTo>
                    <a:pt x="4986731" y="1127133"/>
                  </a:lnTo>
                  <a:lnTo>
                    <a:pt x="5023547" y="1089872"/>
                  </a:lnTo>
                  <a:lnTo>
                    <a:pt x="5059175" y="875624"/>
                  </a:lnTo>
                  <a:lnTo>
                    <a:pt x="5095991" y="661375"/>
                  </a:lnTo>
                  <a:lnTo>
                    <a:pt x="5131619" y="968775"/>
                  </a:lnTo>
                  <a:lnTo>
                    <a:pt x="5168434" y="1043296"/>
                  </a:lnTo>
                  <a:lnTo>
                    <a:pt x="5205250" y="698636"/>
                  </a:lnTo>
                  <a:lnTo>
                    <a:pt x="5238503" y="838363"/>
                  </a:lnTo>
                  <a:lnTo>
                    <a:pt x="5275318" y="866309"/>
                  </a:lnTo>
                  <a:lnTo>
                    <a:pt x="5310946" y="922199"/>
                  </a:lnTo>
                  <a:lnTo>
                    <a:pt x="5347762" y="884939"/>
                  </a:lnTo>
                  <a:lnTo>
                    <a:pt x="5383390" y="838363"/>
                  </a:lnTo>
                  <a:lnTo>
                    <a:pt x="5420205" y="931515"/>
                  </a:lnTo>
                  <a:lnTo>
                    <a:pt x="5457021" y="745212"/>
                  </a:lnTo>
                  <a:lnTo>
                    <a:pt x="5492649" y="661375"/>
                  </a:lnTo>
                  <a:lnTo>
                    <a:pt x="5529465" y="624115"/>
                  </a:lnTo>
                  <a:lnTo>
                    <a:pt x="5565093" y="689321"/>
                  </a:lnTo>
                  <a:lnTo>
                    <a:pt x="5601908" y="875624"/>
                  </a:lnTo>
                  <a:lnTo>
                    <a:pt x="5638724" y="1024666"/>
                  </a:lnTo>
                  <a:lnTo>
                    <a:pt x="5671977" y="782472"/>
                  </a:lnTo>
                  <a:lnTo>
                    <a:pt x="5708792" y="1024666"/>
                  </a:lnTo>
                  <a:lnTo>
                    <a:pt x="5744420" y="1136448"/>
                  </a:lnTo>
                  <a:lnTo>
                    <a:pt x="5781236" y="1061927"/>
                  </a:lnTo>
                  <a:lnTo>
                    <a:pt x="5816864" y="1145763"/>
                  </a:lnTo>
                  <a:lnTo>
                    <a:pt x="5853679" y="1220284"/>
                  </a:lnTo>
                  <a:lnTo>
                    <a:pt x="5890495" y="1071242"/>
                  </a:lnTo>
                  <a:lnTo>
                    <a:pt x="5926123" y="1332066"/>
                  </a:lnTo>
                  <a:lnTo>
                    <a:pt x="5962938" y="1183024"/>
                  </a:lnTo>
                  <a:lnTo>
                    <a:pt x="5998566" y="1294806"/>
                  </a:lnTo>
                  <a:lnTo>
                    <a:pt x="6035382" y="1099187"/>
                  </a:lnTo>
                  <a:lnTo>
                    <a:pt x="6072198" y="1071242"/>
                  </a:lnTo>
                  <a:lnTo>
                    <a:pt x="6106638" y="931515"/>
                  </a:lnTo>
                  <a:lnTo>
                    <a:pt x="6143454" y="1360012"/>
                  </a:lnTo>
                  <a:lnTo>
                    <a:pt x="6179082" y="2403309"/>
                  </a:lnTo>
                  <a:lnTo>
                    <a:pt x="6215897" y="2058648"/>
                  </a:lnTo>
                  <a:lnTo>
                    <a:pt x="6251525" y="950145"/>
                  </a:lnTo>
                  <a:lnTo>
                    <a:pt x="6288341" y="1006036"/>
                  </a:lnTo>
                  <a:lnTo>
                    <a:pt x="6325156" y="968775"/>
                  </a:lnTo>
                  <a:lnTo>
                    <a:pt x="6360784" y="968775"/>
                  </a:lnTo>
                  <a:lnTo>
                    <a:pt x="6397600" y="1061927"/>
                  </a:lnTo>
                  <a:lnTo>
                    <a:pt x="6433228" y="1061927"/>
                  </a:lnTo>
                  <a:lnTo>
                    <a:pt x="6470044" y="931515"/>
                  </a:lnTo>
                  <a:lnTo>
                    <a:pt x="6506859" y="847678"/>
                  </a:lnTo>
                  <a:lnTo>
                    <a:pt x="6540112" y="1024666"/>
                  </a:lnTo>
                  <a:lnTo>
                    <a:pt x="6576928" y="512333"/>
                  </a:lnTo>
                  <a:lnTo>
                    <a:pt x="6612556" y="391236"/>
                  </a:lnTo>
                  <a:lnTo>
                    <a:pt x="6649371" y="298084"/>
                  </a:lnTo>
                  <a:lnTo>
                    <a:pt x="6684999" y="568224"/>
                  </a:lnTo>
                  <a:lnTo>
                    <a:pt x="6721815" y="344660"/>
                  </a:lnTo>
                  <a:lnTo>
                    <a:pt x="6758630" y="558909"/>
                  </a:lnTo>
                  <a:lnTo>
                    <a:pt x="6794258" y="549593"/>
                  </a:lnTo>
                  <a:lnTo>
                    <a:pt x="6831074" y="27945"/>
                  </a:lnTo>
                  <a:lnTo>
                    <a:pt x="6866702" y="0"/>
                  </a:lnTo>
                  <a:lnTo>
                    <a:pt x="6903518" y="568224"/>
                  </a:lnTo>
                  <a:lnTo>
                    <a:pt x="6940333" y="717266"/>
                  </a:lnTo>
                  <a:lnTo>
                    <a:pt x="6973586" y="968775"/>
                  </a:lnTo>
                  <a:lnTo>
                    <a:pt x="7010402" y="884939"/>
                  </a:lnTo>
                  <a:lnTo>
                    <a:pt x="7046030" y="856993"/>
                  </a:lnTo>
                  <a:lnTo>
                    <a:pt x="7082845" y="987406"/>
                  </a:lnTo>
                  <a:lnTo>
                    <a:pt x="7118473" y="1080557"/>
                  </a:lnTo>
                  <a:lnTo>
                    <a:pt x="7155289" y="1024666"/>
                  </a:lnTo>
                  <a:lnTo>
                    <a:pt x="7192104" y="1080557"/>
                  </a:lnTo>
                  <a:lnTo>
                    <a:pt x="7227732" y="1136448"/>
                  </a:lnTo>
                  <a:lnTo>
                    <a:pt x="7264548" y="1183024"/>
                  </a:lnTo>
                  <a:lnTo>
                    <a:pt x="7300176" y="1117818"/>
                  </a:lnTo>
                  <a:lnTo>
                    <a:pt x="7336992" y="1723302"/>
                  </a:lnTo>
                  <a:lnTo>
                    <a:pt x="7373807" y="1210969"/>
                  </a:lnTo>
                  <a:lnTo>
                    <a:pt x="7407060" y="1173709"/>
                  </a:lnTo>
                  <a:lnTo>
                    <a:pt x="7443876" y="1555630"/>
                  </a:lnTo>
                  <a:lnTo>
                    <a:pt x="7479504" y="1378642"/>
                  </a:lnTo>
                  <a:lnTo>
                    <a:pt x="7516319" y="1536999"/>
                  </a:lnTo>
                  <a:lnTo>
                    <a:pt x="7551947" y="1276175"/>
                  </a:lnTo>
                  <a:lnTo>
                    <a:pt x="7588763" y="1369327"/>
                  </a:lnTo>
                  <a:lnTo>
                    <a:pt x="7625578" y="1257545"/>
                  </a:lnTo>
                  <a:lnTo>
                    <a:pt x="7661206" y="1322751"/>
                  </a:lnTo>
                  <a:lnTo>
                    <a:pt x="7698022" y="1462478"/>
                  </a:lnTo>
                  <a:lnTo>
                    <a:pt x="7733650" y="1387957"/>
                  </a:lnTo>
                  <a:lnTo>
                    <a:pt x="7770465" y="1574260"/>
                  </a:lnTo>
                  <a:lnTo>
                    <a:pt x="7807281" y="1332066"/>
                  </a:lnTo>
                  <a:lnTo>
                    <a:pt x="7841721" y="1425218"/>
                  </a:lnTo>
                  <a:lnTo>
                    <a:pt x="7878537" y="1509054"/>
                  </a:lnTo>
                  <a:lnTo>
                    <a:pt x="7914165" y="1667412"/>
                  </a:lnTo>
                  <a:lnTo>
                    <a:pt x="7950981" y="1304121"/>
                  </a:lnTo>
                  <a:lnTo>
                    <a:pt x="7986609" y="1704672"/>
                  </a:lnTo>
                  <a:lnTo>
                    <a:pt x="8023424" y="1499739"/>
                  </a:lnTo>
                  <a:lnTo>
                    <a:pt x="8060240" y="1481109"/>
                  </a:lnTo>
                  <a:lnTo>
                    <a:pt x="8095868" y="1210969"/>
                  </a:lnTo>
                  <a:lnTo>
                    <a:pt x="8132683" y="1089872"/>
                  </a:lnTo>
                  <a:lnTo>
                    <a:pt x="8168311" y="1397272"/>
                  </a:lnTo>
                  <a:lnTo>
                    <a:pt x="8205127" y="1257545"/>
                  </a:lnTo>
                  <a:lnTo>
                    <a:pt x="8241943" y="1369327"/>
                  </a:lnTo>
                  <a:lnTo>
                    <a:pt x="8275195" y="1304121"/>
                  </a:lnTo>
                  <a:lnTo>
                    <a:pt x="8312011" y="1555630"/>
                  </a:lnTo>
                  <a:lnTo>
                    <a:pt x="8347639" y="1481109"/>
                  </a:lnTo>
                  <a:lnTo>
                    <a:pt x="8384455" y="1639466"/>
                  </a:lnTo>
                  <a:lnTo>
                    <a:pt x="8420083" y="1555630"/>
                  </a:lnTo>
                  <a:lnTo>
                    <a:pt x="8456898" y="1620836"/>
                  </a:lnTo>
                  <a:lnTo>
                    <a:pt x="8493714" y="1443848"/>
                  </a:lnTo>
                  <a:lnTo>
                    <a:pt x="8529342" y="1630151"/>
                  </a:lnTo>
                </a:path>
              </a:pathLst>
            </a:custGeom>
            <a:ln w="21681" cap="flat">
              <a:solidFill>
                <a:srgbClr val="A40026">
                  <a:alpha val="100000"/>
                </a:srgbClr>
              </a:solidFill>
              <a:prstDash val="solid"/>
              <a:round/>
            </a:ln>
          </p:spPr>
          <p:txBody>
            <a:bodyPr/>
            <a:lstStyle/>
            <a:p>
              <a:endParaRPr/>
            </a:p>
          </p:txBody>
        </p:sp>
        <p:sp>
          <p:nvSpPr>
            <p:cNvPr id="16" name="tx15"/>
            <p:cNvSpPr/>
            <p:nvPr/>
          </p:nvSpPr>
          <p:spPr>
            <a:xfrm>
              <a:off x="10569148" y="3761059"/>
              <a:ext cx="703287" cy="14123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dirty="0">
                  <a:solidFill>
                    <a:srgbClr val="374C9B">
                      <a:alpha val="100000"/>
                    </a:srgbClr>
                  </a:solidFill>
                  <a:latin typeface="Arial"/>
                  <a:cs typeface="Arial"/>
                </a:rPr>
                <a:t> Sep-2025</a:t>
              </a:r>
            </a:p>
          </p:txBody>
        </p:sp>
        <p:sp>
          <p:nvSpPr>
            <p:cNvPr id="17" name="tx16"/>
            <p:cNvSpPr/>
            <p:nvPr/>
          </p:nvSpPr>
          <p:spPr>
            <a:xfrm>
              <a:off x="1288789" y="5488059"/>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30</a:t>
              </a:r>
            </a:p>
          </p:txBody>
        </p:sp>
        <p:sp>
          <p:nvSpPr>
            <p:cNvPr id="18" name="tx17"/>
            <p:cNvSpPr/>
            <p:nvPr/>
          </p:nvSpPr>
          <p:spPr>
            <a:xfrm>
              <a:off x="1288789" y="4556544"/>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40</a:t>
              </a:r>
            </a:p>
          </p:txBody>
        </p:sp>
        <p:sp>
          <p:nvSpPr>
            <p:cNvPr id="19" name="tx18"/>
            <p:cNvSpPr/>
            <p:nvPr/>
          </p:nvSpPr>
          <p:spPr>
            <a:xfrm>
              <a:off x="1288789" y="3625028"/>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50</a:t>
              </a:r>
            </a:p>
          </p:txBody>
        </p:sp>
        <p:sp>
          <p:nvSpPr>
            <p:cNvPr id="20" name="tx19"/>
            <p:cNvSpPr/>
            <p:nvPr/>
          </p:nvSpPr>
          <p:spPr>
            <a:xfrm>
              <a:off x="1288789" y="2693513"/>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60</a:t>
              </a:r>
            </a:p>
          </p:txBody>
        </p:sp>
        <p:sp>
          <p:nvSpPr>
            <p:cNvPr id="21" name="tx20"/>
            <p:cNvSpPr/>
            <p:nvPr/>
          </p:nvSpPr>
          <p:spPr>
            <a:xfrm>
              <a:off x="1288789" y="1761998"/>
              <a:ext cx="169515"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70</a:t>
              </a:r>
            </a:p>
          </p:txBody>
        </p:sp>
        <p:sp>
          <p:nvSpPr>
            <p:cNvPr id="22" name="pl21"/>
            <p:cNvSpPr/>
            <p:nvPr/>
          </p:nvSpPr>
          <p:spPr>
            <a:xfrm>
              <a:off x="1520934" y="5544911"/>
              <a:ext cx="9382276" cy="0"/>
            </a:xfrm>
            <a:custGeom>
              <a:avLst/>
              <a:gdLst/>
              <a:ahLst/>
              <a:cxnLst/>
              <a:rect l="0" t="0" r="0" b="0"/>
              <a:pathLst>
                <a:path w="9382276">
                  <a:moveTo>
                    <a:pt x="0" y="0"/>
                  </a:moveTo>
                  <a:lnTo>
                    <a:pt x="9382276" y="0"/>
                  </a:lnTo>
                </a:path>
              </a:pathLst>
            </a:custGeom>
            <a:ln w="13550" cap="flat">
              <a:solidFill>
                <a:srgbClr val="000000">
                  <a:alpha val="100000"/>
                </a:srgbClr>
              </a:solidFill>
              <a:prstDash val="solid"/>
              <a:round/>
            </a:ln>
          </p:spPr>
          <p:txBody>
            <a:bodyPr/>
            <a:lstStyle/>
            <a:p>
              <a:endParaRPr/>
            </a:p>
          </p:txBody>
        </p:sp>
        <p:sp>
          <p:nvSpPr>
            <p:cNvPr id="23" name="pl22"/>
            <p:cNvSpPr/>
            <p:nvPr/>
          </p:nvSpPr>
          <p:spPr>
            <a:xfrm>
              <a:off x="191177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4" name="pl23"/>
            <p:cNvSpPr/>
            <p:nvPr/>
          </p:nvSpPr>
          <p:spPr>
            <a:xfrm>
              <a:off x="3213382"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5" name="pl24"/>
            <p:cNvSpPr/>
            <p:nvPr/>
          </p:nvSpPr>
          <p:spPr>
            <a:xfrm>
              <a:off x="4513804"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6" name="pl25"/>
            <p:cNvSpPr/>
            <p:nvPr/>
          </p:nvSpPr>
          <p:spPr>
            <a:xfrm>
              <a:off x="5815414"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7" name="pl26"/>
            <p:cNvSpPr/>
            <p:nvPr/>
          </p:nvSpPr>
          <p:spPr>
            <a:xfrm>
              <a:off x="711702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8" name="pl27"/>
            <p:cNvSpPr/>
            <p:nvPr/>
          </p:nvSpPr>
          <p:spPr>
            <a:xfrm>
              <a:off x="8418633"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29" name="pl28"/>
            <p:cNvSpPr/>
            <p:nvPr/>
          </p:nvSpPr>
          <p:spPr>
            <a:xfrm>
              <a:off x="9719055" y="5544911"/>
              <a:ext cx="0" cy="71999"/>
            </a:xfrm>
            <a:custGeom>
              <a:avLst/>
              <a:gdLst/>
              <a:ahLst/>
              <a:cxnLst/>
              <a:rect l="0" t="0" r="0" b="0"/>
              <a:pathLst>
                <a:path h="71999">
                  <a:moveTo>
                    <a:pt x="0" y="71999"/>
                  </a:moveTo>
                  <a:lnTo>
                    <a:pt x="0" y="0"/>
                  </a:lnTo>
                </a:path>
              </a:pathLst>
            </a:custGeom>
            <a:ln w="13550" cap="flat">
              <a:solidFill>
                <a:srgbClr val="333333">
                  <a:alpha val="100000"/>
                </a:srgbClr>
              </a:solidFill>
              <a:prstDash val="solid"/>
              <a:round/>
            </a:ln>
          </p:spPr>
          <p:txBody>
            <a:bodyPr/>
            <a:lstStyle/>
            <a:p>
              <a:endParaRPr/>
            </a:p>
          </p:txBody>
        </p:sp>
        <p:sp>
          <p:nvSpPr>
            <p:cNvPr id="30" name="tx29"/>
            <p:cNvSpPr/>
            <p:nvPr/>
          </p:nvSpPr>
          <p:spPr>
            <a:xfrm>
              <a:off x="1742258"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2006</a:t>
              </a:r>
            </a:p>
          </p:txBody>
        </p:sp>
        <p:sp>
          <p:nvSpPr>
            <p:cNvPr id="31" name="tx30"/>
            <p:cNvSpPr/>
            <p:nvPr/>
          </p:nvSpPr>
          <p:spPr>
            <a:xfrm>
              <a:off x="3043867" y="5639835"/>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2009</a:t>
              </a:r>
            </a:p>
          </p:txBody>
        </p:sp>
        <p:sp>
          <p:nvSpPr>
            <p:cNvPr id="32" name="tx31"/>
            <p:cNvSpPr/>
            <p:nvPr/>
          </p:nvSpPr>
          <p:spPr>
            <a:xfrm>
              <a:off x="4344289"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2012</a:t>
              </a:r>
            </a:p>
          </p:txBody>
        </p:sp>
        <p:sp>
          <p:nvSpPr>
            <p:cNvPr id="33" name="tx32"/>
            <p:cNvSpPr/>
            <p:nvPr/>
          </p:nvSpPr>
          <p:spPr>
            <a:xfrm>
              <a:off x="5645899"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2015</a:t>
              </a:r>
            </a:p>
          </p:txBody>
        </p:sp>
        <p:sp>
          <p:nvSpPr>
            <p:cNvPr id="34" name="tx33"/>
            <p:cNvSpPr/>
            <p:nvPr/>
          </p:nvSpPr>
          <p:spPr>
            <a:xfrm>
              <a:off x="6947508" y="5639835"/>
              <a:ext cx="339030" cy="111472"/>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2018</a:t>
              </a:r>
            </a:p>
          </p:txBody>
        </p:sp>
        <p:sp>
          <p:nvSpPr>
            <p:cNvPr id="35" name="tx34"/>
            <p:cNvSpPr/>
            <p:nvPr/>
          </p:nvSpPr>
          <p:spPr>
            <a:xfrm>
              <a:off x="8249118"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2021</a:t>
              </a:r>
            </a:p>
          </p:txBody>
        </p:sp>
        <p:sp>
          <p:nvSpPr>
            <p:cNvPr id="36" name="tx35"/>
            <p:cNvSpPr/>
            <p:nvPr/>
          </p:nvSpPr>
          <p:spPr>
            <a:xfrm>
              <a:off x="9549539" y="5639909"/>
              <a:ext cx="339030" cy="111397"/>
            </a:xfrm>
            <a:prstGeom prst="rect">
              <a:avLst/>
            </a:prstGeom>
            <a:noFill/>
          </p:spPr>
          <p:txBody>
            <a:bodyPr wrap="none" lIns="0" tIns="0" rIns="0" bIns="0" anchor="ctr" anchorCtr="1"/>
            <a:lstStyle/>
            <a:p>
              <a:pPr marL="0" marR="0" indent="0" algn="l">
                <a:lnSpc>
                  <a:spcPts val="1200"/>
                </a:lnSpc>
                <a:spcBef>
                  <a:spcPts val="0"/>
                </a:spcBef>
                <a:spcAft>
                  <a:spcPts val="0"/>
                </a:spcAft>
              </a:pPr>
              <a:r>
                <a:rPr sz="1200" b="1">
                  <a:solidFill>
                    <a:srgbClr val="000000">
                      <a:alpha val="100000"/>
                    </a:srgbClr>
                  </a:solidFill>
                  <a:latin typeface="Roboto"/>
                  <a:cs typeface="Roboto"/>
                </a:rPr>
                <a:t>2024</a:t>
              </a:r>
            </a:p>
          </p:txBody>
        </p:sp>
        <p:sp>
          <p:nvSpPr>
            <p:cNvPr id="37" name="tx36"/>
            <p:cNvSpPr/>
            <p:nvPr/>
          </p:nvSpPr>
          <p:spPr>
            <a:xfrm>
              <a:off x="1288789" y="1477264"/>
              <a:ext cx="1432693" cy="15723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a:solidFill>
                    <a:srgbClr val="6C8F98">
                      <a:alpha val="100000"/>
                    </a:srgbClr>
                  </a:solidFill>
                  <a:latin typeface="Roboto Condensed"/>
                  <a:cs typeface="Roboto Condensed"/>
                </a:rPr>
                <a:t>(above 50 is expansion)</a:t>
              </a:r>
            </a:p>
          </p:txBody>
        </p:sp>
        <p:sp>
          <p:nvSpPr>
            <p:cNvPr id="38" name="tx37"/>
            <p:cNvSpPr/>
            <p:nvPr/>
          </p:nvSpPr>
          <p:spPr>
            <a:xfrm>
              <a:off x="1288789" y="1239462"/>
              <a:ext cx="2575470" cy="176454"/>
            </a:xfrm>
            <a:prstGeom prst="rect">
              <a:avLst/>
            </a:prstGeom>
            <a:noFill/>
          </p:spPr>
          <p:txBody>
            <a:bodyPr wrap="none" lIns="0" tIns="0" rIns="0" bIns="0" anchor="ctr" anchorCtr="1"/>
            <a:lstStyle/>
            <a:p>
              <a:pPr marL="0" marR="0" indent="0" algn="l">
                <a:lnSpc>
                  <a:spcPts val="1500"/>
                </a:lnSpc>
                <a:spcBef>
                  <a:spcPts val="0"/>
                </a:spcBef>
                <a:spcAft>
                  <a:spcPts val="0"/>
                </a:spcAft>
              </a:pPr>
              <a:r>
                <a:rPr sz="1500" b="1">
                  <a:solidFill>
                    <a:srgbClr val="000000">
                      <a:alpha val="100000"/>
                    </a:srgbClr>
                  </a:solidFill>
                  <a:latin typeface="Roboto"/>
                  <a:cs typeface="Roboto"/>
                </a:rPr>
                <a:t>Purchasing Managers' Index</a:t>
              </a:r>
            </a:p>
          </p:txBody>
        </p:sp>
        <p:sp>
          <p:nvSpPr>
            <p:cNvPr id="39" name="tx38"/>
            <p:cNvSpPr/>
            <p:nvPr/>
          </p:nvSpPr>
          <p:spPr>
            <a:xfrm>
              <a:off x="1288789" y="5939311"/>
              <a:ext cx="3528045" cy="148976"/>
            </a:xfrm>
            <a:prstGeom prst="rect">
              <a:avLst/>
            </a:prstGeom>
            <a:noFill/>
          </p:spPr>
          <p:txBody>
            <a:bodyPr wrap="none" lIns="0" tIns="0" rIns="0" bIns="0" anchor="ctr" anchorCtr="1"/>
            <a:lstStyle/>
            <a:p>
              <a:pPr marL="0" marR="0" indent="0" algn="l">
                <a:lnSpc>
                  <a:spcPts val="1200"/>
                </a:lnSpc>
                <a:spcBef>
                  <a:spcPts val="0"/>
                </a:spcBef>
                <a:spcAft>
                  <a:spcPts val="0"/>
                </a:spcAft>
              </a:pPr>
              <a:r>
                <a:rPr sz="1200" i="1">
                  <a:solidFill>
                    <a:srgbClr val="000000">
                      <a:alpha val="100000"/>
                    </a:srgbClr>
                  </a:solidFill>
                  <a:latin typeface="Roboto Condensed"/>
                  <a:cs typeface="Roboto Condensed"/>
                </a:rPr>
                <a:t>Source: Institute for Supply Management via Haver Analytics</a:t>
              </a:r>
            </a:p>
          </p:txBody>
        </p:sp>
      </p:grpSp>
      <p:sp>
        <p:nvSpPr>
          <p:cNvPr id="40" name="TextBox 39">
            <a:extLst>
              <a:ext uri="{FF2B5EF4-FFF2-40B4-BE49-F238E27FC236}">
                <a16:creationId xmlns:a16="http://schemas.microsoft.com/office/drawing/2014/main" id="{5A0336F4-61A8-DCB5-BB8A-4B54051EDC18}"/>
              </a:ext>
            </a:extLst>
          </p:cNvPr>
          <p:cNvSpPr txBox="1"/>
          <p:nvPr/>
        </p:nvSpPr>
        <p:spPr>
          <a:xfrm>
            <a:off x="4921482" y="2339690"/>
            <a:ext cx="1143513" cy="276999"/>
          </a:xfrm>
          <a:prstGeom prst="rect">
            <a:avLst/>
          </a:prstGeom>
          <a:noFill/>
        </p:spPr>
        <p:txBody>
          <a:bodyPr wrap="square" rtlCol="0">
            <a:spAutoFit/>
          </a:bodyPr>
          <a:lstStyle/>
          <a:p>
            <a:pPr algn="ctr"/>
            <a:r>
              <a:rPr lang="en-US" sz="1200" b="1" dirty="0">
                <a:solidFill>
                  <a:srgbClr val="A40026"/>
                </a:solidFill>
                <a:latin typeface="Roboto" panose="02000000000000000000" pitchFamily="2" charset="0"/>
                <a:ea typeface="Roboto" panose="02000000000000000000" pitchFamily="2" charset="0"/>
                <a:cs typeface="Roboto Condensed"/>
              </a:rPr>
              <a:t>Services</a:t>
            </a:r>
          </a:p>
        </p:txBody>
      </p:sp>
      <p:sp>
        <p:nvSpPr>
          <p:cNvPr id="41" name="TextBox 40">
            <a:extLst>
              <a:ext uri="{FF2B5EF4-FFF2-40B4-BE49-F238E27FC236}">
                <a16:creationId xmlns:a16="http://schemas.microsoft.com/office/drawing/2014/main" id="{1D997B68-9F52-8CDB-40C6-B7EDBD9AD01C}"/>
              </a:ext>
            </a:extLst>
          </p:cNvPr>
          <p:cNvSpPr txBox="1"/>
          <p:nvPr/>
        </p:nvSpPr>
        <p:spPr>
          <a:xfrm>
            <a:off x="6241293" y="4099171"/>
            <a:ext cx="1402086" cy="276999"/>
          </a:xfrm>
          <a:prstGeom prst="rect">
            <a:avLst/>
          </a:prstGeom>
          <a:noFill/>
        </p:spPr>
        <p:txBody>
          <a:bodyPr wrap="square" rtlCol="0">
            <a:spAutoFit/>
          </a:bodyPr>
          <a:lstStyle/>
          <a:p>
            <a:pPr algn="ctr"/>
            <a:r>
              <a:rPr lang="en-US" sz="1200" b="1" dirty="0">
                <a:solidFill>
                  <a:srgbClr val="374C9B"/>
                </a:solidFill>
                <a:latin typeface="Roboto" panose="02000000000000000000" pitchFamily="2" charset="0"/>
                <a:ea typeface="Roboto" panose="02000000000000000000" pitchFamily="2" charset="0"/>
                <a:cs typeface="Roboto Condensed"/>
              </a:rPr>
              <a:t>Manufacturing</a:t>
            </a:r>
          </a:p>
        </p:txBody>
      </p:sp>
    </p:spTree>
  </p:cSld>
  <p:clrMapOvr>
    <a:masterClrMapping/>
  </p:clrMapOvr>
</p:sld>
</file>

<file path=ppt/theme/theme1.xml><?xml version="1.0" encoding="utf-8"?>
<a:theme xmlns:a="http://schemas.openxmlformats.org/drawingml/2006/main" name="Policy">
  <a:themeElements>
    <a:clrScheme name="Research Theme">
      <a:dk1>
        <a:srgbClr val="042336"/>
      </a:dk1>
      <a:lt1>
        <a:sysClr val="window" lastClr="FFFFFF"/>
      </a:lt1>
      <a:dk2>
        <a:srgbClr val="6C8F98"/>
      </a:dk2>
      <a:lt2>
        <a:srgbClr val="DDDDDD"/>
      </a:lt2>
      <a:accent1>
        <a:srgbClr val="374C9B"/>
      </a:accent1>
      <a:accent2>
        <a:srgbClr val="6EA6CE"/>
      </a:accent2>
      <a:accent3>
        <a:srgbClr val="97CAE1"/>
      </a:accent3>
      <a:accent4>
        <a:srgbClr val="FDD98C"/>
      </a:accent4>
      <a:accent5>
        <a:srgbClr val="F67F4C"/>
      </a:accent5>
      <a:accent6>
        <a:srgbClr val="DD3C2D"/>
      </a:accent6>
      <a:hlink>
        <a:srgbClr val="30D5FF"/>
      </a:hlink>
      <a:folHlink>
        <a:srgbClr val="2BF3AF"/>
      </a:folHlink>
    </a:clrScheme>
    <a:fontScheme name="Research PPT Fonts">
      <a:majorFont>
        <a:latin typeface="Amiri"/>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51c2f0d-b3ff-4d77-9838-7b0e82bdd7ab}" enabled="1" method="Privileged" siteId="{b397c653-5b19-463f-b9fc-af658ded9128}" contentBits="1" removed="0"/>
</clbl:labelList>
</file>

<file path=docProps/app.xml><?xml version="1.0" encoding="utf-8"?>
<Properties xmlns="http://schemas.openxmlformats.org/officeDocument/2006/extended-properties" xmlns:vt="http://schemas.openxmlformats.org/officeDocument/2006/docPropsVTypes">
  <TotalTime>373</TotalTime>
  <Words>2652</Words>
  <Application>Microsoft Office PowerPoint</Application>
  <PresentationFormat>Widescreen</PresentationFormat>
  <Paragraphs>717</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Roboto Condensed</vt:lpstr>
      <vt:lpstr>Amiri</vt:lpstr>
      <vt:lpstr>Courier New</vt:lpstr>
      <vt:lpstr>Calibri</vt:lpstr>
      <vt:lpstr>Arial</vt:lpstr>
      <vt:lpstr>Roboto</vt:lpstr>
      <vt:lpstr>Policy</vt:lpstr>
      <vt:lpstr>PowerPoint Presentation</vt:lpstr>
      <vt:lpstr>Mixed labor market data</vt:lpstr>
      <vt:lpstr>Labor market in balance at low churn?</vt:lpstr>
      <vt:lpstr>Population growth fluctuating with immigration</vt:lpstr>
      <vt:lpstr>Productivity looking good</vt:lpstr>
      <vt:lpstr>Consumer spending rebound despite low sentiment</vt:lpstr>
      <vt:lpstr>Residential investment soft</vt:lpstr>
      <vt:lpstr>Business fixed investment strong (mostly)</vt:lpstr>
      <vt:lpstr>Business activity sluggish overall</vt:lpstr>
      <vt:lpstr>Tariffs up sharply</vt:lpstr>
      <vt:lpstr>Imports near pre-tariff surge levels</vt:lpstr>
      <vt:lpstr>Global growth outlook modest</vt:lpstr>
      <vt:lpstr>Inflation improvements stalled for now</vt:lpstr>
      <vt:lpstr>Componenents of core PCE inflation</vt:lpstr>
      <vt:lpstr>Inflation expectations</vt:lpstr>
      <vt:lpstr>Financial market developments</vt:lpstr>
      <vt:lpstr>Financial market developments, cont.</vt:lpstr>
      <vt:lpstr>Fed funds rate path</vt:lpstr>
      <vt:lpstr>FOMC participants' funds rate projections</vt:lpstr>
      <vt:lpstr>PowerPoint Presentation</vt:lpstr>
      <vt:lpstr>Federal Reserve asset holdings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Krane, Spencer</dc:creator>
  <cp:lastModifiedBy>Spadavecchia, Maria T</cp:lastModifiedBy>
  <cp:revision>18</cp:revision>
  <dcterms:created xsi:type="dcterms:W3CDTF">2022-08-08T17:51:39Z</dcterms:created>
  <dcterms:modified xsi:type="dcterms:W3CDTF">2025-10-08T17:13:02Z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51c2f0d-b3ff-4d77-9838-7b0e82bdd7ab_Enabled">
    <vt:lpwstr>true</vt:lpwstr>
  </property>
  <property fmtid="{D5CDD505-2E9C-101B-9397-08002B2CF9AE}" pid="3" name="MSIP_Label_b51c2f0d-b3ff-4d77-9838-7b0e82bdd7ab_SetDate">
    <vt:lpwstr>2022-08-08T18:04:34Z</vt:lpwstr>
  </property>
  <property fmtid="{D5CDD505-2E9C-101B-9397-08002B2CF9AE}" pid="4" name="MSIP_Label_b51c2f0d-b3ff-4d77-9838-7b0e82bdd7ab_Method">
    <vt:lpwstr>Privileged</vt:lpwstr>
  </property>
  <property fmtid="{D5CDD505-2E9C-101B-9397-08002B2CF9AE}" pid="5" name="MSIP_Label_b51c2f0d-b3ff-4d77-9838-7b0e82bdd7ab_Name">
    <vt:lpwstr>b51c2f0d-b3ff-4d77-9838-7b0e82bdd7ab</vt:lpwstr>
  </property>
  <property fmtid="{D5CDD505-2E9C-101B-9397-08002B2CF9AE}" pid="6" name="MSIP_Label_b51c2f0d-b3ff-4d77-9838-7b0e82bdd7ab_SiteId">
    <vt:lpwstr>b397c653-5b19-463f-b9fc-af658ded9128</vt:lpwstr>
  </property>
  <property fmtid="{D5CDD505-2E9C-101B-9397-08002B2CF9AE}" pid="7" name="MSIP_Label_b51c2f0d-b3ff-4d77-9838-7b0e82bdd7ab_ActionId">
    <vt:lpwstr>a7d5051d-dc2d-484c-914e-90b386097e47</vt:lpwstr>
  </property>
  <property fmtid="{D5CDD505-2E9C-101B-9397-08002B2CF9AE}" pid="8" name="MSIP_Label_b51c2f0d-b3ff-4d77-9838-7b0e82bdd7ab_ContentBits">
    <vt:lpwstr>1</vt:lpwstr>
  </property>
</Properties>
</file>